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57" r:id="rId9"/>
    <p:sldId id="259" r:id="rId10"/>
    <p:sldId id="260" r:id="rId11"/>
    <p:sldId id="261" r:id="rId12"/>
    <p:sldId id="25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uisse Int'l Light" panose="020B0304000000000000" pitchFamily="34" charset="-78"/>
      <p:regular r:id="rId19"/>
    </p:embeddedFont>
    <p:embeddedFont>
      <p:font typeface="Suisse Intl" panose="020B0504000000000000" pitchFamily="34" charset="-78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pUj8G4jFRo0PyndRe+98Yxs/8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9C81"/>
    <a:srgbClr val="9CDE88"/>
    <a:srgbClr val="74BD43"/>
    <a:srgbClr val="6E9283"/>
    <a:srgbClr val="1B9A56"/>
    <a:srgbClr val="2C97B4"/>
    <a:srgbClr val="00B0F0"/>
    <a:srgbClr val="ED7D31"/>
    <a:srgbClr val="0070C0"/>
    <a:srgbClr val="71A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1" autoAdjust="0"/>
    <p:restoredTop sz="93979" autoAdjust="0"/>
  </p:normalViewPr>
  <p:slideViewPr>
    <p:cSldViewPr snapToGrid="0">
      <p:cViewPr varScale="1">
        <p:scale>
          <a:sx n="94" d="100"/>
          <a:sy n="94" d="100"/>
        </p:scale>
        <p:origin x="21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D194E-584C-5A33-26CB-FFCC1A4C8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1A9522F-8051-E848-BAE2-4F566CC91E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CB3815-D040-DB16-5BA8-D186E254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1029-6BA7-46B7-B09A-DDCB2700AD19}" type="datetimeFigureOut">
              <a:rPr lang="en-US" smtClean="0"/>
              <a:t>1/21/25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F51068-01E3-1EDB-4F4D-E0CE4010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45A32F-8387-41E2-D887-C00FC1A4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6684B-59FC-4E7B-B716-879A47039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3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CA98DAF-5AA8-A811-1B0C-16C9861163C9}"/>
              </a:ext>
            </a:extLst>
          </p:cNvPr>
          <p:cNvSpPr txBox="1"/>
          <p:nvPr/>
        </p:nvSpPr>
        <p:spPr>
          <a:xfrm>
            <a:off x="5048526" y="447716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المركز الوطن</a:t>
            </a:r>
            <a:r>
              <a:rPr lang="ar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ــ</a:t>
            </a:r>
            <a:r>
              <a:rPr lang="en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ي لتنمي</a:t>
            </a:r>
            <a:r>
              <a:rPr lang="ar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ــ</a:t>
            </a:r>
            <a:r>
              <a:rPr lang="en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ة العط</a:t>
            </a:r>
            <a:r>
              <a:rPr lang="ar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ـ</a:t>
            </a:r>
            <a:r>
              <a:rPr lang="en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اء </a:t>
            </a:r>
          </a:p>
          <a:p>
            <a:pPr algn="r" rtl="1"/>
            <a:r>
              <a:rPr lang="en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النبات</a:t>
            </a:r>
            <a:r>
              <a:rPr lang="ar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ـــ</a:t>
            </a:r>
            <a:r>
              <a:rPr lang="en-SA" sz="20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ي و مكــافحـــة التصحــر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العنوان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62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1CB9C-E26D-A7F8-8B7D-E5FC65F4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30;p2">
            <a:extLst>
              <a:ext uri="{FF2B5EF4-FFF2-40B4-BE49-F238E27FC236}">
                <a16:creationId xmlns:a16="http://schemas.microsoft.com/office/drawing/2014/main" id="{2E046D61-1D4C-0F51-CC71-908ADA6E1D19}"/>
              </a:ext>
            </a:extLst>
          </p:cNvPr>
          <p:cNvGrpSpPr/>
          <p:nvPr/>
        </p:nvGrpSpPr>
        <p:grpSpPr>
          <a:xfrm>
            <a:off x="7329437" y="1468286"/>
            <a:ext cx="428751" cy="460145"/>
            <a:chOff x="7391058" y="1098931"/>
            <a:chExt cx="557136" cy="597930"/>
          </a:xfrm>
        </p:grpSpPr>
        <p:sp>
          <p:nvSpPr>
            <p:cNvPr id="4" name="Google Shape;331;p2">
              <a:extLst>
                <a:ext uri="{FF2B5EF4-FFF2-40B4-BE49-F238E27FC236}">
                  <a16:creationId xmlns:a16="http://schemas.microsoft.com/office/drawing/2014/main" id="{4AF37589-C218-852A-7B0D-7BF4B230A13B}"/>
                </a:ext>
              </a:extLst>
            </p:cNvPr>
            <p:cNvSpPr/>
            <p:nvPr/>
          </p:nvSpPr>
          <p:spPr>
            <a:xfrm>
              <a:off x="7411128" y="1440864"/>
              <a:ext cx="242375" cy="255779"/>
            </a:xfrm>
            <a:custGeom>
              <a:avLst/>
              <a:gdLst/>
              <a:ahLst/>
              <a:cxnLst/>
              <a:rect l="l" t="t" r="r" b="b"/>
              <a:pathLst>
                <a:path w="242375" h="255779" extrusionOk="0">
                  <a:moveTo>
                    <a:pt x="235129" y="248534"/>
                  </a:moveTo>
                  <a:lnTo>
                    <a:pt x="242375" y="248534"/>
                  </a:lnTo>
                  <a:lnTo>
                    <a:pt x="242375" y="235129"/>
                  </a:lnTo>
                  <a:cubicBezTo>
                    <a:pt x="242375" y="234477"/>
                    <a:pt x="242303" y="233752"/>
                    <a:pt x="242085" y="233100"/>
                  </a:cubicBezTo>
                  <a:lnTo>
                    <a:pt x="175061" y="5217"/>
                  </a:lnTo>
                  <a:cubicBezTo>
                    <a:pt x="174119" y="2101"/>
                    <a:pt x="171293" y="0"/>
                    <a:pt x="168105" y="0"/>
                  </a:cubicBezTo>
                  <a:lnTo>
                    <a:pt x="74270" y="0"/>
                  </a:lnTo>
                  <a:cubicBezTo>
                    <a:pt x="71083" y="0"/>
                    <a:pt x="68257" y="2101"/>
                    <a:pt x="67315" y="5217"/>
                  </a:cubicBezTo>
                  <a:lnTo>
                    <a:pt x="290" y="233100"/>
                  </a:lnTo>
                  <a:cubicBezTo>
                    <a:pt x="73" y="233752"/>
                    <a:pt x="0" y="234477"/>
                    <a:pt x="0" y="235129"/>
                  </a:cubicBezTo>
                  <a:lnTo>
                    <a:pt x="0" y="248534"/>
                  </a:lnTo>
                  <a:cubicBezTo>
                    <a:pt x="0" y="250490"/>
                    <a:pt x="725" y="252302"/>
                    <a:pt x="2102" y="253679"/>
                  </a:cubicBezTo>
                  <a:cubicBezTo>
                    <a:pt x="3478" y="255055"/>
                    <a:pt x="5290" y="255780"/>
                    <a:pt x="7246" y="255780"/>
                  </a:cubicBezTo>
                  <a:lnTo>
                    <a:pt x="235129" y="255780"/>
                  </a:lnTo>
                  <a:cubicBezTo>
                    <a:pt x="237086" y="255780"/>
                    <a:pt x="238897" y="255055"/>
                    <a:pt x="240274" y="253679"/>
                  </a:cubicBezTo>
                  <a:cubicBezTo>
                    <a:pt x="241651" y="252302"/>
                    <a:pt x="242375" y="250490"/>
                    <a:pt x="242375" y="248534"/>
                  </a:cubicBezTo>
                  <a:lnTo>
                    <a:pt x="235129" y="248534"/>
                  </a:lnTo>
                  <a:lnTo>
                    <a:pt x="235129" y="241288"/>
                  </a:lnTo>
                  <a:lnTo>
                    <a:pt x="14492" y="241288"/>
                  </a:lnTo>
                  <a:lnTo>
                    <a:pt x="14492" y="236144"/>
                  </a:lnTo>
                  <a:lnTo>
                    <a:pt x="79705" y="14419"/>
                  </a:lnTo>
                  <a:lnTo>
                    <a:pt x="162670" y="14419"/>
                  </a:lnTo>
                  <a:lnTo>
                    <a:pt x="227883" y="236144"/>
                  </a:lnTo>
                  <a:lnTo>
                    <a:pt x="227883" y="248534"/>
                  </a:lnTo>
                  <a:lnTo>
                    <a:pt x="235129" y="248534"/>
                  </a:lnTo>
                  <a:lnTo>
                    <a:pt x="235129" y="241288"/>
                  </a:lnTo>
                  <a:lnTo>
                    <a:pt x="235129" y="24853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332;p2">
              <a:extLst>
                <a:ext uri="{FF2B5EF4-FFF2-40B4-BE49-F238E27FC236}">
                  <a16:creationId xmlns:a16="http://schemas.microsoft.com/office/drawing/2014/main" id="{9523492B-F613-86D9-5ACE-8585A0206BAD}"/>
                </a:ext>
              </a:extLst>
            </p:cNvPr>
            <p:cNvSpPr/>
            <p:nvPr/>
          </p:nvSpPr>
          <p:spPr>
            <a:xfrm>
              <a:off x="7545322" y="1181461"/>
              <a:ext cx="282951" cy="266576"/>
            </a:xfrm>
            <a:custGeom>
              <a:avLst/>
              <a:gdLst/>
              <a:ahLst/>
              <a:cxnLst/>
              <a:rect l="l" t="t" r="r" b="b"/>
              <a:pathLst>
                <a:path w="282951" h="266576" extrusionOk="0">
                  <a:moveTo>
                    <a:pt x="175423" y="17100"/>
                  </a:moveTo>
                  <a:cubicBezTo>
                    <a:pt x="181655" y="15434"/>
                    <a:pt x="188031" y="14492"/>
                    <a:pt x="194697" y="14492"/>
                  </a:cubicBezTo>
                  <a:cubicBezTo>
                    <a:pt x="215130" y="14492"/>
                    <a:pt x="233463" y="22752"/>
                    <a:pt x="246868" y="36085"/>
                  </a:cubicBezTo>
                  <a:cubicBezTo>
                    <a:pt x="260200" y="49489"/>
                    <a:pt x="268460" y="67894"/>
                    <a:pt x="268460" y="88255"/>
                  </a:cubicBezTo>
                  <a:cubicBezTo>
                    <a:pt x="268460" y="108616"/>
                    <a:pt x="260200" y="127020"/>
                    <a:pt x="246868" y="140425"/>
                  </a:cubicBezTo>
                  <a:cubicBezTo>
                    <a:pt x="233463" y="153758"/>
                    <a:pt x="215058" y="162018"/>
                    <a:pt x="194697" y="162018"/>
                  </a:cubicBezTo>
                  <a:cubicBezTo>
                    <a:pt x="186002" y="162018"/>
                    <a:pt x="177742" y="160424"/>
                    <a:pt x="169989" y="157671"/>
                  </a:cubicBezTo>
                  <a:lnTo>
                    <a:pt x="165931" y="156221"/>
                  </a:lnTo>
                  <a:lnTo>
                    <a:pt x="162743" y="159120"/>
                  </a:lnTo>
                  <a:cubicBezTo>
                    <a:pt x="157236" y="164119"/>
                    <a:pt x="149048" y="169192"/>
                    <a:pt x="140353" y="172887"/>
                  </a:cubicBezTo>
                  <a:cubicBezTo>
                    <a:pt x="131586" y="176582"/>
                    <a:pt x="122238" y="178901"/>
                    <a:pt x="114485" y="178901"/>
                  </a:cubicBezTo>
                  <a:cubicBezTo>
                    <a:pt x="114485" y="178901"/>
                    <a:pt x="70938" y="178901"/>
                    <a:pt x="60866" y="178901"/>
                  </a:cubicBezTo>
                  <a:cubicBezTo>
                    <a:pt x="44490" y="178901"/>
                    <a:pt x="28766" y="184335"/>
                    <a:pt x="17535" y="196943"/>
                  </a:cubicBezTo>
                  <a:cubicBezTo>
                    <a:pt x="6304" y="209479"/>
                    <a:pt x="0" y="228173"/>
                    <a:pt x="0" y="253171"/>
                  </a:cubicBezTo>
                  <a:lnTo>
                    <a:pt x="0" y="266576"/>
                  </a:lnTo>
                  <a:lnTo>
                    <a:pt x="14492" y="266576"/>
                  </a:lnTo>
                  <a:lnTo>
                    <a:pt x="14492" y="253171"/>
                  </a:lnTo>
                  <a:cubicBezTo>
                    <a:pt x="14492" y="230419"/>
                    <a:pt x="20144" y="215638"/>
                    <a:pt x="28259" y="206580"/>
                  </a:cubicBezTo>
                  <a:cubicBezTo>
                    <a:pt x="36375" y="197523"/>
                    <a:pt x="47460" y="193465"/>
                    <a:pt x="60866" y="193393"/>
                  </a:cubicBezTo>
                  <a:lnTo>
                    <a:pt x="114485" y="193393"/>
                  </a:lnTo>
                  <a:cubicBezTo>
                    <a:pt x="124992" y="193393"/>
                    <a:pt x="135860" y="190494"/>
                    <a:pt x="146005" y="186219"/>
                  </a:cubicBezTo>
                  <a:cubicBezTo>
                    <a:pt x="156149" y="181944"/>
                    <a:pt x="165424" y="176148"/>
                    <a:pt x="172452" y="169844"/>
                  </a:cubicBezTo>
                  <a:lnTo>
                    <a:pt x="167597" y="164482"/>
                  </a:lnTo>
                  <a:lnTo>
                    <a:pt x="165134" y="171293"/>
                  </a:lnTo>
                  <a:cubicBezTo>
                    <a:pt x="174336" y="174553"/>
                    <a:pt x="184335" y="176510"/>
                    <a:pt x="194697" y="176510"/>
                  </a:cubicBezTo>
                  <a:cubicBezTo>
                    <a:pt x="243462" y="176510"/>
                    <a:pt x="282952" y="137020"/>
                    <a:pt x="282952" y="88255"/>
                  </a:cubicBezTo>
                  <a:cubicBezTo>
                    <a:pt x="282952" y="39490"/>
                    <a:pt x="243462" y="0"/>
                    <a:pt x="194697" y="0"/>
                  </a:cubicBezTo>
                  <a:cubicBezTo>
                    <a:pt x="186654" y="0"/>
                    <a:pt x="178974" y="1159"/>
                    <a:pt x="171655" y="3116"/>
                  </a:cubicBezTo>
                  <a:lnTo>
                    <a:pt x="175423" y="17100"/>
                  </a:lnTo>
                  <a:lnTo>
                    <a:pt x="175423" y="171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33;p2">
              <a:extLst>
                <a:ext uri="{FF2B5EF4-FFF2-40B4-BE49-F238E27FC236}">
                  <a16:creationId xmlns:a16="http://schemas.microsoft.com/office/drawing/2014/main" id="{F5A8341B-A331-EE16-103F-7A80F6E644B6}"/>
                </a:ext>
              </a:extLst>
            </p:cNvPr>
            <p:cNvSpPr/>
            <p:nvPr/>
          </p:nvSpPr>
          <p:spPr>
            <a:xfrm>
              <a:off x="7391058" y="1099365"/>
              <a:ext cx="195711" cy="289111"/>
            </a:xfrm>
            <a:custGeom>
              <a:avLst/>
              <a:gdLst/>
              <a:ahLst/>
              <a:cxnLst/>
              <a:rect l="l" t="t" r="r" b="b"/>
              <a:pathLst>
                <a:path w="195711" h="289111" extrusionOk="0">
                  <a:moveTo>
                    <a:pt x="66734" y="275126"/>
                  </a:moveTo>
                  <a:cubicBezTo>
                    <a:pt x="36737" y="267518"/>
                    <a:pt x="14492" y="240346"/>
                    <a:pt x="14492" y="207957"/>
                  </a:cubicBezTo>
                  <a:cubicBezTo>
                    <a:pt x="14492" y="184625"/>
                    <a:pt x="26012" y="164047"/>
                    <a:pt x="43765" y="151512"/>
                  </a:cubicBezTo>
                  <a:lnTo>
                    <a:pt x="48402" y="148178"/>
                  </a:lnTo>
                  <a:lnTo>
                    <a:pt x="46301" y="142889"/>
                  </a:lnTo>
                  <a:cubicBezTo>
                    <a:pt x="41954" y="132093"/>
                    <a:pt x="39562" y="120354"/>
                    <a:pt x="39490" y="108036"/>
                  </a:cubicBezTo>
                  <a:cubicBezTo>
                    <a:pt x="39490" y="82168"/>
                    <a:pt x="49924" y="58837"/>
                    <a:pt x="66879" y="41881"/>
                  </a:cubicBezTo>
                  <a:cubicBezTo>
                    <a:pt x="83835" y="24926"/>
                    <a:pt x="107167" y="14492"/>
                    <a:pt x="133034" y="14492"/>
                  </a:cubicBezTo>
                  <a:cubicBezTo>
                    <a:pt x="153323" y="14492"/>
                    <a:pt x="171945" y="21013"/>
                    <a:pt x="187306" y="31954"/>
                  </a:cubicBezTo>
                  <a:lnTo>
                    <a:pt x="195712" y="20144"/>
                  </a:lnTo>
                  <a:cubicBezTo>
                    <a:pt x="178032" y="7536"/>
                    <a:pt x="156439" y="0"/>
                    <a:pt x="133034" y="0"/>
                  </a:cubicBezTo>
                  <a:cubicBezTo>
                    <a:pt x="73401" y="0"/>
                    <a:pt x="24998" y="48330"/>
                    <a:pt x="24998" y="108036"/>
                  </a:cubicBezTo>
                  <a:cubicBezTo>
                    <a:pt x="24998" y="122238"/>
                    <a:pt x="27824" y="135860"/>
                    <a:pt x="32824" y="148251"/>
                  </a:cubicBezTo>
                  <a:lnTo>
                    <a:pt x="39562" y="145570"/>
                  </a:lnTo>
                  <a:lnTo>
                    <a:pt x="35360" y="139628"/>
                  </a:lnTo>
                  <a:cubicBezTo>
                    <a:pt x="13985" y="154772"/>
                    <a:pt x="0" y="179698"/>
                    <a:pt x="0" y="207885"/>
                  </a:cubicBezTo>
                  <a:cubicBezTo>
                    <a:pt x="0" y="247012"/>
                    <a:pt x="26882" y="279909"/>
                    <a:pt x="63184" y="289111"/>
                  </a:cubicBezTo>
                  <a:lnTo>
                    <a:pt x="66734" y="275054"/>
                  </a:lnTo>
                  <a:lnTo>
                    <a:pt x="66734" y="27505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4;p2">
              <a:extLst>
                <a:ext uri="{FF2B5EF4-FFF2-40B4-BE49-F238E27FC236}">
                  <a16:creationId xmlns:a16="http://schemas.microsoft.com/office/drawing/2014/main" id="{B8249388-65DB-9D36-21E6-3F8DDC4EC865}"/>
                </a:ext>
              </a:extLst>
            </p:cNvPr>
            <p:cNvSpPr/>
            <p:nvPr/>
          </p:nvSpPr>
          <p:spPr>
            <a:xfrm>
              <a:off x="7548800" y="1098931"/>
              <a:ext cx="187958" cy="126658"/>
            </a:xfrm>
            <a:custGeom>
              <a:avLst/>
              <a:gdLst/>
              <a:ahLst/>
              <a:cxnLst/>
              <a:rect l="l" t="t" r="r" b="b"/>
              <a:pathLst>
                <a:path w="187958" h="126658" extrusionOk="0">
                  <a:moveTo>
                    <a:pt x="184988" y="126658"/>
                  </a:moveTo>
                  <a:cubicBezTo>
                    <a:pt x="186944" y="118833"/>
                    <a:pt x="187958" y="110572"/>
                    <a:pt x="187958" y="102167"/>
                  </a:cubicBezTo>
                  <a:cubicBezTo>
                    <a:pt x="187958" y="45722"/>
                    <a:pt x="142237" y="0"/>
                    <a:pt x="85792" y="0"/>
                  </a:cubicBezTo>
                  <a:cubicBezTo>
                    <a:pt x="49780" y="0"/>
                    <a:pt x="18115" y="18622"/>
                    <a:pt x="0" y="46736"/>
                  </a:cubicBezTo>
                  <a:lnTo>
                    <a:pt x="12173" y="54634"/>
                  </a:lnTo>
                  <a:cubicBezTo>
                    <a:pt x="27824" y="30505"/>
                    <a:pt x="54924" y="14492"/>
                    <a:pt x="85864" y="14492"/>
                  </a:cubicBezTo>
                  <a:cubicBezTo>
                    <a:pt x="110065" y="14492"/>
                    <a:pt x="131948" y="24274"/>
                    <a:pt x="147816" y="40142"/>
                  </a:cubicBezTo>
                  <a:cubicBezTo>
                    <a:pt x="163685" y="56011"/>
                    <a:pt x="173467" y="77893"/>
                    <a:pt x="173467" y="102095"/>
                  </a:cubicBezTo>
                  <a:cubicBezTo>
                    <a:pt x="173467" y="109340"/>
                    <a:pt x="172597" y="116369"/>
                    <a:pt x="170931" y="123108"/>
                  </a:cubicBezTo>
                  <a:lnTo>
                    <a:pt x="184988" y="126586"/>
                  </a:lnTo>
                  <a:lnTo>
                    <a:pt x="184988" y="12658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5;p2">
              <a:extLst>
                <a:ext uri="{FF2B5EF4-FFF2-40B4-BE49-F238E27FC236}">
                  <a16:creationId xmlns:a16="http://schemas.microsoft.com/office/drawing/2014/main" id="{A6B05895-4B28-B094-7013-26039FAD92CA}"/>
                </a:ext>
              </a:extLst>
            </p:cNvPr>
            <p:cNvSpPr/>
            <p:nvPr/>
          </p:nvSpPr>
          <p:spPr>
            <a:xfrm>
              <a:off x="7498297" y="1192765"/>
              <a:ext cx="105282" cy="90066"/>
            </a:xfrm>
            <a:custGeom>
              <a:avLst/>
              <a:gdLst/>
              <a:ahLst/>
              <a:cxnLst/>
              <a:rect l="l" t="t" r="r" b="b"/>
              <a:pathLst>
                <a:path w="105282" h="90066" extrusionOk="0">
                  <a:moveTo>
                    <a:pt x="105210" y="11449"/>
                  </a:moveTo>
                  <a:cubicBezTo>
                    <a:pt x="94486" y="4203"/>
                    <a:pt x="81516" y="0"/>
                    <a:pt x="67604" y="0"/>
                  </a:cubicBezTo>
                  <a:cubicBezTo>
                    <a:pt x="30288" y="0"/>
                    <a:pt x="73" y="30215"/>
                    <a:pt x="0" y="67604"/>
                  </a:cubicBezTo>
                  <a:cubicBezTo>
                    <a:pt x="0" y="75430"/>
                    <a:pt x="1377" y="83038"/>
                    <a:pt x="3841" y="90066"/>
                  </a:cubicBezTo>
                  <a:lnTo>
                    <a:pt x="17535" y="85284"/>
                  </a:lnTo>
                  <a:cubicBezTo>
                    <a:pt x="15579" y="79777"/>
                    <a:pt x="14564" y="73836"/>
                    <a:pt x="14564" y="67677"/>
                  </a:cubicBezTo>
                  <a:cubicBezTo>
                    <a:pt x="14564" y="52967"/>
                    <a:pt x="20506" y="39780"/>
                    <a:pt x="30143" y="30143"/>
                  </a:cubicBezTo>
                  <a:cubicBezTo>
                    <a:pt x="39780" y="20506"/>
                    <a:pt x="52967" y="14637"/>
                    <a:pt x="67677" y="14564"/>
                  </a:cubicBezTo>
                  <a:cubicBezTo>
                    <a:pt x="78618" y="14564"/>
                    <a:pt x="88762" y="17897"/>
                    <a:pt x="97240" y="23549"/>
                  </a:cubicBezTo>
                  <a:lnTo>
                    <a:pt x="105283" y="11521"/>
                  </a:lnTo>
                  <a:lnTo>
                    <a:pt x="105283" y="1152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36;p2">
              <a:extLst>
                <a:ext uri="{FF2B5EF4-FFF2-40B4-BE49-F238E27FC236}">
                  <a16:creationId xmlns:a16="http://schemas.microsoft.com/office/drawing/2014/main" id="{24743F32-AD3F-4C19-8B46-4D51B0F40801}"/>
                </a:ext>
              </a:extLst>
            </p:cNvPr>
            <p:cNvSpPr/>
            <p:nvPr/>
          </p:nvSpPr>
          <p:spPr>
            <a:xfrm>
              <a:off x="7632708" y="1467674"/>
              <a:ext cx="315486" cy="229187"/>
            </a:xfrm>
            <a:custGeom>
              <a:avLst/>
              <a:gdLst/>
              <a:ahLst/>
              <a:cxnLst/>
              <a:rect l="l" t="t" r="r" b="b"/>
              <a:pathLst>
                <a:path w="315486" h="229187" extrusionOk="0">
                  <a:moveTo>
                    <a:pt x="145" y="14492"/>
                  </a:moveTo>
                  <a:lnTo>
                    <a:pt x="9637" y="14492"/>
                  </a:lnTo>
                  <a:lnTo>
                    <a:pt x="61083" y="91733"/>
                  </a:lnTo>
                  <a:cubicBezTo>
                    <a:pt x="62460" y="93762"/>
                    <a:pt x="64706" y="94994"/>
                    <a:pt x="67097" y="94994"/>
                  </a:cubicBezTo>
                  <a:lnTo>
                    <a:pt x="93907" y="94994"/>
                  </a:lnTo>
                  <a:cubicBezTo>
                    <a:pt x="95863" y="94994"/>
                    <a:pt x="97675" y="94269"/>
                    <a:pt x="99051" y="92892"/>
                  </a:cubicBezTo>
                  <a:cubicBezTo>
                    <a:pt x="100428" y="91516"/>
                    <a:pt x="101153" y="89704"/>
                    <a:pt x="101153" y="87748"/>
                  </a:cubicBezTo>
                  <a:lnTo>
                    <a:pt x="101153" y="14564"/>
                  </a:lnTo>
                  <a:lnTo>
                    <a:pt x="116804" y="14564"/>
                  </a:lnTo>
                  <a:lnTo>
                    <a:pt x="168250" y="91805"/>
                  </a:lnTo>
                  <a:cubicBezTo>
                    <a:pt x="169627" y="93834"/>
                    <a:pt x="171873" y="95066"/>
                    <a:pt x="174264" y="95066"/>
                  </a:cubicBezTo>
                  <a:lnTo>
                    <a:pt x="201073" y="95066"/>
                  </a:lnTo>
                  <a:cubicBezTo>
                    <a:pt x="203030" y="95066"/>
                    <a:pt x="204841" y="94341"/>
                    <a:pt x="206218" y="92965"/>
                  </a:cubicBezTo>
                  <a:cubicBezTo>
                    <a:pt x="207595" y="91588"/>
                    <a:pt x="208319" y="89777"/>
                    <a:pt x="208319" y="87820"/>
                  </a:cubicBezTo>
                  <a:lnTo>
                    <a:pt x="208319" y="14637"/>
                  </a:lnTo>
                  <a:lnTo>
                    <a:pt x="223971" y="14637"/>
                  </a:lnTo>
                  <a:lnTo>
                    <a:pt x="275416" y="91878"/>
                  </a:lnTo>
                  <a:cubicBezTo>
                    <a:pt x="276793" y="93907"/>
                    <a:pt x="279039" y="95139"/>
                    <a:pt x="281431" y="95139"/>
                  </a:cubicBezTo>
                  <a:lnTo>
                    <a:pt x="300995" y="95139"/>
                  </a:lnTo>
                  <a:lnTo>
                    <a:pt x="300995" y="214696"/>
                  </a:lnTo>
                  <a:lnTo>
                    <a:pt x="40143" y="214696"/>
                  </a:lnTo>
                  <a:lnTo>
                    <a:pt x="40143" y="229187"/>
                  </a:lnTo>
                  <a:lnTo>
                    <a:pt x="308240" y="229187"/>
                  </a:lnTo>
                  <a:cubicBezTo>
                    <a:pt x="310197" y="229187"/>
                    <a:pt x="312008" y="228463"/>
                    <a:pt x="313385" y="227086"/>
                  </a:cubicBezTo>
                  <a:cubicBezTo>
                    <a:pt x="314761" y="225709"/>
                    <a:pt x="315486" y="223898"/>
                    <a:pt x="315486" y="221942"/>
                  </a:cubicBezTo>
                  <a:lnTo>
                    <a:pt x="315486" y="87893"/>
                  </a:lnTo>
                  <a:cubicBezTo>
                    <a:pt x="315486" y="86009"/>
                    <a:pt x="314689" y="84125"/>
                    <a:pt x="313385" y="82748"/>
                  </a:cubicBezTo>
                  <a:cubicBezTo>
                    <a:pt x="312008" y="81371"/>
                    <a:pt x="310197" y="80647"/>
                    <a:pt x="308240" y="80647"/>
                  </a:cubicBezTo>
                  <a:lnTo>
                    <a:pt x="285271" y="80647"/>
                  </a:lnTo>
                  <a:lnTo>
                    <a:pt x="233825" y="3406"/>
                  </a:lnTo>
                  <a:cubicBezTo>
                    <a:pt x="232448" y="1377"/>
                    <a:pt x="230202" y="145"/>
                    <a:pt x="227811" y="145"/>
                  </a:cubicBezTo>
                  <a:lnTo>
                    <a:pt x="201001" y="145"/>
                  </a:lnTo>
                  <a:cubicBezTo>
                    <a:pt x="199117" y="145"/>
                    <a:pt x="197233" y="942"/>
                    <a:pt x="195857" y="2246"/>
                  </a:cubicBezTo>
                  <a:cubicBezTo>
                    <a:pt x="194480" y="3623"/>
                    <a:pt x="193755" y="5434"/>
                    <a:pt x="193755" y="7391"/>
                  </a:cubicBezTo>
                  <a:lnTo>
                    <a:pt x="193755" y="80574"/>
                  </a:lnTo>
                  <a:lnTo>
                    <a:pt x="178032" y="80574"/>
                  </a:lnTo>
                  <a:lnTo>
                    <a:pt x="126586" y="3333"/>
                  </a:lnTo>
                  <a:cubicBezTo>
                    <a:pt x="125209" y="1304"/>
                    <a:pt x="122963" y="72"/>
                    <a:pt x="120572" y="72"/>
                  </a:cubicBezTo>
                  <a:lnTo>
                    <a:pt x="93762" y="72"/>
                  </a:lnTo>
                  <a:cubicBezTo>
                    <a:pt x="91878" y="72"/>
                    <a:pt x="89994" y="869"/>
                    <a:pt x="88618" y="2174"/>
                  </a:cubicBezTo>
                  <a:cubicBezTo>
                    <a:pt x="87241" y="3550"/>
                    <a:pt x="86516" y="5362"/>
                    <a:pt x="86516" y="7318"/>
                  </a:cubicBezTo>
                  <a:lnTo>
                    <a:pt x="86516" y="80502"/>
                  </a:lnTo>
                  <a:lnTo>
                    <a:pt x="70865" y="80502"/>
                  </a:lnTo>
                  <a:lnTo>
                    <a:pt x="19419" y="3261"/>
                  </a:lnTo>
                  <a:cubicBezTo>
                    <a:pt x="18042" y="1232"/>
                    <a:pt x="15796" y="0"/>
                    <a:pt x="13405" y="0"/>
                  </a:cubicBezTo>
                  <a:lnTo>
                    <a:pt x="0" y="0"/>
                  </a:lnTo>
                  <a:lnTo>
                    <a:pt x="0" y="14492"/>
                  </a:lnTo>
                  <a:lnTo>
                    <a:pt x="0" y="1449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37;p2">
              <a:extLst>
                <a:ext uri="{FF2B5EF4-FFF2-40B4-BE49-F238E27FC236}">
                  <a16:creationId xmlns:a16="http://schemas.microsoft.com/office/drawing/2014/main" id="{46656E32-7B0F-6BD8-793B-ED31DF7A65F2}"/>
                </a:ext>
              </a:extLst>
            </p:cNvPr>
            <p:cNvSpPr/>
            <p:nvPr/>
          </p:nvSpPr>
          <p:spPr>
            <a:xfrm>
              <a:off x="7860736" y="1628533"/>
              <a:ext cx="40214" cy="14491"/>
            </a:xfrm>
            <a:custGeom>
              <a:avLst/>
              <a:gdLst/>
              <a:ahLst/>
              <a:cxnLst/>
              <a:rect l="l" t="t" r="r" b="b"/>
              <a:pathLst>
                <a:path w="40214" h="14491" extrusionOk="0">
                  <a:moveTo>
                    <a:pt x="40215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40215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38;p2">
              <a:extLst>
                <a:ext uri="{FF2B5EF4-FFF2-40B4-BE49-F238E27FC236}">
                  <a16:creationId xmlns:a16="http://schemas.microsoft.com/office/drawing/2014/main" id="{8241FE80-D7ED-FA4E-AAC6-ED396799ED50}"/>
                </a:ext>
              </a:extLst>
            </p:cNvPr>
            <p:cNvSpPr/>
            <p:nvPr/>
          </p:nvSpPr>
          <p:spPr>
            <a:xfrm>
              <a:off x="7793712" y="1628533"/>
              <a:ext cx="40214" cy="14491"/>
            </a:xfrm>
            <a:custGeom>
              <a:avLst/>
              <a:gdLst/>
              <a:ahLst/>
              <a:cxnLst/>
              <a:rect l="l" t="t" r="r" b="b"/>
              <a:pathLst>
                <a:path w="40214" h="14491" extrusionOk="0">
                  <a:moveTo>
                    <a:pt x="40215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40215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9;p2">
              <a:extLst>
                <a:ext uri="{FF2B5EF4-FFF2-40B4-BE49-F238E27FC236}">
                  <a16:creationId xmlns:a16="http://schemas.microsoft.com/office/drawing/2014/main" id="{03891D4A-4C4A-2C06-2E4B-F911535A3BA9}"/>
                </a:ext>
              </a:extLst>
            </p:cNvPr>
            <p:cNvSpPr/>
            <p:nvPr/>
          </p:nvSpPr>
          <p:spPr>
            <a:xfrm>
              <a:off x="7726687" y="1628533"/>
              <a:ext cx="40214" cy="14491"/>
            </a:xfrm>
            <a:custGeom>
              <a:avLst/>
              <a:gdLst/>
              <a:ahLst/>
              <a:cxnLst/>
              <a:rect l="l" t="t" r="r" b="b"/>
              <a:pathLst>
                <a:path w="40214" h="14491" extrusionOk="0">
                  <a:moveTo>
                    <a:pt x="40215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40215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340;p2">
            <a:extLst>
              <a:ext uri="{FF2B5EF4-FFF2-40B4-BE49-F238E27FC236}">
                <a16:creationId xmlns:a16="http://schemas.microsoft.com/office/drawing/2014/main" id="{191E1BDE-DCFC-7F8F-1316-584D7574D2F8}"/>
              </a:ext>
            </a:extLst>
          </p:cNvPr>
          <p:cNvGrpSpPr/>
          <p:nvPr/>
        </p:nvGrpSpPr>
        <p:grpSpPr>
          <a:xfrm>
            <a:off x="8642603" y="1463910"/>
            <a:ext cx="465005" cy="477710"/>
            <a:chOff x="8924940" y="1089294"/>
            <a:chExt cx="604246" cy="620755"/>
          </a:xfrm>
        </p:grpSpPr>
        <p:sp>
          <p:nvSpPr>
            <p:cNvPr id="14" name="Google Shape;341;p2">
              <a:extLst>
                <a:ext uri="{FF2B5EF4-FFF2-40B4-BE49-F238E27FC236}">
                  <a16:creationId xmlns:a16="http://schemas.microsoft.com/office/drawing/2014/main" id="{90BD0535-BCE2-3775-5EAC-41A46847AE86}"/>
                </a:ext>
              </a:extLst>
            </p:cNvPr>
            <p:cNvSpPr/>
            <p:nvPr/>
          </p:nvSpPr>
          <p:spPr>
            <a:xfrm>
              <a:off x="9128042" y="1371811"/>
              <a:ext cx="401144" cy="242230"/>
            </a:xfrm>
            <a:custGeom>
              <a:avLst/>
              <a:gdLst/>
              <a:ahLst/>
              <a:cxnLst/>
              <a:rect l="l" t="t" r="r" b="b"/>
              <a:pathLst>
                <a:path w="401144" h="242230" extrusionOk="0">
                  <a:moveTo>
                    <a:pt x="10289" y="242230"/>
                  </a:moveTo>
                  <a:cubicBezTo>
                    <a:pt x="13332" y="239114"/>
                    <a:pt x="15506" y="236433"/>
                    <a:pt x="18404" y="234477"/>
                  </a:cubicBezTo>
                  <a:cubicBezTo>
                    <a:pt x="21302" y="232593"/>
                    <a:pt x="24998" y="230999"/>
                    <a:pt x="31954" y="230927"/>
                  </a:cubicBezTo>
                  <a:lnTo>
                    <a:pt x="219622" y="230927"/>
                  </a:lnTo>
                  <a:cubicBezTo>
                    <a:pt x="222231" y="230927"/>
                    <a:pt x="224042" y="230202"/>
                    <a:pt x="225999" y="229405"/>
                  </a:cubicBezTo>
                  <a:cubicBezTo>
                    <a:pt x="229549" y="227883"/>
                    <a:pt x="233245" y="225565"/>
                    <a:pt x="237520" y="222521"/>
                  </a:cubicBezTo>
                  <a:cubicBezTo>
                    <a:pt x="252374" y="211942"/>
                    <a:pt x="273605" y="192596"/>
                    <a:pt x="292517" y="174481"/>
                  </a:cubicBezTo>
                  <a:cubicBezTo>
                    <a:pt x="301936" y="165424"/>
                    <a:pt x="310776" y="156729"/>
                    <a:pt x="317732" y="149700"/>
                  </a:cubicBezTo>
                  <a:cubicBezTo>
                    <a:pt x="324760" y="142599"/>
                    <a:pt x="329905" y="137310"/>
                    <a:pt x="332224" y="134629"/>
                  </a:cubicBezTo>
                  <a:cubicBezTo>
                    <a:pt x="333745" y="132890"/>
                    <a:pt x="335629" y="130571"/>
                    <a:pt x="337876" y="127455"/>
                  </a:cubicBezTo>
                  <a:cubicBezTo>
                    <a:pt x="345774" y="116804"/>
                    <a:pt x="358527" y="97964"/>
                    <a:pt x="370844" y="78401"/>
                  </a:cubicBezTo>
                  <a:cubicBezTo>
                    <a:pt x="383090" y="58837"/>
                    <a:pt x="394756" y="38838"/>
                    <a:pt x="400552" y="25361"/>
                  </a:cubicBezTo>
                  <a:cubicBezTo>
                    <a:pt x="401567" y="22969"/>
                    <a:pt x="401277" y="20288"/>
                    <a:pt x="399683" y="18187"/>
                  </a:cubicBezTo>
                  <a:cubicBezTo>
                    <a:pt x="395625" y="12753"/>
                    <a:pt x="389611" y="8405"/>
                    <a:pt x="382148" y="5145"/>
                  </a:cubicBezTo>
                  <a:cubicBezTo>
                    <a:pt x="374685" y="1956"/>
                    <a:pt x="365845" y="0"/>
                    <a:pt x="355991" y="0"/>
                  </a:cubicBezTo>
                  <a:cubicBezTo>
                    <a:pt x="350411" y="0"/>
                    <a:pt x="344614" y="652"/>
                    <a:pt x="338600" y="2029"/>
                  </a:cubicBezTo>
                  <a:cubicBezTo>
                    <a:pt x="325412" y="5072"/>
                    <a:pt x="314471" y="11593"/>
                    <a:pt x="305342" y="21303"/>
                  </a:cubicBezTo>
                  <a:cubicBezTo>
                    <a:pt x="296067" y="31012"/>
                    <a:pt x="288386" y="43620"/>
                    <a:pt x="280198" y="59416"/>
                  </a:cubicBezTo>
                  <a:lnTo>
                    <a:pt x="286647" y="62749"/>
                  </a:lnTo>
                  <a:lnTo>
                    <a:pt x="283314" y="56301"/>
                  </a:lnTo>
                  <a:lnTo>
                    <a:pt x="221869" y="88182"/>
                  </a:lnTo>
                  <a:lnTo>
                    <a:pt x="228535" y="101080"/>
                  </a:lnTo>
                  <a:lnTo>
                    <a:pt x="289980" y="69198"/>
                  </a:lnTo>
                  <a:cubicBezTo>
                    <a:pt x="291357" y="68474"/>
                    <a:pt x="292371" y="67459"/>
                    <a:pt x="293096" y="66083"/>
                  </a:cubicBezTo>
                  <a:cubicBezTo>
                    <a:pt x="300921" y="50794"/>
                    <a:pt x="308167" y="39345"/>
                    <a:pt x="315776" y="31375"/>
                  </a:cubicBezTo>
                  <a:cubicBezTo>
                    <a:pt x="323457" y="23404"/>
                    <a:pt x="331354" y="18694"/>
                    <a:pt x="341861" y="16231"/>
                  </a:cubicBezTo>
                  <a:cubicBezTo>
                    <a:pt x="346788" y="15071"/>
                    <a:pt x="351570" y="14564"/>
                    <a:pt x="355991" y="14564"/>
                  </a:cubicBezTo>
                  <a:cubicBezTo>
                    <a:pt x="363888" y="14564"/>
                    <a:pt x="370844" y="16158"/>
                    <a:pt x="376424" y="18549"/>
                  </a:cubicBezTo>
                  <a:cubicBezTo>
                    <a:pt x="382003" y="20941"/>
                    <a:pt x="385988" y="24129"/>
                    <a:pt x="388017" y="26882"/>
                  </a:cubicBezTo>
                  <a:lnTo>
                    <a:pt x="393814" y="22535"/>
                  </a:lnTo>
                  <a:lnTo>
                    <a:pt x="387147" y="19709"/>
                  </a:lnTo>
                  <a:cubicBezTo>
                    <a:pt x="384249" y="26447"/>
                    <a:pt x="379250" y="35940"/>
                    <a:pt x="373236" y="46301"/>
                  </a:cubicBezTo>
                  <a:cubicBezTo>
                    <a:pt x="364250" y="61880"/>
                    <a:pt x="352947" y="79705"/>
                    <a:pt x="343093" y="94559"/>
                  </a:cubicBezTo>
                  <a:cubicBezTo>
                    <a:pt x="338165" y="101950"/>
                    <a:pt x="333528" y="108688"/>
                    <a:pt x="329761" y="113978"/>
                  </a:cubicBezTo>
                  <a:cubicBezTo>
                    <a:pt x="325993" y="119267"/>
                    <a:pt x="322876" y="123325"/>
                    <a:pt x="321428" y="124992"/>
                  </a:cubicBezTo>
                  <a:cubicBezTo>
                    <a:pt x="319108" y="127600"/>
                    <a:pt x="311935" y="134991"/>
                    <a:pt x="302660" y="144266"/>
                  </a:cubicBezTo>
                  <a:cubicBezTo>
                    <a:pt x="288676" y="158178"/>
                    <a:pt x="269474" y="176727"/>
                    <a:pt x="252519" y="191581"/>
                  </a:cubicBezTo>
                  <a:cubicBezTo>
                    <a:pt x="244041" y="199045"/>
                    <a:pt x="236143" y="205566"/>
                    <a:pt x="229839" y="210131"/>
                  </a:cubicBezTo>
                  <a:cubicBezTo>
                    <a:pt x="226723" y="212377"/>
                    <a:pt x="223970" y="214189"/>
                    <a:pt x="221942" y="215203"/>
                  </a:cubicBezTo>
                  <a:cubicBezTo>
                    <a:pt x="220927" y="215710"/>
                    <a:pt x="220130" y="216072"/>
                    <a:pt x="219622" y="216290"/>
                  </a:cubicBezTo>
                  <a:lnTo>
                    <a:pt x="219188" y="216435"/>
                  </a:lnTo>
                  <a:lnTo>
                    <a:pt x="219550" y="218029"/>
                  </a:lnTo>
                  <a:lnTo>
                    <a:pt x="219550" y="216435"/>
                  </a:lnTo>
                  <a:lnTo>
                    <a:pt x="219188" y="216435"/>
                  </a:lnTo>
                  <a:cubicBezTo>
                    <a:pt x="219188" y="216435"/>
                    <a:pt x="219550" y="218029"/>
                    <a:pt x="219550" y="218029"/>
                  </a:cubicBezTo>
                  <a:lnTo>
                    <a:pt x="219550" y="216435"/>
                  </a:lnTo>
                  <a:cubicBezTo>
                    <a:pt x="203102" y="216435"/>
                    <a:pt x="48257" y="216435"/>
                    <a:pt x="31881" y="216435"/>
                  </a:cubicBezTo>
                  <a:cubicBezTo>
                    <a:pt x="22462" y="216435"/>
                    <a:pt x="15289" y="218971"/>
                    <a:pt x="10216" y="222449"/>
                  </a:cubicBezTo>
                  <a:cubicBezTo>
                    <a:pt x="5144" y="225927"/>
                    <a:pt x="2101" y="229912"/>
                    <a:pt x="0" y="231941"/>
                  </a:cubicBezTo>
                  <a:lnTo>
                    <a:pt x="10216" y="242158"/>
                  </a:lnTo>
                  <a:lnTo>
                    <a:pt x="10216" y="24215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42;p2">
              <a:extLst>
                <a:ext uri="{FF2B5EF4-FFF2-40B4-BE49-F238E27FC236}">
                  <a16:creationId xmlns:a16="http://schemas.microsoft.com/office/drawing/2014/main" id="{3D20E810-2025-C44A-F9D6-85AE15A5AB09}"/>
                </a:ext>
              </a:extLst>
            </p:cNvPr>
            <p:cNvSpPr/>
            <p:nvPr/>
          </p:nvSpPr>
          <p:spPr>
            <a:xfrm>
              <a:off x="9020803" y="1413982"/>
              <a:ext cx="347513" cy="108398"/>
            </a:xfrm>
            <a:custGeom>
              <a:avLst/>
              <a:gdLst/>
              <a:ahLst/>
              <a:cxnLst/>
              <a:rect l="l" t="t" r="r" b="b"/>
              <a:pathLst>
                <a:path w="347513" h="108398" extrusionOk="0">
                  <a:moveTo>
                    <a:pt x="192813" y="108399"/>
                  </a:moveTo>
                  <a:lnTo>
                    <a:pt x="300053" y="108399"/>
                  </a:lnTo>
                  <a:cubicBezTo>
                    <a:pt x="314979" y="108399"/>
                    <a:pt x="327007" y="103689"/>
                    <a:pt x="335195" y="95936"/>
                  </a:cubicBezTo>
                  <a:cubicBezTo>
                    <a:pt x="343383" y="88255"/>
                    <a:pt x="347585" y="77893"/>
                    <a:pt x="347513" y="67604"/>
                  </a:cubicBezTo>
                  <a:cubicBezTo>
                    <a:pt x="347513" y="57315"/>
                    <a:pt x="343383" y="46953"/>
                    <a:pt x="335195" y="39273"/>
                  </a:cubicBezTo>
                  <a:cubicBezTo>
                    <a:pt x="327007" y="31592"/>
                    <a:pt x="314979" y="26810"/>
                    <a:pt x="300053" y="26810"/>
                  </a:cubicBezTo>
                  <a:cubicBezTo>
                    <a:pt x="286648" y="26810"/>
                    <a:pt x="266504" y="26810"/>
                    <a:pt x="229260" y="26810"/>
                  </a:cubicBezTo>
                  <a:lnTo>
                    <a:pt x="228825" y="26810"/>
                  </a:lnTo>
                  <a:cubicBezTo>
                    <a:pt x="227666" y="26520"/>
                    <a:pt x="224623" y="24926"/>
                    <a:pt x="221217" y="22462"/>
                  </a:cubicBezTo>
                  <a:cubicBezTo>
                    <a:pt x="216000" y="18767"/>
                    <a:pt x="209624" y="13405"/>
                    <a:pt x="202740" y="8840"/>
                  </a:cubicBezTo>
                  <a:cubicBezTo>
                    <a:pt x="195784" y="4275"/>
                    <a:pt x="188248" y="145"/>
                    <a:pt x="179408" y="0"/>
                  </a:cubicBezTo>
                  <a:cubicBezTo>
                    <a:pt x="171511" y="0"/>
                    <a:pt x="130499" y="0"/>
                    <a:pt x="112384" y="0"/>
                  </a:cubicBezTo>
                  <a:cubicBezTo>
                    <a:pt x="101370" y="0"/>
                    <a:pt x="90356" y="4275"/>
                    <a:pt x="80212" y="9709"/>
                  </a:cubicBezTo>
                  <a:cubicBezTo>
                    <a:pt x="70068" y="15289"/>
                    <a:pt x="60793" y="22245"/>
                    <a:pt x="53837" y="28694"/>
                  </a:cubicBezTo>
                  <a:lnTo>
                    <a:pt x="53620" y="28839"/>
                  </a:lnTo>
                  <a:cubicBezTo>
                    <a:pt x="33549" y="48910"/>
                    <a:pt x="0" y="82458"/>
                    <a:pt x="0" y="82458"/>
                  </a:cubicBezTo>
                  <a:lnTo>
                    <a:pt x="10217" y="92675"/>
                  </a:lnTo>
                  <a:cubicBezTo>
                    <a:pt x="10217" y="92675"/>
                    <a:pt x="43765" y="59126"/>
                    <a:pt x="63837" y="39055"/>
                  </a:cubicBezTo>
                  <a:lnTo>
                    <a:pt x="58692" y="33911"/>
                  </a:lnTo>
                  <a:lnTo>
                    <a:pt x="63619" y="39200"/>
                  </a:lnTo>
                  <a:cubicBezTo>
                    <a:pt x="69633" y="33548"/>
                    <a:pt x="78183" y="27172"/>
                    <a:pt x="87023" y="22317"/>
                  </a:cubicBezTo>
                  <a:cubicBezTo>
                    <a:pt x="95863" y="17463"/>
                    <a:pt x="105210" y="14274"/>
                    <a:pt x="112311" y="14347"/>
                  </a:cubicBezTo>
                  <a:lnTo>
                    <a:pt x="179336" y="14347"/>
                  </a:lnTo>
                  <a:cubicBezTo>
                    <a:pt x="181872" y="14347"/>
                    <a:pt x="185495" y="15434"/>
                    <a:pt x="189553" y="17680"/>
                  </a:cubicBezTo>
                  <a:cubicBezTo>
                    <a:pt x="195639" y="20941"/>
                    <a:pt x="202378" y="26375"/>
                    <a:pt x="208755" y="31230"/>
                  </a:cubicBezTo>
                  <a:cubicBezTo>
                    <a:pt x="211942" y="33621"/>
                    <a:pt x="215131" y="35940"/>
                    <a:pt x="218319" y="37751"/>
                  </a:cubicBezTo>
                  <a:cubicBezTo>
                    <a:pt x="221579" y="39563"/>
                    <a:pt x="224840" y="41084"/>
                    <a:pt x="229115" y="41157"/>
                  </a:cubicBezTo>
                  <a:lnTo>
                    <a:pt x="299908" y="41157"/>
                  </a:lnTo>
                  <a:cubicBezTo>
                    <a:pt x="311791" y="41157"/>
                    <a:pt x="319906" y="44780"/>
                    <a:pt x="325123" y="49634"/>
                  </a:cubicBezTo>
                  <a:cubicBezTo>
                    <a:pt x="330340" y="54562"/>
                    <a:pt x="332877" y="60938"/>
                    <a:pt x="332877" y="67387"/>
                  </a:cubicBezTo>
                  <a:cubicBezTo>
                    <a:pt x="332877" y="73836"/>
                    <a:pt x="330340" y="80212"/>
                    <a:pt x="325123" y="85139"/>
                  </a:cubicBezTo>
                  <a:cubicBezTo>
                    <a:pt x="319906" y="89994"/>
                    <a:pt x="311863" y="93617"/>
                    <a:pt x="299908" y="93689"/>
                  </a:cubicBezTo>
                  <a:cubicBezTo>
                    <a:pt x="293168" y="93689"/>
                    <a:pt x="266359" y="93689"/>
                    <a:pt x="241288" y="93689"/>
                  </a:cubicBezTo>
                  <a:cubicBezTo>
                    <a:pt x="228752" y="93689"/>
                    <a:pt x="216580" y="93689"/>
                    <a:pt x="207595" y="93689"/>
                  </a:cubicBezTo>
                  <a:cubicBezTo>
                    <a:pt x="198610" y="93689"/>
                    <a:pt x="192741" y="93689"/>
                    <a:pt x="192741" y="93689"/>
                  </a:cubicBezTo>
                  <a:lnTo>
                    <a:pt x="192741" y="108181"/>
                  </a:lnTo>
                  <a:lnTo>
                    <a:pt x="192741" y="10818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43;p2">
              <a:extLst>
                <a:ext uri="{FF2B5EF4-FFF2-40B4-BE49-F238E27FC236}">
                  <a16:creationId xmlns:a16="http://schemas.microsoft.com/office/drawing/2014/main" id="{73BE8976-33DC-3173-92FF-E82569B3CE4D}"/>
                </a:ext>
              </a:extLst>
            </p:cNvPr>
            <p:cNvSpPr/>
            <p:nvPr/>
          </p:nvSpPr>
          <p:spPr>
            <a:xfrm>
              <a:off x="8924940" y="1467656"/>
              <a:ext cx="242302" cy="242393"/>
            </a:xfrm>
            <a:custGeom>
              <a:avLst/>
              <a:gdLst/>
              <a:ahLst/>
              <a:cxnLst/>
              <a:rect l="l" t="t" r="r" b="b"/>
              <a:pathLst>
                <a:path w="242302" h="242393" extrusionOk="0">
                  <a:moveTo>
                    <a:pt x="168032" y="235147"/>
                  </a:moveTo>
                  <a:lnTo>
                    <a:pt x="173177" y="240292"/>
                  </a:lnTo>
                  <a:lnTo>
                    <a:pt x="240201" y="173267"/>
                  </a:lnTo>
                  <a:cubicBezTo>
                    <a:pt x="241578" y="171891"/>
                    <a:pt x="242302" y="170079"/>
                    <a:pt x="242302" y="168123"/>
                  </a:cubicBezTo>
                  <a:cubicBezTo>
                    <a:pt x="242302" y="166166"/>
                    <a:pt x="241578" y="164355"/>
                    <a:pt x="240201" y="162978"/>
                  </a:cubicBezTo>
                  <a:lnTo>
                    <a:pt x="79342" y="2119"/>
                  </a:lnTo>
                  <a:cubicBezTo>
                    <a:pt x="76516" y="-706"/>
                    <a:pt x="71951" y="-706"/>
                    <a:pt x="69126" y="2119"/>
                  </a:cubicBezTo>
                  <a:lnTo>
                    <a:pt x="2102" y="69144"/>
                  </a:lnTo>
                  <a:cubicBezTo>
                    <a:pt x="724" y="70521"/>
                    <a:pt x="0" y="72332"/>
                    <a:pt x="0" y="74289"/>
                  </a:cubicBezTo>
                  <a:cubicBezTo>
                    <a:pt x="0" y="76245"/>
                    <a:pt x="797" y="78056"/>
                    <a:pt x="2102" y="79433"/>
                  </a:cubicBezTo>
                  <a:lnTo>
                    <a:pt x="162960" y="240292"/>
                  </a:lnTo>
                  <a:cubicBezTo>
                    <a:pt x="164336" y="241669"/>
                    <a:pt x="166148" y="242393"/>
                    <a:pt x="168104" y="242393"/>
                  </a:cubicBezTo>
                  <a:cubicBezTo>
                    <a:pt x="170061" y="242393"/>
                    <a:pt x="171872" y="241669"/>
                    <a:pt x="173249" y="240292"/>
                  </a:cubicBezTo>
                  <a:lnTo>
                    <a:pt x="168104" y="235147"/>
                  </a:lnTo>
                  <a:lnTo>
                    <a:pt x="173249" y="230003"/>
                  </a:lnTo>
                  <a:lnTo>
                    <a:pt x="17535" y="74289"/>
                  </a:lnTo>
                  <a:lnTo>
                    <a:pt x="74343" y="17481"/>
                  </a:lnTo>
                  <a:lnTo>
                    <a:pt x="224984" y="168123"/>
                  </a:lnTo>
                  <a:lnTo>
                    <a:pt x="163105" y="230003"/>
                  </a:lnTo>
                  <a:lnTo>
                    <a:pt x="168249" y="235147"/>
                  </a:lnTo>
                  <a:lnTo>
                    <a:pt x="173394" y="230003"/>
                  </a:lnTo>
                  <a:lnTo>
                    <a:pt x="168249" y="23514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44;p2">
              <a:extLst>
                <a:ext uri="{FF2B5EF4-FFF2-40B4-BE49-F238E27FC236}">
                  <a16:creationId xmlns:a16="http://schemas.microsoft.com/office/drawing/2014/main" id="{F4C05756-A928-1CE4-2DD4-7F932EFD1D96}"/>
                </a:ext>
              </a:extLst>
            </p:cNvPr>
            <p:cNvSpPr/>
            <p:nvPr/>
          </p:nvSpPr>
          <p:spPr>
            <a:xfrm>
              <a:off x="8993993" y="1536800"/>
              <a:ext cx="37098" cy="37026"/>
            </a:xfrm>
            <a:custGeom>
              <a:avLst/>
              <a:gdLst/>
              <a:ahLst/>
              <a:cxnLst/>
              <a:rect l="l" t="t" r="r" b="b"/>
              <a:pathLst>
                <a:path w="37098" h="37026" extrusionOk="0">
                  <a:moveTo>
                    <a:pt x="0" y="10217"/>
                  </a:moveTo>
                  <a:lnTo>
                    <a:pt x="26809" y="37027"/>
                  </a:lnTo>
                  <a:lnTo>
                    <a:pt x="37099" y="26810"/>
                  </a:lnTo>
                  <a:lnTo>
                    <a:pt x="10289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45;p2">
              <a:extLst>
                <a:ext uri="{FF2B5EF4-FFF2-40B4-BE49-F238E27FC236}">
                  <a16:creationId xmlns:a16="http://schemas.microsoft.com/office/drawing/2014/main" id="{8413BDC6-CDF5-7BBD-8794-43F5B32AE526}"/>
                </a:ext>
              </a:extLst>
            </p:cNvPr>
            <p:cNvSpPr/>
            <p:nvPr/>
          </p:nvSpPr>
          <p:spPr>
            <a:xfrm>
              <a:off x="9152750" y="1332031"/>
              <a:ext cx="280488" cy="89269"/>
            </a:xfrm>
            <a:custGeom>
              <a:avLst/>
              <a:gdLst/>
              <a:ahLst/>
              <a:cxnLst/>
              <a:rect l="l" t="t" r="r" b="b"/>
              <a:pathLst>
                <a:path w="280488" h="89269" extrusionOk="0">
                  <a:moveTo>
                    <a:pt x="280489" y="70720"/>
                  </a:moveTo>
                  <a:lnTo>
                    <a:pt x="251505" y="41809"/>
                  </a:lnTo>
                  <a:lnTo>
                    <a:pt x="210493" y="41809"/>
                  </a:lnTo>
                  <a:lnTo>
                    <a:pt x="170278" y="14999"/>
                  </a:lnTo>
                  <a:lnTo>
                    <a:pt x="143034" y="14999"/>
                  </a:lnTo>
                  <a:lnTo>
                    <a:pt x="113037" y="0"/>
                  </a:lnTo>
                  <a:lnTo>
                    <a:pt x="84632" y="28404"/>
                  </a:lnTo>
                  <a:lnTo>
                    <a:pt x="45287" y="28404"/>
                  </a:lnTo>
                  <a:lnTo>
                    <a:pt x="0" y="58547"/>
                  </a:lnTo>
                  <a:lnTo>
                    <a:pt x="0" y="89269"/>
                  </a:lnTo>
                  <a:lnTo>
                    <a:pt x="14492" y="89269"/>
                  </a:lnTo>
                  <a:lnTo>
                    <a:pt x="14492" y="66300"/>
                  </a:lnTo>
                  <a:lnTo>
                    <a:pt x="49635" y="42896"/>
                  </a:lnTo>
                  <a:lnTo>
                    <a:pt x="90646" y="42896"/>
                  </a:lnTo>
                  <a:lnTo>
                    <a:pt x="115934" y="17608"/>
                  </a:lnTo>
                  <a:lnTo>
                    <a:pt x="139556" y="29491"/>
                  </a:lnTo>
                  <a:lnTo>
                    <a:pt x="165931" y="29491"/>
                  </a:lnTo>
                  <a:lnTo>
                    <a:pt x="206146" y="56301"/>
                  </a:lnTo>
                  <a:lnTo>
                    <a:pt x="245563" y="56301"/>
                  </a:lnTo>
                  <a:lnTo>
                    <a:pt x="270200" y="80937"/>
                  </a:lnTo>
                  <a:lnTo>
                    <a:pt x="280489" y="70720"/>
                  </a:lnTo>
                  <a:lnTo>
                    <a:pt x="280489" y="7072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46;p2">
              <a:extLst>
                <a:ext uri="{FF2B5EF4-FFF2-40B4-BE49-F238E27FC236}">
                  <a16:creationId xmlns:a16="http://schemas.microsoft.com/office/drawing/2014/main" id="{619C10CB-DD83-D6B2-709C-F44B7155B2B7}"/>
                </a:ext>
              </a:extLst>
            </p:cNvPr>
            <p:cNvSpPr/>
            <p:nvPr/>
          </p:nvSpPr>
          <p:spPr>
            <a:xfrm>
              <a:off x="9053989" y="1199576"/>
              <a:ext cx="180858" cy="117021"/>
            </a:xfrm>
            <a:custGeom>
              <a:avLst/>
              <a:gdLst/>
              <a:ahLst/>
              <a:cxnLst/>
              <a:rect l="l" t="t" r="r" b="b"/>
              <a:pathLst>
                <a:path w="180858" h="117021" extrusionOk="0">
                  <a:moveTo>
                    <a:pt x="133397" y="28042"/>
                  </a:moveTo>
                  <a:lnTo>
                    <a:pt x="129774" y="34273"/>
                  </a:lnTo>
                  <a:cubicBezTo>
                    <a:pt x="137455" y="38766"/>
                    <a:pt x="143614" y="44997"/>
                    <a:pt x="148468" y="52170"/>
                  </a:cubicBezTo>
                  <a:cubicBezTo>
                    <a:pt x="155787" y="62822"/>
                    <a:pt x="160279" y="75357"/>
                    <a:pt x="162743" y="85067"/>
                  </a:cubicBezTo>
                  <a:cubicBezTo>
                    <a:pt x="163975" y="89921"/>
                    <a:pt x="164771" y="94124"/>
                    <a:pt x="165207" y="97095"/>
                  </a:cubicBezTo>
                  <a:cubicBezTo>
                    <a:pt x="165424" y="98544"/>
                    <a:pt x="165569" y="99703"/>
                    <a:pt x="165642" y="100500"/>
                  </a:cubicBezTo>
                  <a:lnTo>
                    <a:pt x="165642" y="101370"/>
                  </a:lnTo>
                  <a:cubicBezTo>
                    <a:pt x="165642" y="101370"/>
                    <a:pt x="165786" y="101587"/>
                    <a:pt x="165786" y="101587"/>
                  </a:cubicBezTo>
                  <a:lnTo>
                    <a:pt x="173032" y="101008"/>
                  </a:lnTo>
                  <a:lnTo>
                    <a:pt x="170351" y="94269"/>
                  </a:lnTo>
                  <a:lnTo>
                    <a:pt x="170206" y="94269"/>
                  </a:lnTo>
                  <a:cubicBezTo>
                    <a:pt x="168178" y="95139"/>
                    <a:pt x="147961" y="102457"/>
                    <a:pt x="126006" y="102457"/>
                  </a:cubicBezTo>
                  <a:cubicBezTo>
                    <a:pt x="113979" y="102457"/>
                    <a:pt x="101588" y="100283"/>
                    <a:pt x="91154" y="94197"/>
                  </a:cubicBezTo>
                  <a:cubicBezTo>
                    <a:pt x="83400" y="89704"/>
                    <a:pt x="74706" y="81806"/>
                    <a:pt x="66300" y="72386"/>
                  </a:cubicBezTo>
                  <a:cubicBezTo>
                    <a:pt x="53620" y="58329"/>
                    <a:pt x="41664" y="41012"/>
                    <a:pt x="32824" y="27389"/>
                  </a:cubicBezTo>
                  <a:cubicBezTo>
                    <a:pt x="28404" y="20578"/>
                    <a:pt x="24854" y="14564"/>
                    <a:pt x="22390" y="10362"/>
                  </a:cubicBezTo>
                  <a:cubicBezTo>
                    <a:pt x="21158" y="8260"/>
                    <a:pt x="20216" y="6594"/>
                    <a:pt x="19564" y="5434"/>
                  </a:cubicBezTo>
                  <a:cubicBezTo>
                    <a:pt x="18913" y="4275"/>
                    <a:pt x="18622" y="3695"/>
                    <a:pt x="18622" y="3695"/>
                  </a:cubicBezTo>
                  <a:lnTo>
                    <a:pt x="12246" y="7173"/>
                  </a:lnTo>
                  <a:lnTo>
                    <a:pt x="12246" y="14419"/>
                  </a:lnTo>
                  <a:cubicBezTo>
                    <a:pt x="12246" y="14419"/>
                    <a:pt x="13478" y="14419"/>
                    <a:pt x="15869" y="14419"/>
                  </a:cubicBezTo>
                  <a:cubicBezTo>
                    <a:pt x="24202" y="14564"/>
                    <a:pt x="45649" y="15289"/>
                    <a:pt x="68692" y="18187"/>
                  </a:cubicBezTo>
                  <a:cubicBezTo>
                    <a:pt x="80212" y="19636"/>
                    <a:pt x="92096" y="21593"/>
                    <a:pt x="102820" y="24274"/>
                  </a:cubicBezTo>
                  <a:cubicBezTo>
                    <a:pt x="113543" y="26955"/>
                    <a:pt x="123180" y="30288"/>
                    <a:pt x="129919" y="34273"/>
                  </a:cubicBezTo>
                  <a:lnTo>
                    <a:pt x="133542" y="28042"/>
                  </a:lnTo>
                  <a:lnTo>
                    <a:pt x="137165" y="21810"/>
                  </a:lnTo>
                  <a:cubicBezTo>
                    <a:pt x="127238" y="16086"/>
                    <a:pt x="114703" y="12173"/>
                    <a:pt x="101298" y="9130"/>
                  </a:cubicBezTo>
                  <a:cubicBezTo>
                    <a:pt x="61083" y="145"/>
                    <a:pt x="12536" y="0"/>
                    <a:pt x="12319" y="0"/>
                  </a:cubicBezTo>
                  <a:lnTo>
                    <a:pt x="0" y="0"/>
                  </a:lnTo>
                  <a:cubicBezTo>
                    <a:pt x="0" y="0"/>
                    <a:pt x="5942" y="10724"/>
                    <a:pt x="5942" y="10724"/>
                  </a:cubicBezTo>
                  <a:cubicBezTo>
                    <a:pt x="6015" y="10869"/>
                    <a:pt x="16159" y="29273"/>
                    <a:pt x="30795" y="50359"/>
                  </a:cubicBezTo>
                  <a:cubicBezTo>
                    <a:pt x="38113" y="60938"/>
                    <a:pt x="46591" y="72169"/>
                    <a:pt x="55576" y="82168"/>
                  </a:cubicBezTo>
                  <a:cubicBezTo>
                    <a:pt x="64634" y="92168"/>
                    <a:pt x="74054" y="101008"/>
                    <a:pt x="83981" y="106804"/>
                  </a:cubicBezTo>
                  <a:cubicBezTo>
                    <a:pt x="97458" y="114630"/>
                    <a:pt x="112456" y="117021"/>
                    <a:pt x="126151" y="117021"/>
                  </a:cubicBezTo>
                  <a:cubicBezTo>
                    <a:pt x="152816" y="117021"/>
                    <a:pt x="175351" y="107964"/>
                    <a:pt x="175858" y="107819"/>
                  </a:cubicBezTo>
                  <a:lnTo>
                    <a:pt x="180858" y="105862"/>
                  </a:lnTo>
                  <a:lnTo>
                    <a:pt x="180423" y="100500"/>
                  </a:lnTo>
                  <a:cubicBezTo>
                    <a:pt x="180423" y="100138"/>
                    <a:pt x="179263" y="86443"/>
                    <a:pt x="173467" y="69923"/>
                  </a:cubicBezTo>
                  <a:cubicBezTo>
                    <a:pt x="170569" y="61663"/>
                    <a:pt x="166439" y="52605"/>
                    <a:pt x="160642" y="44055"/>
                  </a:cubicBezTo>
                  <a:cubicBezTo>
                    <a:pt x="154845" y="35577"/>
                    <a:pt x="147164" y="27607"/>
                    <a:pt x="137238" y="21883"/>
                  </a:cubicBezTo>
                  <a:lnTo>
                    <a:pt x="133615" y="2811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47;p2">
              <a:extLst>
                <a:ext uri="{FF2B5EF4-FFF2-40B4-BE49-F238E27FC236}">
                  <a16:creationId xmlns:a16="http://schemas.microsoft.com/office/drawing/2014/main" id="{8810892A-A54F-F14A-B204-7647EB4B599F}"/>
                </a:ext>
              </a:extLst>
            </p:cNvPr>
            <p:cNvSpPr/>
            <p:nvPr/>
          </p:nvSpPr>
          <p:spPr>
            <a:xfrm>
              <a:off x="9257019" y="1089294"/>
              <a:ext cx="218608" cy="224115"/>
            </a:xfrm>
            <a:custGeom>
              <a:avLst/>
              <a:gdLst/>
              <a:ahLst/>
              <a:cxnLst/>
              <a:rect l="l" t="t" r="r" b="b"/>
              <a:pathLst>
                <a:path w="218608" h="224115" extrusionOk="0">
                  <a:moveTo>
                    <a:pt x="36665" y="201218"/>
                  </a:moveTo>
                  <a:cubicBezTo>
                    <a:pt x="21086" y="185277"/>
                    <a:pt x="14419" y="162308"/>
                    <a:pt x="14492" y="140788"/>
                  </a:cubicBezTo>
                  <a:cubicBezTo>
                    <a:pt x="14419" y="121586"/>
                    <a:pt x="19999" y="103761"/>
                    <a:pt x="27462" y="94704"/>
                  </a:cubicBezTo>
                  <a:cubicBezTo>
                    <a:pt x="39491" y="79777"/>
                    <a:pt x="52460" y="69850"/>
                    <a:pt x="66155" y="62604"/>
                  </a:cubicBezTo>
                  <a:cubicBezTo>
                    <a:pt x="86733" y="51736"/>
                    <a:pt x="109196" y="46953"/>
                    <a:pt x="132237" y="41664"/>
                  </a:cubicBezTo>
                  <a:cubicBezTo>
                    <a:pt x="155207" y="36374"/>
                    <a:pt x="178829" y="30433"/>
                    <a:pt x="200784" y="16303"/>
                  </a:cubicBezTo>
                  <a:lnTo>
                    <a:pt x="196871" y="10217"/>
                  </a:lnTo>
                  <a:lnTo>
                    <a:pt x="190567" y="13840"/>
                  </a:lnTo>
                  <a:cubicBezTo>
                    <a:pt x="199625" y="29418"/>
                    <a:pt x="204045" y="48692"/>
                    <a:pt x="204045" y="69271"/>
                  </a:cubicBezTo>
                  <a:cubicBezTo>
                    <a:pt x="204045" y="109123"/>
                    <a:pt x="187306" y="153613"/>
                    <a:pt x="157526" y="184625"/>
                  </a:cubicBezTo>
                  <a:cubicBezTo>
                    <a:pt x="148034" y="194552"/>
                    <a:pt x="137599" y="200711"/>
                    <a:pt x="126948" y="204479"/>
                  </a:cubicBezTo>
                  <a:cubicBezTo>
                    <a:pt x="116297" y="208247"/>
                    <a:pt x="105428" y="209624"/>
                    <a:pt x="95429" y="209624"/>
                  </a:cubicBezTo>
                  <a:cubicBezTo>
                    <a:pt x="84487" y="209624"/>
                    <a:pt x="74633" y="208029"/>
                    <a:pt x="67315" y="206290"/>
                  </a:cubicBezTo>
                  <a:lnTo>
                    <a:pt x="64054" y="220420"/>
                  </a:lnTo>
                  <a:cubicBezTo>
                    <a:pt x="72170" y="222304"/>
                    <a:pt x="83110" y="224115"/>
                    <a:pt x="95429" y="224115"/>
                  </a:cubicBezTo>
                  <a:cubicBezTo>
                    <a:pt x="106732" y="224115"/>
                    <a:pt x="119268" y="222594"/>
                    <a:pt x="131803" y="218174"/>
                  </a:cubicBezTo>
                  <a:cubicBezTo>
                    <a:pt x="144338" y="213754"/>
                    <a:pt x="156874" y="206290"/>
                    <a:pt x="168033" y="194697"/>
                  </a:cubicBezTo>
                  <a:cubicBezTo>
                    <a:pt x="200639" y="160641"/>
                    <a:pt x="218536" y="113108"/>
                    <a:pt x="218609" y="69343"/>
                  </a:cubicBezTo>
                  <a:cubicBezTo>
                    <a:pt x="218609" y="46664"/>
                    <a:pt x="213754" y="24926"/>
                    <a:pt x="203175" y="6594"/>
                  </a:cubicBezTo>
                  <a:lnTo>
                    <a:pt x="199335" y="0"/>
                  </a:lnTo>
                  <a:lnTo>
                    <a:pt x="192958" y="4130"/>
                  </a:lnTo>
                  <a:cubicBezTo>
                    <a:pt x="167163" y="20868"/>
                    <a:pt x="137093" y="25143"/>
                    <a:pt x="105935" y="32969"/>
                  </a:cubicBezTo>
                  <a:cubicBezTo>
                    <a:pt x="90429" y="36882"/>
                    <a:pt x="74633" y="41736"/>
                    <a:pt x="59417" y="49779"/>
                  </a:cubicBezTo>
                  <a:cubicBezTo>
                    <a:pt x="44200" y="57822"/>
                    <a:pt x="29419" y="69126"/>
                    <a:pt x="16158" y="85574"/>
                  </a:cubicBezTo>
                  <a:cubicBezTo>
                    <a:pt x="5725" y="98689"/>
                    <a:pt x="73" y="118905"/>
                    <a:pt x="0" y="140715"/>
                  </a:cubicBezTo>
                  <a:cubicBezTo>
                    <a:pt x="0" y="165061"/>
                    <a:pt x="7391" y="191654"/>
                    <a:pt x="26303" y="211218"/>
                  </a:cubicBezTo>
                  <a:lnTo>
                    <a:pt x="36665" y="201146"/>
                  </a:lnTo>
                  <a:lnTo>
                    <a:pt x="36665" y="2011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48;p2">
              <a:extLst>
                <a:ext uri="{FF2B5EF4-FFF2-40B4-BE49-F238E27FC236}">
                  <a16:creationId xmlns:a16="http://schemas.microsoft.com/office/drawing/2014/main" id="{3D6E1B63-2251-ADBD-8925-E3715E2ED306}"/>
                </a:ext>
              </a:extLst>
            </p:cNvPr>
            <p:cNvSpPr/>
            <p:nvPr/>
          </p:nvSpPr>
          <p:spPr>
            <a:xfrm>
              <a:off x="9260062" y="1165810"/>
              <a:ext cx="152815" cy="189190"/>
            </a:xfrm>
            <a:custGeom>
              <a:avLst/>
              <a:gdLst/>
              <a:ahLst/>
              <a:cxnLst/>
              <a:rect l="l" t="t" r="r" b="b"/>
              <a:pathLst>
                <a:path w="152815" h="189190" extrusionOk="0">
                  <a:moveTo>
                    <a:pt x="14347" y="189190"/>
                  </a:moveTo>
                  <a:cubicBezTo>
                    <a:pt x="19781" y="140715"/>
                    <a:pt x="40867" y="107891"/>
                    <a:pt x="67459" y="81009"/>
                  </a:cubicBezTo>
                  <a:cubicBezTo>
                    <a:pt x="94052" y="54127"/>
                    <a:pt x="126224" y="33693"/>
                    <a:pt x="152816" y="11014"/>
                  </a:cubicBezTo>
                  <a:lnTo>
                    <a:pt x="143396" y="0"/>
                  </a:lnTo>
                  <a:cubicBezTo>
                    <a:pt x="118036" y="21738"/>
                    <a:pt x="85284" y="42461"/>
                    <a:pt x="57170" y="70792"/>
                  </a:cubicBezTo>
                  <a:cubicBezTo>
                    <a:pt x="29056" y="99051"/>
                    <a:pt x="5652" y="135498"/>
                    <a:pt x="0" y="187596"/>
                  </a:cubicBezTo>
                  <a:lnTo>
                    <a:pt x="14419" y="189190"/>
                  </a:lnTo>
                  <a:lnTo>
                    <a:pt x="14419" y="18919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9;p2">
            <a:extLst>
              <a:ext uri="{FF2B5EF4-FFF2-40B4-BE49-F238E27FC236}">
                <a16:creationId xmlns:a16="http://schemas.microsoft.com/office/drawing/2014/main" id="{C4F1A952-F8FD-DE4C-28FE-3E6BFCCB4997}"/>
              </a:ext>
            </a:extLst>
          </p:cNvPr>
          <p:cNvGrpSpPr/>
          <p:nvPr/>
        </p:nvGrpSpPr>
        <p:grpSpPr>
          <a:xfrm>
            <a:off x="10015867" y="1481290"/>
            <a:ext cx="465108" cy="460257"/>
            <a:chOff x="10500052" y="1111901"/>
            <a:chExt cx="604379" cy="598075"/>
          </a:xfrm>
        </p:grpSpPr>
        <p:sp>
          <p:nvSpPr>
            <p:cNvPr id="23" name="Google Shape;350;p2">
              <a:extLst>
                <a:ext uri="{FF2B5EF4-FFF2-40B4-BE49-F238E27FC236}">
                  <a16:creationId xmlns:a16="http://schemas.microsoft.com/office/drawing/2014/main" id="{35408C46-5EFE-137F-EB3B-F0736E88F810}"/>
                </a:ext>
              </a:extLst>
            </p:cNvPr>
            <p:cNvSpPr/>
            <p:nvPr/>
          </p:nvSpPr>
          <p:spPr>
            <a:xfrm>
              <a:off x="10755397" y="1111901"/>
              <a:ext cx="349034" cy="557933"/>
            </a:xfrm>
            <a:custGeom>
              <a:avLst/>
              <a:gdLst/>
              <a:ahLst/>
              <a:cxnLst/>
              <a:rect l="l" t="t" r="r" b="b"/>
              <a:pathLst>
                <a:path w="349034" h="557933" extrusionOk="0">
                  <a:moveTo>
                    <a:pt x="3550" y="22897"/>
                  </a:moveTo>
                  <a:cubicBezTo>
                    <a:pt x="24781" y="17390"/>
                    <a:pt x="47026" y="14492"/>
                    <a:pt x="69996" y="14492"/>
                  </a:cubicBezTo>
                  <a:cubicBezTo>
                    <a:pt x="143034" y="14492"/>
                    <a:pt x="209116" y="44055"/>
                    <a:pt x="257012" y="91950"/>
                  </a:cubicBezTo>
                  <a:cubicBezTo>
                    <a:pt x="304907" y="139846"/>
                    <a:pt x="334471" y="205928"/>
                    <a:pt x="334471" y="278967"/>
                  </a:cubicBezTo>
                  <a:cubicBezTo>
                    <a:pt x="334471" y="352005"/>
                    <a:pt x="304907" y="418088"/>
                    <a:pt x="257012" y="465983"/>
                  </a:cubicBezTo>
                  <a:cubicBezTo>
                    <a:pt x="209116" y="513879"/>
                    <a:pt x="143034" y="543442"/>
                    <a:pt x="69996" y="543442"/>
                  </a:cubicBezTo>
                  <a:cubicBezTo>
                    <a:pt x="59996" y="543442"/>
                    <a:pt x="50142" y="542862"/>
                    <a:pt x="40432" y="541775"/>
                  </a:cubicBezTo>
                  <a:lnTo>
                    <a:pt x="38838" y="556195"/>
                  </a:lnTo>
                  <a:cubicBezTo>
                    <a:pt x="49055" y="557354"/>
                    <a:pt x="59488" y="557934"/>
                    <a:pt x="70068" y="557934"/>
                  </a:cubicBezTo>
                  <a:cubicBezTo>
                    <a:pt x="224115" y="557934"/>
                    <a:pt x="349035" y="433087"/>
                    <a:pt x="349035" y="278967"/>
                  </a:cubicBezTo>
                  <a:cubicBezTo>
                    <a:pt x="349035" y="124919"/>
                    <a:pt x="224187" y="0"/>
                    <a:pt x="70068" y="0"/>
                  </a:cubicBezTo>
                  <a:cubicBezTo>
                    <a:pt x="45866" y="0"/>
                    <a:pt x="22390" y="3116"/>
                    <a:pt x="0" y="8840"/>
                  </a:cubicBezTo>
                  <a:lnTo>
                    <a:pt x="3623" y="22897"/>
                  </a:lnTo>
                  <a:lnTo>
                    <a:pt x="3623" y="228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51;p2">
              <a:extLst>
                <a:ext uri="{FF2B5EF4-FFF2-40B4-BE49-F238E27FC236}">
                  <a16:creationId xmlns:a16="http://schemas.microsoft.com/office/drawing/2014/main" id="{C034F1E5-8224-8ED1-4F14-B1795EE0498E}"/>
                </a:ext>
              </a:extLst>
            </p:cNvPr>
            <p:cNvSpPr/>
            <p:nvPr/>
          </p:nvSpPr>
          <p:spPr>
            <a:xfrm>
              <a:off x="10787786" y="1174578"/>
              <a:ext cx="315631" cy="240563"/>
            </a:xfrm>
            <a:custGeom>
              <a:avLst/>
              <a:gdLst/>
              <a:ahLst/>
              <a:cxnLst/>
              <a:rect l="l" t="t" r="r" b="b"/>
              <a:pathLst>
                <a:path w="315631" h="240563" extrusionOk="0">
                  <a:moveTo>
                    <a:pt x="315486" y="226072"/>
                  </a:moveTo>
                  <a:lnTo>
                    <a:pt x="272953" y="226072"/>
                  </a:lnTo>
                  <a:lnTo>
                    <a:pt x="248317" y="189118"/>
                  </a:lnTo>
                  <a:cubicBezTo>
                    <a:pt x="246940" y="187089"/>
                    <a:pt x="244694" y="185857"/>
                    <a:pt x="242303" y="185857"/>
                  </a:cubicBezTo>
                  <a:lnTo>
                    <a:pt x="215493" y="185857"/>
                  </a:lnTo>
                  <a:cubicBezTo>
                    <a:pt x="213609" y="185857"/>
                    <a:pt x="211725" y="186654"/>
                    <a:pt x="210348" y="187958"/>
                  </a:cubicBezTo>
                  <a:lnTo>
                    <a:pt x="199044" y="199262"/>
                  </a:lnTo>
                  <a:lnTo>
                    <a:pt x="164844" y="199262"/>
                  </a:lnTo>
                  <a:lnTo>
                    <a:pt x="99921" y="134339"/>
                  </a:lnTo>
                  <a:cubicBezTo>
                    <a:pt x="98544" y="132962"/>
                    <a:pt x="96732" y="132237"/>
                    <a:pt x="94777" y="132237"/>
                  </a:cubicBezTo>
                  <a:lnTo>
                    <a:pt x="14419" y="132237"/>
                  </a:lnTo>
                  <a:lnTo>
                    <a:pt x="14419" y="112674"/>
                  </a:lnTo>
                  <a:cubicBezTo>
                    <a:pt x="14419" y="99269"/>
                    <a:pt x="18477" y="87603"/>
                    <a:pt x="25288" y="79415"/>
                  </a:cubicBezTo>
                  <a:cubicBezTo>
                    <a:pt x="32172" y="71300"/>
                    <a:pt x="41736" y="66372"/>
                    <a:pt x="54562" y="66300"/>
                  </a:cubicBezTo>
                  <a:lnTo>
                    <a:pt x="81371" y="66300"/>
                  </a:lnTo>
                  <a:cubicBezTo>
                    <a:pt x="83328" y="66300"/>
                    <a:pt x="85139" y="65575"/>
                    <a:pt x="86516" y="64199"/>
                  </a:cubicBezTo>
                  <a:lnTo>
                    <a:pt x="111224" y="39490"/>
                  </a:lnTo>
                  <a:lnTo>
                    <a:pt x="175279" y="39490"/>
                  </a:lnTo>
                  <a:cubicBezTo>
                    <a:pt x="177090" y="39490"/>
                    <a:pt x="178756" y="38838"/>
                    <a:pt x="180133" y="37606"/>
                  </a:cubicBezTo>
                  <a:lnTo>
                    <a:pt x="210058" y="10796"/>
                  </a:lnTo>
                  <a:lnTo>
                    <a:pt x="200422" y="0"/>
                  </a:lnTo>
                  <a:lnTo>
                    <a:pt x="172598" y="24926"/>
                  </a:lnTo>
                  <a:lnTo>
                    <a:pt x="108327" y="24926"/>
                  </a:lnTo>
                  <a:cubicBezTo>
                    <a:pt x="106443" y="24926"/>
                    <a:pt x="104559" y="25723"/>
                    <a:pt x="103181" y="27027"/>
                  </a:cubicBezTo>
                  <a:lnTo>
                    <a:pt x="78474" y="51736"/>
                  </a:lnTo>
                  <a:lnTo>
                    <a:pt x="54634" y="51736"/>
                  </a:lnTo>
                  <a:cubicBezTo>
                    <a:pt x="37823" y="51736"/>
                    <a:pt x="23694" y="58764"/>
                    <a:pt x="14274" y="69995"/>
                  </a:cubicBezTo>
                  <a:cubicBezTo>
                    <a:pt x="4855" y="81226"/>
                    <a:pt x="0" y="96298"/>
                    <a:pt x="0" y="112601"/>
                  </a:cubicBezTo>
                  <a:lnTo>
                    <a:pt x="0" y="139411"/>
                  </a:lnTo>
                  <a:cubicBezTo>
                    <a:pt x="0" y="141367"/>
                    <a:pt x="724" y="143179"/>
                    <a:pt x="2102" y="144556"/>
                  </a:cubicBezTo>
                  <a:cubicBezTo>
                    <a:pt x="3478" y="145932"/>
                    <a:pt x="5289" y="146657"/>
                    <a:pt x="7246" y="146657"/>
                  </a:cubicBezTo>
                  <a:lnTo>
                    <a:pt x="91878" y="146657"/>
                  </a:lnTo>
                  <a:lnTo>
                    <a:pt x="156801" y="211580"/>
                  </a:lnTo>
                  <a:cubicBezTo>
                    <a:pt x="158178" y="212957"/>
                    <a:pt x="159990" y="213681"/>
                    <a:pt x="161945" y="213681"/>
                  </a:cubicBezTo>
                  <a:lnTo>
                    <a:pt x="202161" y="213681"/>
                  </a:lnTo>
                  <a:cubicBezTo>
                    <a:pt x="204117" y="213681"/>
                    <a:pt x="205929" y="212957"/>
                    <a:pt x="207305" y="211580"/>
                  </a:cubicBezTo>
                  <a:lnTo>
                    <a:pt x="218609" y="200276"/>
                  </a:lnTo>
                  <a:lnTo>
                    <a:pt x="238535" y="200276"/>
                  </a:lnTo>
                  <a:lnTo>
                    <a:pt x="263171" y="237303"/>
                  </a:lnTo>
                  <a:cubicBezTo>
                    <a:pt x="264548" y="239332"/>
                    <a:pt x="266794" y="240564"/>
                    <a:pt x="269185" y="240564"/>
                  </a:cubicBezTo>
                  <a:lnTo>
                    <a:pt x="315631" y="240564"/>
                  </a:lnTo>
                  <a:lnTo>
                    <a:pt x="315631" y="226072"/>
                  </a:lnTo>
                  <a:lnTo>
                    <a:pt x="315631" y="22607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;p2">
              <a:extLst>
                <a:ext uri="{FF2B5EF4-FFF2-40B4-BE49-F238E27FC236}">
                  <a16:creationId xmlns:a16="http://schemas.microsoft.com/office/drawing/2014/main" id="{9C3E9CFA-2710-D701-D1F5-E53A74BEF87D}"/>
                </a:ext>
              </a:extLst>
            </p:cNvPr>
            <p:cNvSpPr/>
            <p:nvPr/>
          </p:nvSpPr>
          <p:spPr>
            <a:xfrm>
              <a:off x="10774453" y="1360362"/>
              <a:ext cx="188754" cy="215565"/>
            </a:xfrm>
            <a:custGeom>
              <a:avLst/>
              <a:gdLst/>
              <a:ahLst/>
              <a:cxnLst/>
              <a:rect l="l" t="t" r="r" b="b"/>
              <a:pathLst>
                <a:path w="188754" h="215565" extrusionOk="0">
                  <a:moveTo>
                    <a:pt x="121586" y="208392"/>
                  </a:moveTo>
                  <a:lnTo>
                    <a:pt x="121586" y="201146"/>
                  </a:lnTo>
                  <a:lnTo>
                    <a:pt x="94848" y="201146"/>
                  </a:lnTo>
                  <a:lnTo>
                    <a:pt x="94848" y="114558"/>
                  </a:lnTo>
                  <a:cubicBezTo>
                    <a:pt x="94848" y="112384"/>
                    <a:pt x="93834" y="110282"/>
                    <a:pt x="92168" y="108906"/>
                  </a:cubicBezTo>
                  <a:lnTo>
                    <a:pt x="59127" y="82096"/>
                  </a:lnTo>
                  <a:cubicBezTo>
                    <a:pt x="57822" y="81009"/>
                    <a:pt x="56228" y="80502"/>
                    <a:pt x="54562" y="80502"/>
                  </a:cubicBezTo>
                  <a:lnTo>
                    <a:pt x="14419" y="80502"/>
                  </a:lnTo>
                  <a:lnTo>
                    <a:pt x="14419" y="50214"/>
                  </a:lnTo>
                  <a:lnTo>
                    <a:pt x="44562" y="14564"/>
                  </a:lnTo>
                  <a:lnTo>
                    <a:pt x="105427" y="14564"/>
                  </a:lnTo>
                  <a:lnTo>
                    <a:pt x="174263" y="77531"/>
                  </a:lnTo>
                  <a:lnTo>
                    <a:pt x="174263" y="151512"/>
                  </a:lnTo>
                  <a:lnTo>
                    <a:pt x="116804" y="202957"/>
                  </a:lnTo>
                  <a:lnTo>
                    <a:pt x="121659" y="208319"/>
                  </a:lnTo>
                  <a:lnTo>
                    <a:pt x="121659" y="201073"/>
                  </a:lnTo>
                  <a:lnTo>
                    <a:pt x="121659" y="208319"/>
                  </a:lnTo>
                  <a:lnTo>
                    <a:pt x="126513" y="213681"/>
                  </a:lnTo>
                  <a:lnTo>
                    <a:pt x="186364" y="160062"/>
                  </a:lnTo>
                  <a:cubicBezTo>
                    <a:pt x="187885" y="158685"/>
                    <a:pt x="188755" y="156729"/>
                    <a:pt x="188755" y="154700"/>
                  </a:cubicBezTo>
                  <a:lnTo>
                    <a:pt x="188755" y="74270"/>
                  </a:lnTo>
                  <a:cubicBezTo>
                    <a:pt x="188755" y="72242"/>
                    <a:pt x="187885" y="70285"/>
                    <a:pt x="186437" y="68908"/>
                  </a:cubicBezTo>
                  <a:lnTo>
                    <a:pt x="113181" y="1884"/>
                  </a:lnTo>
                  <a:cubicBezTo>
                    <a:pt x="111804" y="652"/>
                    <a:pt x="110137" y="0"/>
                    <a:pt x="108253" y="0"/>
                  </a:cubicBezTo>
                  <a:lnTo>
                    <a:pt x="41229" y="0"/>
                  </a:lnTo>
                  <a:cubicBezTo>
                    <a:pt x="39128" y="0"/>
                    <a:pt x="37099" y="942"/>
                    <a:pt x="35722" y="2536"/>
                  </a:cubicBezTo>
                  <a:lnTo>
                    <a:pt x="1739" y="42751"/>
                  </a:lnTo>
                  <a:cubicBezTo>
                    <a:pt x="652" y="44055"/>
                    <a:pt x="0" y="45722"/>
                    <a:pt x="0" y="47461"/>
                  </a:cubicBezTo>
                  <a:lnTo>
                    <a:pt x="0" y="87675"/>
                  </a:lnTo>
                  <a:cubicBezTo>
                    <a:pt x="0" y="89632"/>
                    <a:pt x="724" y="91443"/>
                    <a:pt x="2102" y="92820"/>
                  </a:cubicBezTo>
                  <a:cubicBezTo>
                    <a:pt x="3478" y="94197"/>
                    <a:pt x="5289" y="94921"/>
                    <a:pt x="7246" y="94921"/>
                  </a:cubicBezTo>
                  <a:lnTo>
                    <a:pt x="52098" y="94921"/>
                  </a:lnTo>
                  <a:lnTo>
                    <a:pt x="80429" y="117963"/>
                  </a:lnTo>
                  <a:lnTo>
                    <a:pt x="80429" y="208319"/>
                  </a:lnTo>
                  <a:cubicBezTo>
                    <a:pt x="80429" y="210276"/>
                    <a:pt x="81154" y="212087"/>
                    <a:pt x="82531" y="213464"/>
                  </a:cubicBezTo>
                  <a:cubicBezTo>
                    <a:pt x="83907" y="214841"/>
                    <a:pt x="85719" y="215565"/>
                    <a:pt x="87675" y="215565"/>
                  </a:cubicBezTo>
                  <a:lnTo>
                    <a:pt x="121659" y="215565"/>
                  </a:lnTo>
                  <a:cubicBezTo>
                    <a:pt x="123470" y="215565"/>
                    <a:pt x="125137" y="214913"/>
                    <a:pt x="126513" y="213681"/>
                  </a:cubicBezTo>
                  <a:lnTo>
                    <a:pt x="121659" y="20831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3;p2">
              <a:extLst>
                <a:ext uri="{FF2B5EF4-FFF2-40B4-BE49-F238E27FC236}">
                  <a16:creationId xmlns:a16="http://schemas.microsoft.com/office/drawing/2014/main" id="{0655230B-A33E-8939-DAB9-7190AF8E63CC}"/>
                </a:ext>
              </a:extLst>
            </p:cNvPr>
            <p:cNvSpPr/>
            <p:nvPr/>
          </p:nvSpPr>
          <p:spPr>
            <a:xfrm>
              <a:off x="10500052" y="1199504"/>
              <a:ext cx="53619" cy="14491"/>
            </a:xfrm>
            <a:custGeom>
              <a:avLst/>
              <a:gdLst/>
              <a:ahLst/>
              <a:cxnLst/>
              <a:rect l="l" t="t" r="r" b="b"/>
              <a:pathLst>
                <a:path w="53619" h="14491" extrusionOk="0">
                  <a:moveTo>
                    <a:pt x="53620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53620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54;p2">
              <a:extLst>
                <a:ext uri="{FF2B5EF4-FFF2-40B4-BE49-F238E27FC236}">
                  <a16:creationId xmlns:a16="http://schemas.microsoft.com/office/drawing/2014/main" id="{DD0EE027-13D6-7C71-AB97-D4CE5B2D97E2}"/>
                </a:ext>
              </a:extLst>
            </p:cNvPr>
            <p:cNvSpPr/>
            <p:nvPr/>
          </p:nvSpPr>
          <p:spPr>
            <a:xfrm>
              <a:off x="10500052" y="1280005"/>
              <a:ext cx="53619" cy="14491"/>
            </a:xfrm>
            <a:custGeom>
              <a:avLst/>
              <a:gdLst/>
              <a:ahLst/>
              <a:cxnLst/>
              <a:rect l="l" t="t" r="r" b="b"/>
              <a:pathLst>
                <a:path w="53619" h="14491" extrusionOk="0">
                  <a:moveTo>
                    <a:pt x="53620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53620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55;p2">
              <a:extLst>
                <a:ext uri="{FF2B5EF4-FFF2-40B4-BE49-F238E27FC236}">
                  <a16:creationId xmlns:a16="http://schemas.microsoft.com/office/drawing/2014/main" id="{AF404B69-BFE0-0667-EF9F-3B67D9CD390A}"/>
                </a:ext>
              </a:extLst>
            </p:cNvPr>
            <p:cNvSpPr/>
            <p:nvPr/>
          </p:nvSpPr>
          <p:spPr>
            <a:xfrm>
              <a:off x="10500052" y="1360435"/>
              <a:ext cx="53619" cy="14491"/>
            </a:xfrm>
            <a:custGeom>
              <a:avLst/>
              <a:gdLst/>
              <a:ahLst/>
              <a:cxnLst/>
              <a:rect l="l" t="t" r="r" b="b"/>
              <a:pathLst>
                <a:path w="53619" h="14491" extrusionOk="0">
                  <a:moveTo>
                    <a:pt x="53620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53620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56;p2">
              <a:extLst>
                <a:ext uri="{FF2B5EF4-FFF2-40B4-BE49-F238E27FC236}">
                  <a16:creationId xmlns:a16="http://schemas.microsoft.com/office/drawing/2014/main" id="{0D2E4064-385F-1FF3-D2B1-0D5CD6AA725C}"/>
                </a:ext>
              </a:extLst>
            </p:cNvPr>
            <p:cNvSpPr/>
            <p:nvPr/>
          </p:nvSpPr>
          <p:spPr>
            <a:xfrm>
              <a:off x="10500052" y="1440864"/>
              <a:ext cx="53619" cy="14491"/>
            </a:xfrm>
            <a:custGeom>
              <a:avLst/>
              <a:gdLst/>
              <a:ahLst/>
              <a:cxnLst/>
              <a:rect l="l" t="t" r="r" b="b"/>
              <a:pathLst>
                <a:path w="53619" h="14491" extrusionOk="0">
                  <a:moveTo>
                    <a:pt x="53620" y="0"/>
                  </a:moveTo>
                  <a:lnTo>
                    <a:pt x="0" y="0"/>
                  </a:lnTo>
                  <a:lnTo>
                    <a:pt x="0" y="14492"/>
                  </a:lnTo>
                  <a:lnTo>
                    <a:pt x="53620" y="1449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57;p2">
              <a:extLst>
                <a:ext uri="{FF2B5EF4-FFF2-40B4-BE49-F238E27FC236}">
                  <a16:creationId xmlns:a16="http://schemas.microsoft.com/office/drawing/2014/main" id="{7C1008AD-1BEB-0262-23A4-4A7BDF2B8581}"/>
                </a:ext>
              </a:extLst>
            </p:cNvPr>
            <p:cNvSpPr/>
            <p:nvPr/>
          </p:nvSpPr>
          <p:spPr>
            <a:xfrm>
              <a:off x="10653664" y="1233559"/>
              <a:ext cx="14491" cy="388814"/>
            </a:xfrm>
            <a:custGeom>
              <a:avLst/>
              <a:gdLst/>
              <a:ahLst/>
              <a:cxnLst/>
              <a:rect l="l" t="t" r="r" b="b"/>
              <a:pathLst>
                <a:path w="14491" h="388814" extrusionOk="0">
                  <a:moveTo>
                    <a:pt x="0" y="0"/>
                  </a:moveTo>
                  <a:lnTo>
                    <a:pt x="0" y="388814"/>
                  </a:lnTo>
                  <a:lnTo>
                    <a:pt x="14492" y="388814"/>
                  </a:lnTo>
                  <a:lnTo>
                    <a:pt x="1449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58;p2">
              <a:extLst>
                <a:ext uri="{FF2B5EF4-FFF2-40B4-BE49-F238E27FC236}">
                  <a16:creationId xmlns:a16="http://schemas.microsoft.com/office/drawing/2014/main" id="{D0414512-62E4-1A8A-1CC2-E66D3F51F549}"/>
                </a:ext>
              </a:extLst>
            </p:cNvPr>
            <p:cNvSpPr/>
            <p:nvPr/>
          </p:nvSpPr>
          <p:spPr>
            <a:xfrm>
              <a:off x="10559830" y="1132479"/>
              <a:ext cx="202160" cy="577497"/>
            </a:xfrm>
            <a:custGeom>
              <a:avLst/>
              <a:gdLst/>
              <a:ahLst/>
              <a:cxnLst/>
              <a:rect l="l" t="t" r="r" b="b"/>
              <a:pathLst>
                <a:path w="202160" h="577497" extrusionOk="0">
                  <a:moveTo>
                    <a:pt x="154700" y="399538"/>
                  </a:moveTo>
                  <a:lnTo>
                    <a:pt x="161945" y="399538"/>
                  </a:lnTo>
                  <a:lnTo>
                    <a:pt x="161945" y="60865"/>
                  </a:lnTo>
                  <a:cubicBezTo>
                    <a:pt x="161945" y="27245"/>
                    <a:pt x="134701" y="0"/>
                    <a:pt x="101080" y="0"/>
                  </a:cubicBezTo>
                  <a:cubicBezTo>
                    <a:pt x="67459" y="0"/>
                    <a:pt x="40214" y="27245"/>
                    <a:pt x="40214" y="60865"/>
                  </a:cubicBezTo>
                  <a:lnTo>
                    <a:pt x="40214" y="399466"/>
                  </a:lnTo>
                  <a:lnTo>
                    <a:pt x="47460" y="399466"/>
                  </a:lnTo>
                  <a:lnTo>
                    <a:pt x="43330" y="393524"/>
                  </a:lnTo>
                  <a:cubicBezTo>
                    <a:pt x="17173" y="411784"/>
                    <a:pt x="0" y="442072"/>
                    <a:pt x="0" y="476417"/>
                  </a:cubicBezTo>
                  <a:cubicBezTo>
                    <a:pt x="0" y="532211"/>
                    <a:pt x="45287" y="577497"/>
                    <a:pt x="101080" y="577497"/>
                  </a:cubicBezTo>
                  <a:cubicBezTo>
                    <a:pt x="156874" y="577497"/>
                    <a:pt x="202161" y="532211"/>
                    <a:pt x="202161" y="476417"/>
                  </a:cubicBezTo>
                  <a:cubicBezTo>
                    <a:pt x="202161" y="442072"/>
                    <a:pt x="184988" y="411784"/>
                    <a:pt x="158829" y="393524"/>
                  </a:cubicBezTo>
                  <a:lnTo>
                    <a:pt x="154700" y="399466"/>
                  </a:lnTo>
                  <a:lnTo>
                    <a:pt x="161945" y="399466"/>
                  </a:lnTo>
                  <a:lnTo>
                    <a:pt x="154700" y="399466"/>
                  </a:lnTo>
                  <a:lnTo>
                    <a:pt x="150570" y="405408"/>
                  </a:lnTo>
                  <a:cubicBezTo>
                    <a:pt x="173032" y="421059"/>
                    <a:pt x="187669" y="446999"/>
                    <a:pt x="187669" y="476417"/>
                  </a:cubicBezTo>
                  <a:cubicBezTo>
                    <a:pt x="187669" y="500329"/>
                    <a:pt x="177959" y="521921"/>
                    <a:pt x="162308" y="537645"/>
                  </a:cubicBezTo>
                  <a:cubicBezTo>
                    <a:pt x="146584" y="553296"/>
                    <a:pt x="124992" y="563006"/>
                    <a:pt x="101080" y="563006"/>
                  </a:cubicBezTo>
                  <a:cubicBezTo>
                    <a:pt x="77169" y="563006"/>
                    <a:pt x="55575" y="553296"/>
                    <a:pt x="39852" y="537645"/>
                  </a:cubicBezTo>
                  <a:cubicBezTo>
                    <a:pt x="24201" y="521921"/>
                    <a:pt x="14492" y="500329"/>
                    <a:pt x="14492" y="476417"/>
                  </a:cubicBezTo>
                  <a:cubicBezTo>
                    <a:pt x="14492" y="446999"/>
                    <a:pt x="29201" y="421059"/>
                    <a:pt x="51591" y="405408"/>
                  </a:cubicBezTo>
                  <a:lnTo>
                    <a:pt x="54706" y="403234"/>
                  </a:lnTo>
                  <a:lnTo>
                    <a:pt x="54706" y="60865"/>
                  </a:lnTo>
                  <a:cubicBezTo>
                    <a:pt x="54706" y="48040"/>
                    <a:pt x="59851" y="36519"/>
                    <a:pt x="68256" y="28042"/>
                  </a:cubicBezTo>
                  <a:cubicBezTo>
                    <a:pt x="76661" y="19636"/>
                    <a:pt x="88254" y="14492"/>
                    <a:pt x="101080" y="14492"/>
                  </a:cubicBezTo>
                  <a:cubicBezTo>
                    <a:pt x="113905" y="14492"/>
                    <a:pt x="125426" y="19709"/>
                    <a:pt x="133904" y="28042"/>
                  </a:cubicBezTo>
                  <a:cubicBezTo>
                    <a:pt x="142309" y="36447"/>
                    <a:pt x="147454" y="48040"/>
                    <a:pt x="147454" y="60865"/>
                  </a:cubicBezTo>
                  <a:lnTo>
                    <a:pt x="147454" y="403234"/>
                  </a:lnTo>
                  <a:lnTo>
                    <a:pt x="150570" y="405408"/>
                  </a:lnTo>
                  <a:lnTo>
                    <a:pt x="154700" y="39946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361;p2">
            <a:extLst>
              <a:ext uri="{FF2B5EF4-FFF2-40B4-BE49-F238E27FC236}">
                <a16:creationId xmlns:a16="http://schemas.microsoft.com/office/drawing/2014/main" id="{F45E5D69-FA94-13A1-A70C-9C687F11AFDC}"/>
              </a:ext>
            </a:extLst>
          </p:cNvPr>
          <p:cNvGrpSpPr/>
          <p:nvPr/>
        </p:nvGrpSpPr>
        <p:grpSpPr>
          <a:xfrm>
            <a:off x="10051983" y="2627696"/>
            <a:ext cx="390443" cy="433268"/>
            <a:chOff x="10558525" y="2266388"/>
            <a:chExt cx="507357" cy="563005"/>
          </a:xfrm>
        </p:grpSpPr>
        <p:sp>
          <p:nvSpPr>
            <p:cNvPr id="35" name="Google Shape;362;p2">
              <a:extLst>
                <a:ext uri="{FF2B5EF4-FFF2-40B4-BE49-F238E27FC236}">
                  <a16:creationId xmlns:a16="http://schemas.microsoft.com/office/drawing/2014/main" id="{24523D70-13AB-BD3A-08E2-01D349846980}"/>
                </a:ext>
              </a:extLst>
            </p:cNvPr>
            <p:cNvSpPr/>
            <p:nvPr/>
          </p:nvSpPr>
          <p:spPr>
            <a:xfrm>
              <a:off x="10621275" y="2270446"/>
              <a:ext cx="35069" cy="35070"/>
            </a:xfrm>
            <a:custGeom>
              <a:avLst/>
              <a:gdLst/>
              <a:ahLst/>
              <a:cxnLst/>
              <a:rect l="l" t="t" r="r" b="b"/>
              <a:pathLst>
                <a:path w="35069" h="35070" extrusionOk="0">
                  <a:moveTo>
                    <a:pt x="0" y="10217"/>
                  </a:moveTo>
                  <a:lnTo>
                    <a:pt x="24781" y="35070"/>
                  </a:lnTo>
                  <a:lnTo>
                    <a:pt x="35070" y="24781"/>
                  </a:lnTo>
                  <a:lnTo>
                    <a:pt x="10217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3;p2">
              <a:extLst>
                <a:ext uri="{FF2B5EF4-FFF2-40B4-BE49-F238E27FC236}">
                  <a16:creationId xmlns:a16="http://schemas.microsoft.com/office/drawing/2014/main" id="{A122699B-3FA0-57AA-2A97-AF5DBA4FEA4B}"/>
                </a:ext>
              </a:extLst>
            </p:cNvPr>
            <p:cNvSpPr/>
            <p:nvPr/>
          </p:nvSpPr>
          <p:spPr>
            <a:xfrm>
              <a:off x="10558525" y="2385801"/>
              <a:ext cx="37606" cy="23114"/>
            </a:xfrm>
            <a:custGeom>
              <a:avLst/>
              <a:gdLst/>
              <a:ahLst/>
              <a:cxnLst/>
              <a:rect l="l" t="t" r="r" b="b"/>
              <a:pathLst>
                <a:path w="37606" h="23114" extrusionOk="0">
                  <a:moveTo>
                    <a:pt x="0" y="14057"/>
                  </a:moveTo>
                  <a:lnTo>
                    <a:pt x="33911" y="23114"/>
                  </a:lnTo>
                  <a:lnTo>
                    <a:pt x="37607" y="9130"/>
                  </a:lnTo>
                  <a:lnTo>
                    <a:pt x="3768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64;p2">
              <a:extLst>
                <a:ext uri="{FF2B5EF4-FFF2-40B4-BE49-F238E27FC236}">
                  <a16:creationId xmlns:a16="http://schemas.microsoft.com/office/drawing/2014/main" id="{3E2C2471-3A2D-96CA-F842-0C74901E949E}"/>
                </a:ext>
              </a:extLst>
            </p:cNvPr>
            <p:cNvSpPr/>
            <p:nvPr/>
          </p:nvSpPr>
          <p:spPr>
            <a:xfrm>
              <a:off x="10560048" y="2511300"/>
              <a:ext cx="37605" cy="23114"/>
            </a:xfrm>
            <a:custGeom>
              <a:avLst/>
              <a:gdLst/>
              <a:ahLst/>
              <a:cxnLst/>
              <a:rect l="l" t="t" r="r" b="b"/>
              <a:pathLst>
                <a:path w="37605" h="23114" extrusionOk="0">
                  <a:moveTo>
                    <a:pt x="3695" y="23114"/>
                  </a:moveTo>
                  <a:lnTo>
                    <a:pt x="37606" y="13985"/>
                  </a:lnTo>
                  <a:lnTo>
                    <a:pt x="33838" y="0"/>
                  </a:lnTo>
                  <a:lnTo>
                    <a:pt x="0" y="9057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65;p2">
              <a:extLst>
                <a:ext uri="{FF2B5EF4-FFF2-40B4-BE49-F238E27FC236}">
                  <a16:creationId xmlns:a16="http://schemas.microsoft.com/office/drawing/2014/main" id="{E0F337BD-29B4-0EBC-442D-2EDA3F3098E2}"/>
                </a:ext>
              </a:extLst>
            </p:cNvPr>
            <p:cNvSpPr/>
            <p:nvPr/>
          </p:nvSpPr>
          <p:spPr>
            <a:xfrm>
              <a:off x="10625333" y="2613249"/>
              <a:ext cx="34997" cy="35070"/>
            </a:xfrm>
            <a:custGeom>
              <a:avLst/>
              <a:gdLst/>
              <a:ahLst/>
              <a:cxnLst/>
              <a:rect l="l" t="t" r="r" b="b"/>
              <a:pathLst>
                <a:path w="34997" h="35070" extrusionOk="0">
                  <a:moveTo>
                    <a:pt x="10216" y="35070"/>
                  </a:moveTo>
                  <a:lnTo>
                    <a:pt x="34997" y="10217"/>
                  </a:lnTo>
                  <a:lnTo>
                    <a:pt x="24780" y="0"/>
                  </a:lnTo>
                  <a:lnTo>
                    <a:pt x="0" y="24781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66;p2">
              <a:extLst>
                <a:ext uri="{FF2B5EF4-FFF2-40B4-BE49-F238E27FC236}">
                  <a16:creationId xmlns:a16="http://schemas.microsoft.com/office/drawing/2014/main" id="{A943EC6F-C9D4-DD95-8940-4F1BD0902D3B}"/>
                </a:ext>
              </a:extLst>
            </p:cNvPr>
            <p:cNvSpPr/>
            <p:nvPr/>
          </p:nvSpPr>
          <p:spPr>
            <a:xfrm>
              <a:off x="10968136" y="2609191"/>
              <a:ext cx="34997" cy="35070"/>
            </a:xfrm>
            <a:custGeom>
              <a:avLst/>
              <a:gdLst/>
              <a:ahLst/>
              <a:cxnLst/>
              <a:rect l="l" t="t" r="r" b="b"/>
              <a:pathLst>
                <a:path w="34997" h="35070" extrusionOk="0">
                  <a:moveTo>
                    <a:pt x="34997" y="24781"/>
                  </a:moveTo>
                  <a:lnTo>
                    <a:pt x="10217" y="0"/>
                  </a:lnTo>
                  <a:lnTo>
                    <a:pt x="0" y="10289"/>
                  </a:lnTo>
                  <a:lnTo>
                    <a:pt x="24781" y="3507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67;p2">
              <a:extLst>
                <a:ext uri="{FF2B5EF4-FFF2-40B4-BE49-F238E27FC236}">
                  <a16:creationId xmlns:a16="http://schemas.microsoft.com/office/drawing/2014/main" id="{472E0AF1-BAB4-6E92-57AD-CF50B23DC34D}"/>
                </a:ext>
              </a:extLst>
            </p:cNvPr>
            <p:cNvSpPr/>
            <p:nvPr/>
          </p:nvSpPr>
          <p:spPr>
            <a:xfrm>
              <a:off x="11028277" y="2505793"/>
              <a:ext cx="37605" cy="23041"/>
            </a:xfrm>
            <a:custGeom>
              <a:avLst/>
              <a:gdLst/>
              <a:ahLst/>
              <a:cxnLst/>
              <a:rect l="l" t="t" r="r" b="b"/>
              <a:pathLst>
                <a:path w="37605" h="23041" extrusionOk="0">
                  <a:moveTo>
                    <a:pt x="37606" y="9057"/>
                  </a:moveTo>
                  <a:lnTo>
                    <a:pt x="3767" y="0"/>
                  </a:lnTo>
                  <a:lnTo>
                    <a:pt x="0" y="13985"/>
                  </a:lnTo>
                  <a:lnTo>
                    <a:pt x="33910" y="2304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368;p2">
              <a:extLst>
                <a:ext uri="{FF2B5EF4-FFF2-40B4-BE49-F238E27FC236}">
                  <a16:creationId xmlns:a16="http://schemas.microsoft.com/office/drawing/2014/main" id="{85535031-60E8-E8DD-247B-B33F5C765E84}"/>
                </a:ext>
              </a:extLst>
            </p:cNvPr>
            <p:cNvSpPr/>
            <p:nvPr/>
          </p:nvSpPr>
          <p:spPr>
            <a:xfrm>
              <a:off x="11026827" y="2380294"/>
              <a:ext cx="37606" cy="23114"/>
            </a:xfrm>
            <a:custGeom>
              <a:avLst/>
              <a:gdLst/>
              <a:ahLst/>
              <a:cxnLst/>
              <a:rect l="l" t="t" r="r" b="b"/>
              <a:pathLst>
                <a:path w="37606" h="23114" extrusionOk="0">
                  <a:moveTo>
                    <a:pt x="33839" y="0"/>
                  </a:moveTo>
                  <a:lnTo>
                    <a:pt x="0" y="9130"/>
                  </a:lnTo>
                  <a:lnTo>
                    <a:pt x="3768" y="23114"/>
                  </a:lnTo>
                  <a:lnTo>
                    <a:pt x="37607" y="13985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369;p2">
              <a:extLst>
                <a:ext uri="{FF2B5EF4-FFF2-40B4-BE49-F238E27FC236}">
                  <a16:creationId xmlns:a16="http://schemas.microsoft.com/office/drawing/2014/main" id="{3B00CA3A-E0C5-5D9E-FAF6-6503DB71C6DC}"/>
                </a:ext>
              </a:extLst>
            </p:cNvPr>
            <p:cNvSpPr/>
            <p:nvPr/>
          </p:nvSpPr>
          <p:spPr>
            <a:xfrm>
              <a:off x="10964079" y="2266388"/>
              <a:ext cx="35069" cy="35070"/>
            </a:xfrm>
            <a:custGeom>
              <a:avLst/>
              <a:gdLst/>
              <a:ahLst/>
              <a:cxnLst/>
              <a:rect l="l" t="t" r="r" b="b"/>
              <a:pathLst>
                <a:path w="35069" h="35070" extrusionOk="0">
                  <a:moveTo>
                    <a:pt x="24780" y="0"/>
                  </a:moveTo>
                  <a:lnTo>
                    <a:pt x="0" y="24781"/>
                  </a:lnTo>
                  <a:lnTo>
                    <a:pt x="10216" y="35070"/>
                  </a:lnTo>
                  <a:lnTo>
                    <a:pt x="35070" y="10289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370;p2">
              <a:extLst>
                <a:ext uri="{FF2B5EF4-FFF2-40B4-BE49-F238E27FC236}">
                  <a16:creationId xmlns:a16="http://schemas.microsoft.com/office/drawing/2014/main" id="{A64499D0-2F38-43AF-C2A3-CF9C9F7FE827}"/>
                </a:ext>
              </a:extLst>
            </p:cNvPr>
            <p:cNvSpPr/>
            <p:nvPr/>
          </p:nvSpPr>
          <p:spPr>
            <a:xfrm>
              <a:off x="10720616" y="2332471"/>
              <a:ext cx="181872" cy="227086"/>
            </a:xfrm>
            <a:custGeom>
              <a:avLst/>
              <a:gdLst/>
              <a:ahLst/>
              <a:cxnLst/>
              <a:rect l="l" t="t" r="r" b="b"/>
              <a:pathLst>
                <a:path w="181872" h="227086" extrusionOk="0">
                  <a:moveTo>
                    <a:pt x="69199" y="213102"/>
                  </a:moveTo>
                  <a:cubicBezTo>
                    <a:pt x="52605" y="209261"/>
                    <a:pt x="38910" y="198682"/>
                    <a:pt x="29274" y="185857"/>
                  </a:cubicBezTo>
                  <a:cubicBezTo>
                    <a:pt x="19709" y="173177"/>
                    <a:pt x="14492" y="158250"/>
                    <a:pt x="14564" y="147526"/>
                  </a:cubicBezTo>
                  <a:cubicBezTo>
                    <a:pt x="14564" y="145860"/>
                    <a:pt x="14709" y="144411"/>
                    <a:pt x="14854" y="143034"/>
                  </a:cubicBezTo>
                  <a:cubicBezTo>
                    <a:pt x="17245" y="127310"/>
                    <a:pt x="22752" y="114992"/>
                    <a:pt x="30143" y="104196"/>
                  </a:cubicBezTo>
                  <a:cubicBezTo>
                    <a:pt x="41230" y="88038"/>
                    <a:pt x="56808" y="75430"/>
                    <a:pt x="72459" y="61880"/>
                  </a:cubicBezTo>
                  <a:cubicBezTo>
                    <a:pt x="87965" y="48402"/>
                    <a:pt x="103617" y="33838"/>
                    <a:pt x="113181" y="13187"/>
                  </a:cubicBezTo>
                  <a:lnTo>
                    <a:pt x="106588" y="10144"/>
                  </a:lnTo>
                  <a:lnTo>
                    <a:pt x="103109" y="16521"/>
                  </a:lnTo>
                  <a:cubicBezTo>
                    <a:pt x="121152" y="26303"/>
                    <a:pt x="137310" y="41302"/>
                    <a:pt x="148903" y="59416"/>
                  </a:cubicBezTo>
                  <a:cubicBezTo>
                    <a:pt x="160497" y="77458"/>
                    <a:pt x="167452" y="98472"/>
                    <a:pt x="167452" y="120282"/>
                  </a:cubicBezTo>
                  <a:cubicBezTo>
                    <a:pt x="167452" y="128252"/>
                    <a:pt x="166510" y="136368"/>
                    <a:pt x="164555" y="144555"/>
                  </a:cubicBezTo>
                  <a:cubicBezTo>
                    <a:pt x="162526" y="152816"/>
                    <a:pt x="158468" y="160134"/>
                    <a:pt x="153033" y="166728"/>
                  </a:cubicBezTo>
                  <a:cubicBezTo>
                    <a:pt x="144918" y="176582"/>
                    <a:pt x="133760" y="184698"/>
                    <a:pt x="122818" y="190712"/>
                  </a:cubicBezTo>
                  <a:cubicBezTo>
                    <a:pt x="111877" y="196726"/>
                    <a:pt x="101297" y="200856"/>
                    <a:pt x="94487" y="203030"/>
                  </a:cubicBezTo>
                  <a:lnTo>
                    <a:pt x="98979" y="216797"/>
                  </a:lnTo>
                  <a:cubicBezTo>
                    <a:pt x="108906" y="213536"/>
                    <a:pt x="125861" y="206943"/>
                    <a:pt x="141875" y="195929"/>
                  </a:cubicBezTo>
                  <a:cubicBezTo>
                    <a:pt x="149845" y="190422"/>
                    <a:pt x="157671" y="183828"/>
                    <a:pt x="164192" y="175930"/>
                  </a:cubicBezTo>
                  <a:cubicBezTo>
                    <a:pt x="170714" y="168032"/>
                    <a:pt x="175930" y="158685"/>
                    <a:pt x="178539" y="147961"/>
                  </a:cubicBezTo>
                  <a:cubicBezTo>
                    <a:pt x="180785" y="138686"/>
                    <a:pt x="181873" y="129339"/>
                    <a:pt x="181873" y="120209"/>
                  </a:cubicBezTo>
                  <a:cubicBezTo>
                    <a:pt x="181873" y="95283"/>
                    <a:pt x="173901" y="71662"/>
                    <a:pt x="161076" y="51518"/>
                  </a:cubicBezTo>
                  <a:cubicBezTo>
                    <a:pt x="148179" y="31375"/>
                    <a:pt x="130281" y="14709"/>
                    <a:pt x="109993" y="3695"/>
                  </a:cubicBezTo>
                  <a:lnTo>
                    <a:pt x="103181" y="0"/>
                  </a:lnTo>
                  <a:lnTo>
                    <a:pt x="99921" y="7028"/>
                  </a:lnTo>
                  <a:cubicBezTo>
                    <a:pt x="94559" y="18622"/>
                    <a:pt x="86734" y="28331"/>
                    <a:pt x="77532" y="37461"/>
                  </a:cubicBezTo>
                  <a:cubicBezTo>
                    <a:pt x="63764" y="51156"/>
                    <a:pt x="46809" y="63402"/>
                    <a:pt x="32027" y="78980"/>
                  </a:cubicBezTo>
                  <a:cubicBezTo>
                    <a:pt x="17245" y="94486"/>
                    <a:pt x="4565" y="113833"/>
                    <a:pt x="508" y="140788"/>
                  </a:cubicBezTo>
                  <a:cubicBezTo>
                    <a:pt x="145" y="142961"/>
                    <a:pt x="0" y="145208"/>
                    <a:pt x="0" y="147526"/>
                  </a:cubicBezTo>
                  <a:cubicBezTo>
                    <a:pt x="0" y="162453"/>
                    <a:pt x="6376" y="179481"/>
                    <a:pt x="17608" y="194480"/>
                  </a:cubicBezTo>
                  <a:cubicBezTo>
                    <a:pt x="28839" y="209406"/>
                    <a:pt x="45214" y="222304"/>
                    <a:pt x="65866" y="227086"/>
                  </a:cubicBezTo>
                  <a:lnTo>
                    <a:pt x="69126" y="212957"/>
                  </a:lnTo>
                  <a:lnTo>
                    <a:pt x="69126" y="21295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371;p2">
              <a:extLst>
                <a:ext uri="{FF2B5EF4-FFF2-40B4-BE49-F238E27FC236}">
                  <a16:creationId xmlns:a16="http://schemas.microsoft.com/office/drawing/2014/main" id="{C3E21337-B90E-EB95-E20A-8F057FD7E02D}"/>
                </a:ext>
              </a:extLst>
            </p:cNvPr>
            <p:cNvSpPr/>
            <p:nvPr/>
          </p:nvSpPr>
          <p:spPr>
            <a:xfrm>
              <a:off x="10780540" y="2408263"/>
              <a:ext cx="49706" cy="202595"/>
            </a:xfrm>
            <a:custGeom>
              <a:avLst/>
              <a:gdLst/>
              <a:ahLst/>
              <a:cxnLst/>
              <a:rect l="l" t="t" r="r" b="b"/>
              <a:pathLst>
                <a:path w="49706" h="202595" extrusionOk="0">
                  <a:moveTo>
                    <a:pt x="29346" y="196291"/>
                  </a:moveTo>
                  <a:cubicBezTo>
                    <a:pt x="18477" y="173829"/>
                    <a:pt x="14419" y="152526"/>
                    <a:pt x="14419" y="132093"/>
                  </a:cubicBezTo>
                  <a:cubicBezTo>
                    <a:pt x="14347" y="85936"/>
                    <a:pt x="35795" y="43620"/>
                    <a:pt x="49707" y="4855"/>
                  </a:cubicBezTo>
                  <a:lnTo>
                    <a:pt x="36084" y="0"/>
                  </a:lnTo>
                  <a:cubicBezTo>
                    <a:pt x="22897" y="37389"/>
                    <a:pt x="73" y="81444"/>
                    <a:pt x="0" y="132093"/>
                  </a:cubicBezTo>
                  <a:cubicBezTo>
                    <a:pt x="0" y="154482"/>
                    <a:pt x="4565" y="178104"/>
                    <a:pt x="16376" y="202595"/>
                  </a:cubicBezTo>
                  <a:lnTo>
                    <a:pt x="29419" y="196291"/>
                  </a:lnTo>
                  <a:lnTo>
                    <a:pt x="29419" y="19629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372;p2">
              <a:extLst>
                <a:ext uri="{FF2B5EF4-FFF2-40B4-BE49-F238E27FC236}">
                  <a16:creationId xmlns:a16="http://schemas.microsoft.com/office/drawing/2014/main" id="{66C1F433-FAC9-2913-16FE-4EC0B8793DE7}"/>
                </a:ext>
              </a:extLst>
            </p:cNvPr>
            <p:cNvSpPr/>
            <p:nvPr/>
          </p:nvSpPr>
          <p:spPr>
            <a:xfrm>
              <a:off x="10741339" y="2788092"/>
              <a:ext cx="134048" cy="41301"/>
            </a:xfrm>
            <a:custGeom>
              <a:avLst/>
              <a:gdLst/>
              <a:ahLst/>
              <a:cxnLst/>
              <a:rect l="l" t="t" r="r" b="b"/>
              <a:pathLst>
                <a:path w="134048" h="41301" extrusionOk="0">
                  <a:moveTo>
                    <a:pt x="134049" y="0"/>
                  </a:moveTo>
                  <a:lnTo>
                    <a:pt x="104268" y="0"/>
                  </a:lnTo>
                  <a:lnTo>
                    <a:pt x="77459" y="26810"/>
                  </a:lnTo>
                  <a:lnTo>
                    <a:pt x="56663" y="26810"/>
                  </a:lnTo>
                  <a:lnTo>
                    <a:pt x="29853" y="0"/>
                  </a:lnTo>
                  <a:lnTo>
                    <a:pt x="0" y="0"/>
                  </a:lnTo>
                  <a:lnTo>
                    <a:pt x="0" y="14492"/>
                  </a:lnTo>
                  <a:lnTo>
                    <a:pt x="23839" y="14492"/>
                  </a:lnTo>
                  <a:lnTo>
                    <a:pt x="50650" y="41302"/>
                  </a:lnTo>
                  <a:lnTo>
                    <a:pt x="83473" y="41302"/>
                  </a:lnTo>
                  <a:lnTo>
                    <a:pt x="110283" y="14492"/>
                  </a:lnTo>
                  <a:lnTo>
                    <a:pt x="134049" y="14492"/>
                  </a:lnTo>
                  <a:lnTo>
                    <a:pt x="134049" y="0"/>
                  </a:lnTo>
                  <a:lnTo>
                    <a:pt x="134049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73;p2">
              <a:extLst>
                <a:ext uri="{FF2B5EF4-FFF2-40B4-BE49-F238E27FC236}">
                  <a16:creationId xmlns:a16="http://schemas.microsoft.com/office/drawing/2014/main" id="{E6EBAA21-8475-BEDF-AA05-82B40A012035}"/>
                </a:ext>
              </a:extLst>
            </p:cNvPr>
            <p:cNvSpPr/>
            <p:nvPr/>
          </p:nvSpPr>
          <p:spPr>
            <a:xfrm>
              <a:off x="10714530" y="2694258"/>
              <a:ext cx="187668" cy="14491"/>
            </a:xfrm>
            <a:custGeom>
              <a:avLst/>
              <a:gdLst/>
              <a:ahLst/>
              <a:cxnLst/>
              <a:rect l="l" t="t" r="r" b="b"/>
              <a:pathLst>
                <a:path w="187668" h="14491" extrusionOk="0">
                  <a:moveTo>
                    <a:pt x="0" y="14492"/>
                  </a:moveTo>
                  <a:lnTo>
                    <a:pt x="187669" y="14492"/>
                  </a:lnTo>
                  <a:lnTo>
                    <a:pt x="187669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74;p2">
              <a:extLst>
                <a:ext uri="{FF2B5EF4-FFF2-40B4-BE49-F238E27FC236}">
                  <a16:creationId xmlns:a16="http://schemas.microsoft.com/office/drawing/2014/main" id="{EB23B3DB-C890-1B9E-758E-5D0CB2DFB2DF}"/>
                </a:ext>
              </a:extLst>
            </p:cNvPr>
            <p:cNvSpPr/>
            <p:nvPr/>
          </p:nvSpPr>
          <p:spPr>
            <a:xfrm>
              <a:off x="10714530" y="2747878"/>
              <a:ext cx="187668" cy="14491"/>
            </a:xfrm>
            <a:custGeom>
              <a:avLst/>
              <a:gdLst/>
              <a:ahLst/>
              <a:cxnLst/>
              <a:rect l="l" t="t" r="r" b="b"/>
              <a:pathLst>
                <a:path w="187668" h="14491" extrusionOk="0">
                  <a:moveTo>
                    <a:pt x="0" y="14492"/>
                  </a:moveTo>
                  <a:lnTo>
                    <a:pt x="187669" y="14492"/>
                  </a:lnTo>
                  <a:lnTo>
                    <a:pt x="187669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75;p2">
              <a:extLst>
                <a:ext uri="{FF2B5EF4-FFF2-40B4-BE49-F238E27FC236}">
                  <a16:creationId xmlns:a16="http://schemas.microsoft.com/office/drawing/2014/main" id="{281F4187-1A63-C5A2-3F92-E139DD77FC49}"/>
                </a:ext>
              </a:extLst>
            </p:cNvPr>
            <p:cNvSpPr/>
            <p:nvPr/>
          </p:nvSpPr>
          <p:spPr>
            <a:xfrm>
              <a:off x="10640259" y="2278706"/>
              <a:ext cx="336209" cy="395987"/>
            </a:xfrm>
            <a:custGeom>
              <a:avLst/>
              <a:gdLst/>
              <a:ahLst/>
              <a:cxnLst/>
              <a:rect l="l" t="t" r="r" b="b"/>
              <a:pathLst>
                <a:path w="336209" h="395987" extrusionOk="0">
                  <a:moveTo>
                    <a:pt x="255780" y="395988"/>
                  </a:moveTo>
                  <a:lnTo>
                    <a:pt x="255780" y="369178"/>
                  </a:lnTo>
                  <a:cubicBezTo>
                    <a:pt x="255780" y="342731"/>
                    <a:pt x="267011" y="316211"/>
                    <a:pt x="285778" y="297444"/>
                  </a:cubicBezTo>
                  <a:cubicBezTo>
                    <a:pt x="317660" y="265345"/>
                    <a:pt x="336137" y="216290"/>
                    <a:pt x="336209" y="168105"/>
                  </a:cubicBezTo>
                  <a:cubicBezTo>
                    <a:pt x="336209" y="75285"/>
                    <a:pt x="260925" y="0"/>
                    <a:pt x="168104" y="0"/>
                  </a:cubicBezTo>
                  <a:cubicBezTo>
                    <a:pt x="75285" y="0"/>
                    <a:pt x="0" y="75285"/>
                    <a:pt x="0" y="168105"/>
                  </a:cubicBezTo>
                  <a:cubicBezTo>
                    <a:pt x="0" y="216290"/>
                    <a:pt x="18550" y="265345"/>
                    <a:pt x="50431" y="297444"/>
                  </a:cubicBezTo>
                  <a:cubicBezTo>
                    <a:pt x="69199" y="316211"/>
                    <a:pt x="80429" y="342731"/>
                    <a:pt x="80429" y="369178"/>
                  </a:cubicBezTo>
                  <a:lnTo>
                    <a:pt x="80429" y="395988"/>
                  </a:lnTo>
                  <a:lnTo>
                    <a:pt x="94921" y="395988"/>
                  </a:lnTo>
                  <a:lnTo>
                    <a:pt x="94921" y="369178"/>
                  </a:lnTo>
                  <a:cubicBezTo>
                    <a:pt x="94921" y="338673"/>
                    <a:pt x="82168" y="308747"/>
                    <a:pt x="60721" y="287227"/>
                  </a:cubicBezTo>
                  <a:cubicBezTo>
                    <a:pt x="32027" y="258533"/>
                    <a:pt x="14492" y="212594"/>
                    <a:pt x="14492" y="168105"/>
                  </a:cubicBezTo>
                  <a:cubicBezTo>
                    <a:pt x="14492" y="125644"/>
                    <a:pt x="31665" y="87313"/>
                    <a:pt x="59488" y="59489"/>
                  </a:cubicBezTo>
                  <a:cubicBezTo>
                    <a:pt x="87313" y="31665"/>
                    <a:pt x="125643" y="14492"/>
                    <a:pt x="168104" y="14492"/>
                  </a:cubicBezTo>
                  <a:cubicBezTo>
                    <a:pt x="210566" y="14492"/>
                    <a:pt x="248896" y="31665"/>
                    <a:pt x="276721" y="59489"/>
                  </a:cubicBezTo>
                  <a:cubicBezTo>
                    <a:pt x="304545" y="87313"/>
                    <a:pt x="321718" y="125644"/>
                    <a:pt x="321718" y="168105"/>
                  </a:cubicBezTo>
                  <a:cubicBezTo>
                    <a:pt x="321718" y="212594"/>
                    <a:pt x="304255" y="258533"/>
                    <a:pt x="275489" y="287227"/>
                  </a:cubicBezTo>
                  <a:cubicBezTo>
                    <a:pt x="254041" y="308747"/>
                    <a:pt x="241288" y="338673"/>
                    <a:pt x="241288" y="369178"/>
                  </a:cubicBezTo>
                  <a:lnTo>
                    <a:pt x="241288" y="395988"/>
                  </a:lnTo>
                  <a:lnTo>
                    <a:pt x="255780" y="395988"/>
                  </a:lnTo>
                  <a:lnTo>
                    <a:pt x="255780" y="39598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76;p2">
            <a:extLst>
              <a:ext uri="{FF2B5EF4-FFF2-40B4-BE49-F238E27FC236}">
                <a16:creationId xmlns:a16="http://schemas.microsoft.com/office/drawing/2014/main" id="{D40F2F29-C0EE-89A0-BB48-B27366463A91}"/>
              </a:ext>
            </a:extLst>
          </p:cNvPr>
          <p:cNvGrpSpPr/>
          <p:nvPr/>
        </p:nvGrpSpPr>
        <p:grpSpPr>
          <a:xfrm>
            <a:off x="8692084" y="2570541"/>
            <a:ext cx="361893" cy="490424"/>
            <a:chOff x="9005297" y="2192118"/>
            <a:chExt cx="470258" cy="637276"/>
          </a:xfrm>
        </p:grpSpPr>
        <p:sp>
          <p:nvSpPr>
            <p:cNvPr id="50" name="Google Shape;377;p2">
              <a:extLst>
                <a:ext uri="{FF2B5EF4-FFF2-40B4-BE49-F238E27FC236}">
                  <a16:creationId xmlns:a16="http://schemas.microsoft.com/office/drawing/2014/main" id="{92C55E81-6E83-4205-AD04-301954C8459E}"/>
                </a:ext>
              </a:extLst>
            </p:cNvPr>
            <p:cNvSpPr/>
            <p:nvPr/>
          </p:nvSpPr>
          <p:spPr>
            <a:xfrm>
              <a:off x="9060148" y="2532965"/>
              <a:ext cx="140062" cy="215782"/>
            </a:xfrm>
            <a:custGeom>
              <a:avLst/>
              <a:gdLst/>
              <a:ahLst/>
              <a:cxnLst/>
              <a:rect l="l" t="t" r="r" b="b"/>
              <a:pathLst>
                <a:path w="140062" h="215782" extrusionOk="0">
                  <a:moveTo>
                    <a:pt x="140063" y="201508"/>
                  </a:moveTo>
                  <a:cubicBezTo>
                    <a:pt x="140063" y="201508"/>
                    <a:pt x="85283" y="201508"/>
                    <a:pt x="77386" y="201508"/>
                  </a:cubicBezTo>
                  <a:cubicBezTo>
                    <a:pt x="74995" y="201508"/>
                    <a:pt x="71734" y="200494"/>
                    <a:pt x="68256" y="197668"/>
                  </a:cubicBezTo>
                  <a:cubicBezTo>
                    <a:pt x="64778" y="194914"/>
                    <a:pt x="61082" y="190567"/>
                    <a:pt x="58111" y="184625"/>
                  </a:cubicBezTo>
                  <a:lnTo>
                    <a:pt x="58111" y="184408"/>
                  </a:lnTo>
                  <a:cubicBezTo>
                    <a:pt x="58111" y="184408"/>
                    <a:pt x="18331" y="114847"/>
                    <a:pt x="18331" y="114847"/>
                  </a:cubicBezTo>
                  <a:lnTo>
                    <a:pt x="18331" y="114847"/>
                  </a:lnTo>
                  <a:cubicBezTo>
                    <a:pt x="15650" y="110065"/>
                    <a:pt x="14708" y="106297"/>
                    <a:pt x="14708" y="102747"/>
                  </a:cubicBezTo>
                  <a:cubicBezTo>
                    <a:pt x="14708" y="98399"/>
                    <a:pt x="16158" y="94124"/>
                    <a:pt x="18839" y="89269"/>
                  </a:cubicBezTo>
                  <a:cubicBezTo>
                    <a:pt x="23186" y="81516"/>
                    <a:pt x="42316" y="48402"/>
                    <a:pt x="47388" y="39635"/>
                  </a:cubicBezTo>
                  <a:lnTo>
                    <a:pt x="50938" y="33404"/>
                  </a:lnTo>
                  <a:lnTo>
                    <a:pt x="50214" y="32969"/>
                  </a:lnTo>
                  <a:lnTo>
                    <a:pt x="97674" y="18477"/>
                  </a:lnTo>
                  <a:lnTo>
                    <a:pt x="112601" y="82748"/>
                  </a:lnTo>
                  <a:lnTo>
                    <a:pt x="119630" y="81082"/>
                  </a:lnTo>
                  <a:lnTo>
                    <a:pt x="123253" y="74778"/>
                  </a:lnTo>
                  <a:lnTo>
                    <a:pt x="108181" y="66082"/>
                  </a:lnTo>
                  <a:lnTo>
                    <a:pt x="66155" y="140643"/>
                  </a:lnTo>
                  <a:lnTo>
                    <a:pt x="78763" y="147744"/>
                  </a:lnTo>
                  <a:lnTo>
                    <a:pt x="113543" y="85936"/>
                  </a:lnTo>
                  <a:lnTo>
                    <a:pt x="115862" y="87313"/>
                  </a:lnTo>
                  <a:lnTo>
                    <a:pt x="130353" y="95718"/>
                  </a:lnTo>
                  <a:lnTo>
                    <a:pt x="108108" y="0"/>
                  </a:lnTo>
                  <a:lnTo>
                    <a:pt x="14419" y="28621"/>
                  </a:lnTo>
                  <a:lnTo>
                    <a:pt x="37243" y="42171"/>
                  </a:lnTo>
                  <a:lnTo>
                    <a:pt x="40939" y="35940"/>
                  </a:lnTo>
                  <a:lnTo>
                    <a:pt x="34635" y="32317"/>
                  </a:lnTo>
                  <a:cubicBezTo>
                    <a:pt x="29563" y="41157"/>
                    <a:pt x="10506" y="74125"/>
                    <a:pt x="6014" y="82168"/>
                  </a:cubicBezTo>
                  <a:cubicBezTo>
                    <a:pt x="2608" y="88182"/>
                    <a:pt x="0" y="95066"/>
                    <a:pt x="0" y="102747"/>
                  </a:cubicBezTo>
                  <a:cubicBezTo>
                    <a:pt x="0" y="108978"/>
                    <a:pt x="1811" y="115500"/>
                    <a:pt x="5579" y="122021"/>
                  </a:cubicBezTo>
                  <a:lnTo>
                    <a:pt x="5579" y="122021"/>
                  </a:lnTo>
                  <a:cubicBezTo>
                    <a:pt x="5579" y="122021"/>
                    <a:pt x="45142" y="191364"/>
                    <a:pt x="45142" y="191364"/>
                  </a:cubicBezTo>
                  <a:lnTo>
                    <a:pt x="51446" y="187741"/>
                  </a:lnTo>
                  <a:lnTo>
                    <a:pt x="44997" y="191002"/>
                  </a:lnTo>
                  <a:cubicBezTo>
                    <a:pt x="48837" y="198537"/>
                    <a:pt x="53619" y="204624"/>
                    <a:pt x="59126" y="208899"/>
                  </a:cubicBezTo>
                  <a:cubicBezTo>
                    <a:pt x="64560" y="213174"/>
                    <a:pt x="70792" y="215783"/>
                    <a:pt x="77241" y="215783"/>
                  </a:cubicBezTo>
                  <a:lnTo>
                    <a:pt x="139918" y="215783"/>
                  </a:lnTo>
                  <a:lnTo>
                    <a:pt x="139918" y="201291"/>
                  </a:lnTo>
                  <a:lnTo>
                    <a:pt x="139918" y="20129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78;p2">
              <a:extLst>
                <a:ext uri="{FF2B5EF4-FFF2-40B4-BE49-F238E27FC236}">
                  <a16:creationId xmlns:a16="http://schemas.microsoft.com/office/drawing/2014/main" id="{E71AAC75-A1AB-301E-A3B1-0B2FB10A44D4}"/>
                </a:ext>
              </a:extLst>
            </p:cNvPr>
            <p:cNvSpPr/>
            <p:nvPr/>
          </p:nvSpPr>
          <p:spPr>
            <a:xfrm>
              <a:off x="9138042" y="2426376"/>
              <a:ext cx="220709" cy="149122"/>
            </a:xfrm>
            <a:custGeom>
              <a:avLst/>
              <a:gdLst/>
              <a:ahLst/>
              <a:cxnLst/>
              <a:rect l="l" t="t" r="r" b="b"/>
              <a:pathLst>
                <a:path w="220709" h="149122" extrusionOk="0">
                  <a:moveTo>
                    <a:pt x="12608" y="77678"/>
                  </a:moveTo>
                  <a:cubicBezTo>
                    <a:pt x="22244" y="61012"/>
                    <a:pt x="40722" y="28985"/>
                    <a:pt x="43620" y="23986"/>
                  </a:cubicBezTo>
                  <a:cubicBezTo>
                    <a:pt x="45142" y="21450"/>
                    <a:pt x="47242" y="19059"/>
                    <a:pt x="50359" y="17319"/>
                  </a:cubicBezTo>
                  <a:cubicBezTo>
                    <a:pt x="53475" y="15581"/>
                    <a:pt x="57604" y="14349"/>
                    <a:pt x="63256" y="14276"/>
                  </a:cubicBezTo>
                  <a:cubicBezTo>
                    <a:pt x="63981" y="14276"/>
                    <a:pt x="64705" y="14276"/>
                    <a:pt x="65430" y="14276"/>
                  </a:cubicBezTo>
                  <a:lnTo>
                    <a:pt x="65647" y="14276"/>
                  </a:lnTo>
                  <a:cubicBezTo>
                    <a:pt x="65647" y="14276"/>
                    <a:pt x="144918" y="14276"/>
                    <a:pt x="144918" y="14276"/>
                  </a:cubicBezTo>
                  <a:cubicBezTo>
                    <a:pt x="151004" y="14276"/>
                    <a:pt x="154845" y="15653"/>
                    <a:pt x="157960" y="17682"/>
                  </a:cubicBezTo>
                  <a:cubicBezTo>
                    <a:pt x="161076" y="19783"/>
                    <a:pt x="163757" y="22899"/>
                    <a:pt x="166365" y="27246"/>
                  </a:cubicBezTo>
                  <a:cubicBezTo>
                    <a:pt x="170930" y="34855"/>
                    <a:pt x="189769" y="67823"/>
                    <a:pt x="194914" y="76663"/>
                  </a:cubicBezTo>
                  <a:lnTo>
                    <a:pt x="198537" y="82967"/>
                  </a:lnTo>
                  <a:lnTo>
                    <a:pt x="199044" y="82677"/>
                  </a:lnTo>
                  <a:lnTo>
                    <a:pt x="187885" y="130718"/>
                  </a:lnTo>
                  <a:lnTo>
                    <a:pt x="124701" y="111516"/>
                  </a:lnTo>
                  <a:lnTo>
                    <a:pt x="122600" y="118472"/>
                  </a:lnTo>
                  <a:lnTo>
                    <a:pt x="126223" y="124776"/>
                  </a:lnTo>
                  <a:lnTo>
                    <a:pt x="141222" y="116153"/>
                  </a:lnTo>
                  <a:lnTo>
                    <a:pt x="99341" y="43695"/>
                  </a:lnTo>
                  <a:lnTo>
                    <a:pt x="86806" y="50940"/>
                  </a:lnTo>
                  <a:lnTo>
                    <a:pt x="121369" y="110864"/>
                  </a:lnTo>
                  <a:lnTo>
                    <a:pt x="118977" y="112241"/>
                  </a:lnTo>
                  <a:lnTo>
                    <a:pt x="104485" y="120573"/>
                  </a:lnTo>
                  <a:lnTo>
                    <a:pt x="198464" y="149122"/>
                  </a:lnTo>
                  <a:lnTo>
                    <a:pt x="220710" y="53477"/>
                  </a:lnTo>
                  <a:lnTo>
                    <a:pt x="197523" y="66881"/>
                  </a:lnTo>
                  <a:lnTo>
                    <a:pt x="201146" y="73185"/>
                  </a:lnTo>
                  <a:lnTo>
                    <a:pt x="207450" y="69562"/>
                  </a:lnTo>
                  <a:cubicBezTo>
                    <a:pt x="202377" y="60722"/>
                    <a:pt x="183538" y="27899"/>
                    <a:pt x="178828" y="20000"/>
                  </a:cubicBezTo>
                  <a:cubicBezTo>
                    <a:pt x="175640" y="14639"/>
                    <a:pt x="171655" y="9566"/>
                    <a:pt x="166075" y="5799"/>
                  </a:cubicBezTo>
                  <a:cubicBezTo>
                    <a:pt x="160423" y="2031"/>
                    <a:pt x="153322" y="-71"/>
                    <a:pt x="144990" y="2"/>
                  </a:cubicBezTo>
                  <a:lnTo>
                    <a:pt x="65937" y="2"/>
                  </a:lnTo>
                  <a:cubicBezTo>
                    <a:pt x="65937" y="2"/>
                    <a:pt x="65937" y="7320"/>
                    <a:pt x="65937" y="7320"/>
                  </a:cubicBezTo>
                  <a:lnTo>
                    <a:pt x="66372" y="74"/>
                  </a:lnTo>
                  <a:cubicBezTo>
                    <a:pt x="65286" y="74"/>
                    <a:pt x="64271" y="2"/>
                    <a:pt x="63256" y="2"/>
                  </a:cubicBezTo>
                  <a:cubicBezTo>
                    <a:pt x="55430" y="2"/>
                    <a:pt x="48620" y="1813"/>
                    <a:pt x="43185" y="4929"/>
                  </a:cubicBezTo>
                  <a:cubicBezTo>
                    <a:pt x="37751" y="8045"/>
                    <a:pt x="33693" y="12320"/>
                    <a:pt x="31012" y="16957"/>
                  </a:cubicBezTo>
                  <a:cubicBezTo>
                    <a:pt x="28114" y="21957"/>
                    <a:pt x="9637" y="53984"/>
                    <a:pt x="0" y="70649"/>
                  </a:cubicBezTo>
                  <a:lnTo>
                    <a:pt x="12535" y="77895"/>
                  </a:lnTo>
                  <a:lnTo>
                    <a:pt x="12535" y="7789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79;p2">
              <a:extLst>
                <a:ext uri="{FF2B5EF4-FFF2-40B4-BE49-F238E27FC236}">
                  <a16:creationId xmlns:a16="http://schemas.microsoft.com/office/drawing/2014/main" id="{45587A96-8E45-661A-8C6F-B394AA7A2201}"/>
                </a:ext>
              </a:extLst>
            </p:cNvPr>
            <p:cNvSpPr/>
            <p:nvPr/>
          </p:nvSpPr>
          <p:spPr>
            <a:xfrm>
              <a:off x="9216587" y="2577310"/>
              <a:ext cx="205203" cy="195349"/>
            </a:xfrm>
            <a:custGeom>
              <a:avLst/>
              <a:gdLst/>
              <a:ahLst/>
              <a:cxnLst/>
              <a:rect l="l" t="t" r="r" b="b"/>
              <a:pathLst>
                <a:path w="205203" h="195349" extrusionOk="0">
                  <a:moveTo>
                    <a:pt x="160352" y="7173"/>
                  </a:moveTo>
                  <a:cubicBezTo>
                    <a:pt x="170351" y="24564"/>
                    <a:pt x="185857" y="51373"/>
                    <a:pt x="188466" y="55938"/>
                  </a:cubicBezTo>
                  <a:cubicBezTo>
                    <a:pt x="189914" y="58474"/>
                    <a:pt x="190856" y="61445"/>
                    <a:pt x="190856" y="64923"/>
                  </a:cubicBezTo>
                  <a:cubicBezTo>
                    <a:pt x="190856" y="68981"/>
                    <a:pt x="189625" y="73836"/>
                    <a:pt x="185785" y="79705"/>
                  </a:cubicBezTo>
                  <a:lnTo>
                    <a:pt x="185640" y="79922"/>
                  </a:lnTo>
                  <a:lnTo>
                    <a:pt x="146077" y="148541"/>
                  </a:lnTo>
                  <a:cubicBezTo>
                    <a:pt x="144410" y="151512"/>
                    <a:pt x="143034" y="153468"/>
                    <a:pt x="142019" y="154700"/>
                  </a:cubicBezTo>
                  <a:cubicBezTo>
                    <a:pt x="141222" y="155569"/>
                    <a:pt x="140716" y="156004"/>
                    <a:pt x="140353" y="156294"/>
                  </a:cubicBezTo>
                  <a:cubicBezTo>
                    <a:pt x="139774" y="156656"/>
                    <a:pt x="139411" y="156801"/>
                    <a:pt x="137890" y="157018"/>
                  </a:cubicBezTo>
                  <a:cubicBezTo>
                    <a:pt x="136440" y="157236"/>
                    <a:pt x="134049" y="157236"/>
                    <a:pt x="130860" y="157308"/>
                  </a:cubicBezTo>
                  <a:cubicBezTo>
                    <a:pt x="128324" y="157308"/>
                    <a:pt x="122745" y="157308"/>
                    <a:pt x="115789" y="157308"/>
                  </a:cubicBezTo>
                  <a:cubicBezTo>
                    <a:pt x="98762" y="157308"/>
                    <a:pt x="73473" y="157236"/>
                    <a:pt x="63908" y="157236"/>
                  </a:cubicBezTo>
                  <a:lnTo>
                    <a:pt x="56662" y="157236"/>
                  </a:lnTo>
                  <a:lnTo>
                    <a:pt x="56662" y="160424"/>
                  </a:lnTo>
                  <a:lnTo>
                    <a:pt x="20506" y="124267"/>
                  </a:lnTo>
                  <a:lnTo>
                    <a:pt x="68981" y="75792"/>
                  </a:lnTo>
                  <a:lnTo>
                    <a:pt x="63836" y="70647"/>
                  </a:lnTo>
                  <a:lnTo>
                    <a:pt x="56590" y="70647"/>
                  </a:lnTo>
                  <a:lnTo>
                    <a:pt x="56590" y="91298"/>
                  </a:lnTo>
                  <a:lnTo>
                    <a:pt x="144266" y="91298"/>
                  </a:lnTo>
                  <a:lnTo>
                    <a:pt x="144266" y="76806"/>
                  </a:lnTo>
                  <a:lnTo>
                    <a:pt x="71082" y="76806"/>
                  </a:lnTo>
                  <a:cubicBezTo>
                    <a:pt x="71082" y="76806"/>
                    <a:pt x="71082" y="70647"/>
                    <a:pt x="71082" y="70647"/>
                  </a:cubicBezTo>
                  <a:lnTo>
                    <a:pt x="71082" y="53185"/>
                  </a:lnTo>
                  <a:lnTo>
                    <a:pt x="0" y="124267"/>
                  </a:lnTo>
                  <a:lnTo>
                    <a:pt x="71082" y="195349"/>
                  </a:lnTo>
                  <a:lnTo>
                    <a:pt x="71082" y="164482"/>
                  </a:lnTo>
                  <a:lnTo>
                    <a:pt x="63836" y="164482"/>
                  </a:lnTo>
                  <a:lnTo>
                    <a:pt x="63836" y="171728"/>
                  </a:lnTo>
                  <a:cubicBezTo>
                    <a:pt x="73328" y="171728"/>
                    <a:pt x="98616" y="171800"/>
                    <a:pt x="115717" y="171800"/>
                  </a:cubicBezTo>
                  <a:cubicBezTo>
                    <a:pt x="122672" y="171800"/>
                    <a:pt x="128252" y="171800"/>
                    <a:pt x="131005" y="171800"/>
                  </a:cubicBezTo>
                  <a:cubicBezTo>
                    <a:pt x="133831" y="171800"/>
                    <a:pt x="136222" y="171800"/>
                    <a:pt x="138686" y="171510"/>
                  </a:cubicBezTo>
                  <a:cubicBezTo>
                    <a:pt x="140498" y="171365"/>
                    <a:pt x="142454" y="171003"/>
                    <a:pt x="144410" y="170278"/>
                  </a:cubicBezTo>
                  <a:cubicBezTo>
                    <a:pt x="147381" y="169264"/>
                    <a:pt x="150135" y="167308"/>
                    <a:pt x="152309" y="164844"/>
                  </a:cubicBezTo>
                  <a:cubicBezTo>
                    <a:pt x="154555" y="162380"/>
                    <a:pt x="156439" y="159482"/>
                    <a:pt x="158540" y="155787"/>
                  </a:cubicBezTo>
                  <a:lnTo>
                    <a:pt x="198030" y="87313"/>
                  </a:lnTo>
                  <a:lnTo>
                    <a:pt x="191726" y="83690"/>
                  </a:lnTo>
                  <a:lnTo>
                    <a:pt x="197812" y="87675"/>
                  </a:lnTo>
                  <a:cubicBezTo>
                    <a:pt x="202885" y="79922"/>
                    <a:pt x="205203" y="72097"/>
                    <a:pt x="205203" y="64996"/>
                  </a:cubicBezTo>
                  <a:cubicBezTo>
                    <a:pt x="205203" y="58837"/>
                    <a:pt x="203537" y="53330"/>
                    <a:pt x="200856" y="48765"/>
                  </a:cubicBezTo>
                  <a:cubicBezTo>
                    <a:pt x="198247" y="44200"/>
                    <a:pt x="182741" y="17390"/>
                    <a:pt x="172742" y="0"/>
                  </a:cubicBezTo>
                  <a:lnTo>
                    <a:pt x="160207" y="7246"/>
                  </a:lnTo>
                  <a:lnTo>
                    <a:pt x="160207" y="72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80;p2">
              <a:extLst>
                <a:ext uri="{FF2B5EF4-FFF2-40B4-BE49-F238E27FC236}">
                  <a16:creationId xmlns:a16="http://schemas.microsoft.com/office/drawing/2014/main" id="{561DEB7C-4854-E508-2826-0087C9E729B3}"/>
                </a:ext>
              </a:extLst>
            </p:cNvPr>
            <p:cNvSpPr/>
            <p:nvPr/>
          </p:nvSpPr>
          <p:spPr>
            <a:xfrm>
              <a:off x="9005297" y="2238492"/>
              <a:ext cx="470258" cy="590902"/>
            </a:xfrm>
            <a:custGeom>
              <a:avLst/>
              <a:gdLst/>
              <a:ahLst/>
              <a:cxnLst/>
              <a:rect l="l" t="t" r="r" b="b"/>
              <a:pathLst>
                <a:path w="470258" h="590902" extrusionOk="0">
                  <a:moveTo>
                    <a:pt x="275344" y="14492"/>
                  </a:moveTo>
                  <a:lnTo>
                    <a:pt x="325413" y="14492"/>
                  </a:lnTo>
                  <a:lnTo>
                    <a:pt x="455767" y="183973"/>
                  </a:lnTo>
                  <a:lnTo>
                    <a:pt x="455767" y="576410"/>
                  </a:lnTo>
                  <a:lnTo>
                    <a:pt x="248534" y="576410"/>
                  </a:lnTo>
                  <a:lnTo>
                    <a:pt x="14492" y="576410"/>
                  </a:lnTo>
                  <a:lnTo>
                    <a:pt x="14492" y="183973"/>
                  </a:lnTo>
                  <a:lnTo>
                    <a:pt x="144845" y="14492"/>
                  </a:lnTo>
                  <a:lnTo>
                    <a:pt x="194915" y="14492"/>
                  </a:lnTo>
                  <a:lnTo>
                    <a:pt x="194915" y="0"/>
                  </a:lnTo>
                  <a:lnTo>
                    <a:pt x="137744" y="0"/>
                  </a:lnTo>
                  <a:lnTo>
                    <a:pt x="0" y="179046"/>
                  </a:lnTo>
                  <a:lnTo>
                    <a:pt x="0" y="590902"/>
                  </a:lnTo>
                  <a:lnTo>
                    <a:pt x="248534" y="590902"/>
                  </a:lnTo>
                  <a:lnTo>
                    <a:pt x="470258" y="590902"/>
                  </a:lnTo>
                  <a:lnTo>
                    <a:pt x="470258" y="179046"/>
                  </a:lnTo>
                  <a:lnTo>
                    <a:pt x="332514" y="0"/>
                  </a:lnTo>
                  <a:lnTo>
                    <a:pt x="275344" y="0"/>
                  </a:lnTo>
                  <a:lnTo>
                    <a:pt x="275344" y="14492"/>
                  </a:lnTo>
                  <a:lnTo>
                    <a:pt x="275344" y="1449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81;p2">
              <a:extLst>
                <a:ext uri="{FF2B5EF4-FFF2-40B4-BE49-F238E27FC236}">
                  <a16:creationId xmlns:a16="http://schemas.microsoft.com/office/drawing/2014/main" id="{897B425E-0338-8B25-DAFE-70D292D332CA}"/>
                </a:ext>
              </a:extLst>
            </p:cNvPr>
            <p:cNvSpPr/>
            <p:nvPr/>
          </p:nvSpPr>
          <p:spPr>
            <a:xfrm>
              <a:off x="9192965" y="2278706"/>
              <a:ext cx="94920" cy="94921"/>
            </a:xfrm>
            <a:custGeom>
              <a:avLst/>
              <a:gdLst/>
              <a:ahLst/>
              <a:cxnLst/>
              <a:rect l="l" t="t" r="r" b="b"/>
              <a:pathLst>
                <a:path w="94920" h="94921" extrusionOk="0">
                  <a:moveTo>
                    <a:pt x="87675" y="47461"/>
                  </a:moveTo>
                  <a:lnTo>
                    <a:pt x="80429" y="47461"/>
                  </a:lnTo>
                  <a:cubicBezTo>
                    <a:pt x="80429" y="56590"/>
                    <a:pt x="76734" y="64778"/>
                    <a:pt x="70792" y="70792"/>
                  </a:cubicBezTo>
                  <a:cubicBezTo>
                    <a:pt x="64778" y="76734"/>
                    <a:pt x="56590" y="80429"/>
                    <a:pt x="47461" y="80429"/>
                  </a:cubicBezTo>
                  <a:cubicBezTo>
                    <a:pt x="38331" y="80429"/>
                    <a:pt x="30143" y="76734"/>
                    <a:pt x="24128" y="70792"/>
                  </a:cubicBezTo>
                  <a:cubicBezTo>
                    <a:pt x="18187" y="64778"/>
                    <a:pt x="14492" y="56590"/>
                    <a:pt x="14492" y="47461"/>
                  </a:cubicBezTo>
                  <a:cubicBezTo>
                    <a:pt x="14492" y="38331"/>
                    <a:pt x="18187" y="30143"/>
                    <a:pt x="24128" y="24129"/>
                  </a:cubicBezTo>
                  <a:cubicBezTo>
                    <a:pt x="30143" y="18187"/>
                    <a:pt x="38331" y="14492"/>
                    <a:pt x="47461" y="14492"/>
                  </a:cubicBezTo>
                  <a:cubicBezTo>
                    <a:pt x="56590" y="14492"/>
                    <a:pt x="64778" y="18187"/>
                    <a:pt x="70792" y="24129"/>
                  </a:cubicBezTo>
                  <a:cubicBezTo>
                    <a:pt x="76734" y="30143"/>
                    <a:pt x="80429" y="38331"/>
                    <a:pt x="80429" y="47461"/>
                  </a:cubicBezTo>
                  <a:lnTo>
                    <a:pt x="94921" y="47461"/>
                  </a:lnTo>
                  <a:cubicBezTo>
                    <a:pt x="94921" y="21231"/>
                    <a:pt x="73691" y="0"/>
                    <a:pt x="47461" y="0"/>
                  </a:cubicBezTo>
                  <a:cubicBezTo>
                    <a:pt x="21231" y="0"/>
                    <a:pt x="0" y="21231"/>
                    <a:pt x="0" y="47461"/>
                  </a:cubicBezTo>
                  <a:cubicBezTo>
                    <a:pt x="0" y="73691"/>
                    <a:pt x="21231" y="94921"/>
                    <a:pt x="47461" y="94921"/>
                  </a:cubicBezTo>
                  <a:cubicBezTo>
                    <a:pt x="73691" y="94921"/>
                    <a:pt x="94921" y="73691"/>
                    <a:pt x="94921" y="47461"/>
                  </a:cubicBezTo>
                  <a:lnTo>
                    <a:pt x="87675" y="4746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82;p2">
              <a:extLst>
                <a:ext uri="{FF2B5EF4-FFF2-40B4-BE49-F238E27FC236}">
                  <a16:creationId xmlns:a16="http://schemas.microsoft.com/office/drawing/2014/main" id="{372C52C3-887A-B906-18DA-711E153A8D00}"/>
                </a:ext>
              </a:extLst>
            </p:cNvPr>
            <p:cNvSpPr/>
            <p:nvPr/>
          </p:nvSpPr>
          <p:spPr>
            <a:xfrm>
              <a:off x="9233180" y="2192118"/>
              <a:ext cx="14491" cy="93834"/>
            </a:xfrm>
            <a:custGeom>
              <a:avLst/>
              <a:gdLst/>
              <a:ahLst/>
              <a:cxnLst/>
              <a:rect l="l" t="t" r="r" b="b"/>
              <a:pathLst>
                <a:path w="14491" h="93834" extrusionOk="0">
                  <a:moveTo>
                    <a:pt x="14492" y="93834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93834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383;p2">
            <a:extLst>
              <a:ext uri="{FF2B5EF4-FFF2-40B4-BE49-F238E27FC236}">
                <a16:creationId xmlns:a16="http://schemas.microsoft.com/office/drawing/2014/main" id="{DBA19070-DFBC-FB9D-F9D0-A5860CBF69EF}"/>
              </a:ext>
            </a:extLst>
          </p:cNvPr>
          <p:cNvGrpSpPr/>
          <p:nvPr/>
        </p:nvGrpSpPr>
        <p:grpSpPr>
          <a:xfrm>
            <a:off x="7326279" y="2573611"/>
            <a:ext cx="485239" cy="480108"/>
            <a:chOff x="7370986" y="2198277"/>
            <a:chExt cx="630538" cy="623871"/>
          </a:xfrm>
        </p:grpSpPr>
        <p:sp>
          <p:nvSpPr>
            <p:cNvPr id="57" name="Google Shape;384;p2">
              <a:extLst>
                <a:ext uri="{FF2B5EF4-FFF2-40B4-BE49-F238E27FC236}">
                  <a16:creationId xmlns:a16="http://schemas.microsoft.com/office/drawing/2014/main" id="{AADE7061-7025-1457-E018-1F00EE1DCCC1}"/>
                </a:ext>
              </a:extLst>
            </p:cNvPr>
            <p:cNvSpPr/>
            <p:nvPr/>
          </p:nvSpPr>
          <p:spPr>
            <a:xfrm>
              <a:off x="7759656" y="2500431"/>
              <a:ext cx="14491" cy="321717"/>
            </a:xfrm>
            <a:custGeom>
              <a:avLst/>
              <a:gdLst/>
              <a:ahLst/>
              <a:cxnLst/>
              <a:rect l="l" t="t" r="r" b="b"/>
              <a:pathLst>
                <a:path w="14491" h="321717" extrusionOk="0">
                  <a:moveTo>
                    <a:pt x="0" y="0"/>
                  </a:moveTo>
                  <a:lnTo>
                    <a:pt x="0" y="321717"/>
                  </a:lnTo>
                  <a:lnTo>
                    <a:pt x="14492" y="321717"/>
                  </a:lnTo>
                  <a:lnTo>
                    <a:pt x="1449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85;p2">
              <a:extLst>
                <a:ext uri="{FF2B5EF4-FFF2-40B4-BE49-F238E27FC236}">
                  <a16:creationId xmlns:a16="http://schemas.microsoft.com/office/drawing/2014/main" id="{9FEB12F6-999C-7939-7679-2E9191DED883}"/>
                </a:ext>
              </a:extLst>
            </p:cNvPr>
            <p:cNvSpPr/>
            <p:nvPr/>
          </p:nvSpPr>
          <p:spPr>
            <a:xfrm>
              <a:off x="7708138" y="2602598"/>
              <a:ext cx="63908" cy="63836"/>
            </a:xfrm>
            <a:custGeom>
              <a:avLst/>
              <a:gdLst/>
              <a:ahLst/>
              <a:cxnLst/>
              <a:rect l="l" t="t" r="r" b="b"/>
              <a:pathLst>
                <a:path w="63908" h="63836" extrusionOk="0">
                  <a:moveTo>
                    <a:pt x="0" y="10217"/>
                  </a:moveTo>
                  <a:lnTo>
                    <a:pt x="53619" y="63836"/>
                  </a:lnTo>
                  <a:lnTo>
                    <a:pt x="63909" y="53620"/>
                  </a:lnTo>
                  <a:lnTo>
                    <a:pt x="10289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86;p2">
              <a:extLst>
                <a:ext uri="{FF2B5EF4-FFF2-40B4-BE49-F238E27FC236}">
                  <a16:creationId xmlns:a16="http://schemas.microsoft.com/office/drawing/2014/main" id="{9F4D064E-FD7F-69E6-CF11-A3193D494897}"/>
                </a:ext>
              </a:extLst>
            </p:cNvPr>
            <p:cNvSpPr/>
            <p:nvPr/>
          </p:nvSpPr>
          <p:spPr>
            <a:xfrm>
              <a:off x="7761757" y="2602598"/>
              <a:ext cx="63908" cy="63836"/>
            </a:xfrm>
            <a:custGeom>
              <a:avLst/>
              <a:gdLst/>
              <a:ahLst/>
              <a:cxnLst/>
              <a:rect l="l" t="t" r="r" b="b"/>
              <a:pathLst>
                <a:path w="63908" h="63836" extrusionOk="0">
                  <a:moveTo>
                    <a:pt x="53620" y="0"/>
                  </a:moveTo>
                  <a:lnTo>
                    <a:pt x="0" y="53620"/>
                  </a:lnTo>
                  <a:lnTo>
                    <a:pt x="10289" y="63836"/>
                  </a:lnTo>
                  <a:lnTo>
                    <a:pt x="63909" y="10217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387;p2">
              <a:extLst>
                <a:ext uri="{FF2B5EF4-FFF2-40B4-BE49-F238E27FC236}">
                  <a16:creationId xmlns:a16="http://schemas.microsoft.com/office/drawing/2014/main" id="{8ACB0940-77AA-1152-9C37-4AE82C477EB4}"/>
                </a:ext>
              </a:extLst>
            </p:cNvPr>
            <p:cNvSpPr/>
            <p:nvPr/>
          </p:nvSpPr>
          <p:spPr>
            <a:xfrm>
              <a:off x="7370986" y="2318994"/>
              <a:ext cx="282589" cy="430043"/>
            </a:xfrm>
            <a:custGeom>
              <a:avLst/>
              <a:gdLst/>
              <a:ahLst/>
              <a:cxnLst/>
              <a:rect l="l" t="t" r="r" b="b"/>
              <a:pathLst>
                <a:path w="282589" h="430043" extrusionOk="0">
                  <a:moveTo>
                    <a:pt x="141222" y="7173"/>
                  </a:moveTo>
                  <a:lnTo>
                    <a:pt x="135136" y="11086"/>
                  </a:lnTo>
                  <a:cubicBezTo>
                    <a:pt x="135136" y="11086"/>
                    <a:pt x="135643" y="11883"/>
                    <a:pt x="136585" y="13405"/>
                  </a:cubicBezTo>
                  <a:cubicBezTo>
                    <a:pt x="143903" y="24853"/>
                    <a:pt x="176945" y="77169"/>
                    <a:pt x="208102" y="135136"/>
                  </a:cubicBezTo>
                  <a:cubicBezTo>
                    <a:pt x="223681" y="164119"/>
                    <a:pt x="238752" y="194480"/>
                    <a:pt x="249911" y="221724"/>
                  </a:cubicBezTo>
                  <a:cubicBezTo>
                    <a:pt x="255490" y="235346"/>
                    <a:pt x="260055" y="248172"/>
                    <a:pt x="263171" y="259620"/>
                  </a:cubicBezTo>
                  <a:cubicBezTo>
                    <a:pt x="266286" y="270996"/>
                    <a:pt x="268025" y="280996"/>
                    <a:pt x="268025" y="288676"/>
                  </a:cubicBezTo>
                  <a:cubicBezTo>
                    <a:pt x="268025" y="323746"/>
                    <a:pt x="253824" y="355338"/>
                    <a:pt x="230854" y="378308"/>
                  </a:cubicBezTo>
                  <a:cubicBezTo>
                    <a:pt x="207885" y="401277"/>
                    <a:pt x="176220" y="415479"/>
                    <a:pt x="141222" y="415479"/>
                  </a:cubicBezTo>
                  <a:cubicBezTo>
                    <a:pt x="106152" y="415479"/>
                    <a:pt x="74560" y="401277"/>
                    <a:pt x="51591" y="378308"/>
                  </a:cubicBezTo>
                  <a:cubicBezTo>
                    <a:pt x="28621" y="355338"/>
                    <a:pt x="14419" y="323674"/>
                    <a:pt x="14419" y="288676"/>
                  </a:cubicBezTo>
                  <a:cubicBezTo>
                    <a:pt x="14419" y="280488"/>
                    <a:pt x="16303" y="269692"/>
                    <a:pt x="19926" y="257302"/>
                  </a:cubicBezTo>
                  <a:cubicBezTo>
                    <a:pt x="32389" y="213899"/>
                    <a:pt x="64271" y="151946"/>
                    <a:pt x="93037" y="101298"/>
                  </a:cubicBezTo>
                  <a:cubicBezTo>
                    <a:pt x="107384" y="75937"/>
                    <a:pt x="121006" y="53402"/>
                    <a:pt x="131006" y="37171"/>
                  </a:cubicBezTo>
                  <a:cubicBezTo>
                    <a:pt x="136006" y="29056"/>
                    <a:pt x="140063" y="22535"/>
                    <a:pt x="142961" y="18042"/>
                  </a:cubicBezTo>
                  <a:cubicBezTo>
                    <a:pt x="145787" y="13550"/>
                    <a:pt x="147382" y="11086"/>
                    <a:pt x="147382" y="11086"/>
                  </a:cubicBezTo>
                  <a:lnTo>
                    <a:pt x="141295" y="7173"/>
                  </a:lnTo>
                  <a:lnTo>
                    <a:pt x="135209" y="11086"/>
                  </a:lnTo>
                  <a:lnTo>
                    <a:pt x="141295" y="7173"/>
                  </a:lnTo>
                  <a:lnTo>
                    <a:pt x="135209" y="3261"/>
                  </a:lnTo>
                  <a:cubicBezTo>
                    <a:pt x="135209" y="3261"/>
                    <a:pt x="101588" y="55286"/>
                    <a:pt x="67894" y="116731"/>
                  </a:cubicBezTo>
                  <a:cubicBezTo>
                    <a:pt x="51083" y="147454"/>
                    <a:pt x="34201" y="180495"/>
                    <a:pt x="21521" y="210710"/>
                  </a:cubicBezTo>
                  <a:cubicBezTo>
                    <a:pt x="15144" y="225854"/>
                    <a:pt x="9854" y="240274"/>
                    <a:pt x="6014" y="253389"/>
                  </a:cubicBezTo>
                  <a:cubicBezTo>
                    <a:pt x="2246" y="266576"/>
                    <a:pt x="0" y="278387"/>
                    <a:pt x="0" y="288749"/>
                  </a:cubicBezTo>
                  <a:cubicBezTo>
                    <a:pt x="0" y="366787"/>
                    <a:pt x="63256" y="430044"/>
                    <a:pt x="141295" y="430044"/>
                  </a:cubicBezTo>
                  <a:cubicBezTo>
                    <a:pt x="219333" y="430044"/>
                    <a:pt x="282590" y="366787"/>
                    <a:pt x="282590" y="288749"/>
                  </a:cubicBezTo>
                  <a:cubicBezTo>
                    <a:pt x="282590" y="278387"/>
                    <a:pt x="280344" y="266576"/>
                    <a:pt x="276576" y="253389"/>
                  </a:cubicBezTo>
                  <a:cubicBezTo>
                    <a:pt x="263316" y="207522"/>
                    <a:pt x="231144" y="145353"/>
                    <a:pt x="202161" y="94269"/>
                  </a:cubicBezTo>
                  <a:cubicBezTo>
                    <a:pt x="173177" y="43185"/>
                    <a:pt x="147454" y="3406"/>
                    <a:pt x="147454" y="3333"/>
                  </a:cubicBezTo>
                  <a:cubicBezTo>
                    <a:pt x="146077" y="1232"/>
                    <a:pt x="143831" y="0"/>
                    <a:pt x="141367" y="0"/>
                  </a:cubicBezTo>
                  <a:cubicBezTo>
                    <a:pt x="138904" y="0"/>
                    <a:pt x="136585" y="1232"/>
                    <a:pt x="135281" y="3333"/>
                  </a:cubicBezTo>
                  <a:lnTo>
                    <a:pt x="141367" y="72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388;p2">
              <a:extLst>
                <a:ext uri="{FF2B5EF4-FFF2-40B4-BE49-F238E27FC236}">
                  <a16:creationId xmlns:a16="http://schemas.microsoft.com/office/drawing/2014/main" id="{2DDA7A20-1F22-9357-5C1F-B0C9928F1395}"/>
                </a:ext>
              </a:extLst>
            </p:cNvPr>
            <p:cNvSpPr/>
            <p:nvPr/>
          </p:nvSpPr>
          <p:spPr>
            <a:xfrm>
              <a:off x="7504963" y="2487026"/>
              <a:ext cx="14491" cy="335122"/>
            </a:xfrm>
            <a:custGeom>
              <a:avLst/>
              <a:gdLst/>
              <a:ahLst/>
              <a:cxnLst/>
              <a:rect l="l" t="t" r="r" b="b"/>
              <a:pathLst>
                <a:path w="14491" h="335122" extrusionOk="0">
                  <a:moveTo>
                    <a:pt x="0" y="0"/>
                  </a:moveTo>
                  <a:lnTo>
                    <a:pt x="0" y="335122"/>
                  </a:lnTo>
                  <a:lnTo>
                    <a:pt x="14492" y="335122"/>
                  </a:lnTo>
                  <a:lnTo>
                    <a:pt x="1449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89;p2">
              <a:extLst>
                <a:ext uri="{FF2B5EF4-FFF2-40B4-BE49-F238E27FC236}">
                  <a16:creationId xmlns:a16="http://schemas.microsoft.com/office/drawing/2014/main" id="{EC4E076B-1573-F9F0-2030-C1B4DD46DA8B}"/>
                </a:ext>
              </a:extLst>
            </p:cNvPr>
            <p:cNvSpPr/>
            <p:nvPr/>
          </p:nvSpPr>
          <p:spPr>
            <a:xfrm>
              <a:off x="7440040" y="2589193"/>
              <a:ext cx="77240" cy="77241"/>
            </a:xfrm>
            <a:custGeom>
              <a:avLst/>
              <a:gdLst/>
              <a:ahLst/>
              <a:cxnLst/>
              <a:rect l="l" t="t" r="r" b="b"/>
              <a:pathLst>
                <a:path w="77240" h="77241" extrusionOk="0">
                  <a:moveTo>
                    <a:pt x="0" y="10217"/>
                  </a:moveTo>
                  <a:lnTo>
                    <a:pt x="67024" y="77241"/>
                  </a:lnTo>
                  <a:lnTo>
                    <a:pt x="77241" y="67024"/>
                  </a:lnTo>
                  <a:lnTo>
                    <a:pt x="10217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90;p2">
              <a:extLst>
                <a:ext uri="{FF2B5EF4-FFF2-40B4-BE49-F238E27FC236}">
                  <a16:creationId xmlns:a16="http://schemas.microsoft.com/office/drawing/2014/main" id="{0377CFF7-B292-932E-BE84-F556710CC42A}"/>
                </a:ext>
              </a:extLst>
            </p:cNvPr>
            <p:cNvSpPr/>
            <p:nvPr/>
          </p:nvSpPr>
          <p:spPr>
            <a:xfrm>
              <a:off x="7507064" y="2535573"/>
              <a:ext cx="63908" cy="63836"/>
            </a:xfrm>
            <a:custGeom>
              <a:avLst/>
              <a:gdLst/>
              <a:ahLst/>
              <a:cxnLst/>
              <a:rect l="l" t="t" r="r" b="b"/>
              <a:pathLst>
                <a:path w="63908" h="63836" extrusionOk="0">
                  <a:moveTo>
                    <a:pt x="53619" y="0"/>
                  </a:moveTo>
                  <a:lnTo>
                    <a:pt x="0" y="53620"/>
                  </a:lnTo>
                  <a:lnTo>
                    <a:pt x="10217" y="63836"/>
                  </a:lnTo>
                  <a:lnTo>
                    <a:pt x="63909" y="10217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91;p2">
              <a:extLst>
                <a:ext uri="{FF2B5EF4-FFF2-40B4-BE49-F238E27FC236}">
                  <a16:creationId xmlns:a16="http://schemas.microsoft.com/office/drawing/2014/main" id="{DCEE5830-8676-5A41-A48E-97E99A380A3B}"/>
                </a:ext>
              </a:extLst>
            </p:cNvPr>
            <p:cNvSpPr/>
            <p:nvPr/>
          </p:nvSpPr>
          <p:spPr>
            <a:xfrm>
              <a:off x="7646258" y="2399351"/>
              <a:ext cx="355266" cy="336281"/>
            </a:xfrm>
            <a:custGeom>
              <a:avLst/>
              <a:gdLst/>
              <a:ahLst/>
              <a:cxnLst/>
              <a:rect l="l" t="t" r="r" b="b"/>
              <a:pathLst>
                <a:path w="355266" h="336281" extrusionOk="0">
                  <a:moveTo>
                    <a:pt x="0" y="336209"/>
                  </a:moveTo>
                  <a:lnTo>
                    <a:pt x="236506" y="336209"/>
                  </a:lnTo>
                  <a:cubicBezTo>
                    <a:pt x="302081" y="336209"/>
                    <a:pt x="355266" y="283024"/>
                    <a:pt x="355266" y="217449"/>
                  </a:cubicBezTo>
                  <a:cubicBezTo>
                    <a:pt x="355266" y="151874"/>
                    <a:pt x="302081" y="98689"/>
                    <a:pt x="236506" y="98689"/>
                  </a:cubicBezTo>
                  <a:lnTo>
                    <a:pt x="236144" y="98689"/>
                  </a:lnTo>
                  <a:cubicBezTo>
                    <a:pt x="236144" y="98689"/>
                    <a:pt x="235419" y="98689"/>
                    <a:pt x="235419" y="98689"/>
                  </a:cubicBezTo>
                  <a:lnTo>
                    <a:pt x="235782" y="105935"/>
                  </a:lnTo>
                  <a:lnTo>
                    <a:pt x="242955" y="105138"/>
                  </a:lnTo>
                  <a:cubicBezTo>
                    <a:pt x="239622" y="75212"/>
                    <a:pt x="224188" y="48910"/>
                    <a:pt x="202088" y="30143"/>
                  </a:cubicBezTo>
                  <a:cubicBezTo>
                    <a:pt x="179988" y="11376"/>
                    <a:pt x="151150" y="0"/>
                    <a:pt x="120644" y="0"/>
                  </a:cubicBezTo>
                  <a:cubicBezTo>
                    <a:pt x="90139" y="0"/>
                    <a:pt x="63112" y="11449"/>
                    <a:pt x="43186" y="30433"/>
                  </a:cubicBezTo>
                  <a:cubicBezTo>
                    <a:pt x="23187" y="49344"/>
                    <a:pt x="10144" y="75647"/>
                    <a:pt x="6956" y="105138"/>
                  </a:cubicBezTo>
                  <a:lnTo>
                    <a:pt x="21375" y="106732"/>
                  </a:lnTo>
                  <a:cubicBezTo>
                    <a:pt x="24274" y="80429"/>
                    <a:pt x="35795" y="57387"/>
                    <a:pt x="53185" y="40939"/>
                  </a:cubicBezTo>
                  <a:cubicBezTo>
                    <a:pt x="70575" y="24491"/>
                    <a:pt x="93834" y="14492"/>
                    <a:pt x="120717" y="14492"/>
                  </a:cubicBezTo>
                  <a:cubicBezTo>
                    <a:pt x="147599" y="14492"/>
                    <a:pt x="173249" y="24564"/>
                    <a:pt x="192813" y="41157"/>
                  </a:cubicBezTo>
                  <a:cubicBezTo>
                    <a:pt x="212377" y="57822"/>
                    <a:pt x="225782" y="80792"/>
                    <a:pt x="228608" y="106660"/>
                  </a:cubicBezTo>
                  <a:cubicBezTo>
                    <a:pt x="229043" y="110427"/>
                    <a:pt x="232376" y="113253"/>
                    <a:pt x="236144" y="113108"/>
                  </a:cubicBezTo>
                  <a:lnTo>
                    <a:pt x="236868" y="113108"/>
                  </a:lnTo>
                  <a:cubicBezTo>
                    <a:pt x="236868" y="113108"/>
                    <a:pt x="236506" y="105862"/>
                    <a:pt x="236506" y="105862"/>
                  </a:cubicBezTo>
                  <a:lnTo>
                    <a:pt x="236506" y="113108"/>
                  </a:lnTo>
                  <a:cubicBezTo>
                    <a:pt x="265344" y="113108"/>
                    <a:pt x="291357" y="124774"/>
                    <a:pt x="310269" y="143686"/>
                  </a:cubicBezTo>
                  <a:cubicBezTo>
                    <a:pt x="329181" y="162598"/>
                    <a:pt x="340847" y="188611"/>
                    <a:pt x="340847" y="217449"/>
                  </a:cubicBezTo>
                  <a:cubicBezTo>
                    <a:pt x="340847" y="246288"/>
                    <a:pt x="329181" y="272301"/>
                    <a:pt x="310269" y="291212"/>
                  </a:cubicBezTo>
                  <a:cubicBezTo>
                    <a:pt x="291357" y="310124"/>
                    <a:pt x="265344" y="321790"/>
                    <a:pt x="236506" y="321790"/>
                  </a:cubicBezTo>
                  <a:cubicBezTo>
                    <a:pt x="207812" y="321790"/>
                    <a:pt x="148686" y="321790"/>
                    <a:pt x="96733" y="321790"/>
                  </a:cubicBezTo>
                  <a:cubicBezTo>
                    <a:pt x="70792" y="321790"/>
                    <a:pt x="46591" y="321790"/>
                    <a:pt x="28911" y="321790"/>
                  </a:cubicBezTo>
                  <a:cubicBezTo>
                    <a:pt x="11231" y="321790"/>
                    <a:pt x="73" y="321790"/>
                    <a:pt x="0" y="321790"/>
                  </a:cubicBezTo>
                  <a:lnTo>
                    <a:pt x="0" y="336282"/>
                  </a:lnTo>
                  <a:lnTo>
                    <a:pt x="0" y="33628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92;p2">
              <a:extLst>
                <a:ext uri="{FF2B5EF4-FFF2-40B4-BE49-F238E27FC236}">
                  <a16:creationId xmlns:a16="http://schemas.microsoft.com/office/drawing/2014/main" id="{67CC7E00-8C09-1465-A19F-3701F5AC428A}"/>
                </a:ext>
              </a:extLst>
            </p:cNvPr>
            <p:cNvSpPr/>
            <p:nvPr/>
          </p:nvSpPr>
          <p:spPr>
            <a:xfrm>
              <a:off x="7581697" y="2228492"/>
              <a:ext cx="182306" cy="154627"/>
            </a:xfrm>
            <a:custGeom>
              <a:avLst/>
              <a:gdLst/>
              <a:ahLst/>
              <a:cxnLst/>
              <a:rect l="l" t="t" r="r" b="b"/>
              <a:pathLst>
                <a:path w="182306" h="154627" extrusionOk="0">
                  <a:moveTo>
                    <a:pt x="13043" y="154627"/>
                  </a:moveTo>
                  <a:cubicBezTo>
                    <a:pt x="32027" y="118180"/>
                    <a:pt x="53112" y="82241"/>
                    <a:pt x="69488" y="55504"/>
                  </a:cubicBezTo>
                  <a:cubicBezTo>
                    <a:pt x="77676" y="42099"/>
                    <a:pt x="84632" y="31012"/>
                    <a:pt x="89559" y="23259"/>
                  </a:cubicBezTo>
                  <a:cubicBezTo>
                    <a:pt x="92023" y="19419"/>
                    <a:pt x="93979" y="16376"/>
                    <a:pt x="95283" y="14274"/>
                  </a:cubicBezTo>
                  <a:cubicBezTo>
                    <a:pt x="96588" y="12173"/>
                    <a:pt x="97312" y="11159"/>
                    <a:pt x="97312" y="11159"/>
                  </a:cubicBezTo>
                  <a:lnTo>
                    <a:pt x="91226" y="7173"/>
                  </a:lnTo>
                  <a:lnTo>
                    <a:pt x="85139" y="11159"/>
                  </a:lnTo>
                  <a:cubicBezTo>
                    <a:pt x="85139" y="11159"/>
                    <a:pt x="85864" y="12246"/>
                    <a:pt x="87168" y="14274"/>
                  </a:cubicBezTo>
                  <a:cubicBezTo>
                    <a:pt x="96515" y="28694"/>
                    <a:pt x="136223" y="90791"/>
                    <a:pt x="169481" y="154627"/>
                  </a:cubicBezTo>
                  <a:lnTo>
                    <a:pt x="182306" y="147961"/>
                  </a:lnTo>
                  <a:cubicBezTo>
                    <a:pt x="143831" y="74198"/>
                    <a:pt x="97312" y="3333"/>
                    <a:pt x="97240" y="3261"/>
                  </a:cubicBezTo>
                  <a:cubicBezTo>
                    <a:pt x="95863" y="1232"/>
                    <a:pt x="93617" y="0"/>
                    <a:pt x="91153" y="0"/>
                  </a:cubicBezTo>
                  <a:cubicBezTo>
                    <a:pt x="88690" y="0"/>
                    <a:pt x="86443" y="1232"/>
                    <a:pt x="85067" y="3261"/>
                  </a:cubicBezTo>
                  <a:cubicBezTo>
                    <a:pt x="85067" y="3406"/>
                    <a:pt x="38403" y="74270"/>
                    <a:pt x="0" y="147961"/>
                  </a:cubicBezTo>
                  <a:lnTo>
                    <a:pt x="12825" y="154627"/>
                  </a:lnTo>
                  <a:lnTo>
                    <a:pt x="12825" y="15462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93;p2">
              <a:extLst>
                <a:ext uri="{FF2B5EF4-FFF2-40B4-BE49-F238E27FC236}">
                  <a16:creationId xmlns:a16="http://schemas.microsoft.com/office/drawing/2014/main" id="{E08357DA-9F70-8986-9772-05604769D529}"/>
                </a:ext>
              </a:extLst>
            </p:cNvPr>
            <p:cNvSpPr/>
            <p:nvPr/>
          </p:nvSpPr>
          <p:spPr>
            <a:xfrm>
              <a:off x="7826608" y="2198277"/>
              <a:ext cx="135208" cy="135135"/>
            </a:xfrm>
            <a:custGeom>
              <a:avLst/>
              <a:gdLst/>
              <a:ahLst/>
              <a:cxnLst/>
              <a:rect l="l" t="t" r="r" b="b"/>
              <a:pathLst>
                <a:path w="135208" h="135135" extrusionOk="0">
                  <a:moveTo>
                    <a:pt x="127962" y="67604"/>
                  </a:moveTo>
                  <a:lnTo>
                    <a:pt x="120716" y="67604"/>
                  </a:lnTo>
                  <a:cubicBezTo>
                    <a:pt x="120716" y="82313"/>
                    <a:pt x="114775" y="95501"/>
                    <a:pt x="105138" y="105138"/>
                  </a:cubicBezTo>
                  <a:cubicBezTo>
                    <a:pt x="95501" y="114775"/>
                    <a:pt x="82313" y="120644"/>
                    <a:pt x="67604" y="120717"/>
                  </a:cubicBezTo>
                  <a:cubicBezTo>
                    <a:pt x="52895" y="120717"/>
                    <a:pt x="39707" y="114775"/>
                    <a:pt x="30071" y="105138"/>
                  </a:cubicBezTo>
                  <a:cubicBezTo>
                    <a:pt x="20433" y="95501"/>
                    <a:pt x="14564" y="82313"/>
                    <a:pt x="14492" y="67604"/>
                  </a:cubicBezTo>
                  <a:cubicBezTo>
                    <a:pt x="14492" y="52895"/>
                    <a:pt x="20433" y="39707"/>
                    <a:pt x="30071" y="30070"/>
                  </a:cubicBezTo>
                  <a:cubicBezTo>
                    <a:pt x="39707" y="20433"/>
                    <a:pt x="52895" y="14564"/>
                    <a:pt x="67604" y="14492"/>
                  </a:cubicBezTo>
                  <a:cubicBezTo>
                    <a:pt x="82313" y="14492"/>
                    <a:pt x="95501" y="20433"/>
                    <a:pt x="105138" y="30070"/>
                  </a:cubicBezTo>
                  <a:cubicBezTo>
                    <a:pt x="114775" y="39707"/>
                    <a:pt x="120644" y="52895"/>
                    <a:pt x="120716" y="67604"/>
                  </a:cubicBezTo>
                  <a:lnTo>
                    <a:pt x="135208" y="67604"/>
                  </a:lnTo>
                  <a:cubicBezTo>
                    <a:pt x="135208" y="30288"/>
                    <a:pt x="104993" y="72"/>
                    <a:pt x="67604" y="0"/>
                  </a:cubicBezTo>
                  <a:cubicBezTo>
                    <a:pt x="30288" y="0"/>
                    <a:pt x="73" y="30215"/>
                    <a:pt x="0" y="67604"/>
                  </a:cubicBezTo>
                  <a:cubicBezTo>
                    <a:pt x="0" y="104920"/>
                    <a:pt x="30215" y="135136"/>
                    <a:pt x="67604" y="135136"/>
                  </a:cubicBezTo>
                  <a:cubicBezTo>
                    <a:pt x="104920" y="135136"/>
                    <a:pt x="135136" y="104920"/>
                    <a:pt x="135208" y="67604"/>
                  </a:cubicBezTo>
                  <a:lnTo>
                    <a:pt x="127962" y="6760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394;p2">
            <a:extLst>
              <a:ext uri="{FF2B5EF4-FFF2-40B4-BE49-F238E27FC236}">
                <a16:creationId xmlns:a16="http://schemas.microsoft.com/office/drawing/2014/main" id="{4C65C4D5-FE16-57ED-54DA-F8551516077E}"/>
              </a:ext>
            </a:extLst>
          </p:cNvPr>
          <p:cNvGrpSpPr/>
          <p:nvPr/>
        </p:nvGrpSpPr>
        <p:grpSpPr>
          <a:xfrm>
            <a:off x="7329017" y="3823365"/>
            <a:ext cx="483007" cy="453677"/>
            <a:chOff x="7374392" y="3455946"/>
            <a:chExt cx="627638" cy="589525"/>
          </a:xfrm>
        </p:grpSpPr>
        <p:sp>
          <p:nvSpPr>
            <p:cNvPr id="68" name="Google Shape;395;p2">
              <a:extLst>
                <a:ext uri="{FF2B5EF4-FFF2-40B4-BE49-F238E27FC236}">
                  <a16:creationId xmlns:a16="http://schemas.microsoft.com/office/drawing/2014/main" id="{79467AF2-509F-5552-D37F-6E9FA452B471}"/>
                </a:ext>
              </a:extLst>
            </p:cNvPr>
            <p:cNvSpPr/>
            <p:nvPr/>
          </p:nvSpPr>
          <p:spPr>
            <a:xfrm>
              <a:off x="7374392" y="3455946"/>
              <a:ext cx="259112" cy="285415"/>
            </a:xfrm>
            <a:custGeom>
              <a:avLst/>
              <a:gdLst/>
              <a:ahLst/>
              <a:cxnLst/>
              <a:rect l="l" t="t" r="r" b="b"/>
              <a:pathLst>
                <a:path w="259112" h="285415" extrusionOk="0">
                  <a:moveTo>
                    <a:pt x="74560" y="272735"/>
                  </a:moveTo>
                  <a:cubicBezTo>
                    <a:pt x="57315" y="261576"/>
                    <a:pt x="42243" y="247882"/>
                    <a:pt x="31592" y="232448"/>
                  </a:cubicBezTo>
                  <a:cubicBezTo>
                    <a:pt x="20940" y="217014"/>
                    <a:pt x="14709" y="199914"/>
                    <a:pt x="14709" y="181220"/>
                  </a:cubicBezTo>
                  <a:cubicBezTo>
                    <a:pt x="14709" y="168467"/>
                    <a:pt x="17607" y="154917"/>
                    <a:pt x="24274" y="140498"/>
                  </a:cubicBezTo>
                  <a:cubicBezTo>
                    <a:pt x="30432" y="127093"/>
                    <a:pt x="41808" y="115934"/>
                    <a:pt x="56735" y="105935"/>
                  </a:cubicBezTo>
                  <a:cubicBezTo>
                    <a:pt x="79125" y="90936"/>
                    <a:pt x="109340" y="78835"/>
                    <a:pt x="139121" y="65068"/>
                  </a:cubicBezTo>
                  <a:cubicBezTo>
                    <a:pt x="168902" y="51228"/>
                    <a:pt x="198393" y="35505"/>
                    <a:pt x="219405" y="11956"/>
                  </a:cubicBezTo>
                  <a:lnTo>
                    <a:pt x="213971" y="7173"/>
                  </a:lnTo>
                  <a:lnTo>
                    <a:pt x="208536" y="11956"/>
                  </a:lnTo>
                  <a:cubicBezTo>
                    <a:pt x="232448" y="39200"/>
                    <a:pt x="244693" y="76372"/>
                    <a:pt x="244693" y="115717"/>
                  </a:cubicBezTo>
                  <a:cubicBezTo>
                    <a:pt x="244693" y="150787"/>
                    <a:pt x="234984" y="187524"/>
                    <a:pt x="215493" y="220058"/>
                  </a:cubicBezTo>
                  <a:cubicBezTo>
                    <a:pt x="202160" y="242303"/>
                    <a:pt x="183538" y="254838"/>
                    <a:pt x="164626" y="262084"/>
                  </a:cubicBezTo>
                  <a:cubicBezTo>
                    <a:pt x="145787" y="269257"/>
                    <a:pt x="126731" y="270924"/>
                    <a:pt x="113543" y="270924"/>
                  </a:cubicBezTo>
                  <a:lnTo>
                    <a:pt x="112746" y="270924"/>
                  </a:lnTo>
                  <a:cubicBezTo>
                    <a:pt x="112746" y="270924"/>
                    <a:pt x="113181" y="285416"/>
                    <a:pt x="113181" y="285416"/>
                  </a:cubicBezTo>
                  <a:lnTo>
                    <a:pt x="113543" y="285416"/>
                  </a:lnTo>
                  <a:cubicBezTo>
                    <a:pt x="127890" y="285416"/>
                    <a:pt x="148613" y="283677"/>
                    <a:pt x="169771" y="275634"/>
                  </a:cubicBezTo>
                  <a:cubicBezTo>
                    <a:pt x="190929" y="267591"/>
                    <a:pt x="212667" y="252954"/>
                    <a:pt x="227883" y="227521"/>
                  </a:cubicBezTo>
                  <a:cubicBezTo>
                    <a:pt x="248751" y="192668"/>
                    <a:pt x="259113" y="153540"/>
                    <a:pt x="259113" y="115789"/>
                  </a:cubicBezTo>
                  <a:cubicBezTo>
                    <a:pt x="259113" y="73546"/>
                    <a:pt x="245998" y="32896"/>
                    <a:pt x="219405" y="2464"/>
                  </a:cubicBezTo>
                  <a:cubicBezTo>
                    <a:pt x="218029" y="869"/>
                    <a:pt x="216072" y="0"/>
                    <a:pt x="213971" y="0"/>
                  </a:cubicBezTo>
                  <a:cubicBezTo>
                    <a:pt x="211870" y="0"/>
                    <a:pt x="209913" y="869"/>
                    <a:pt x="208536" y="2391"/>
                  </a:cubicBezTo>
                  <a:cubicBezTo>
                    <a:pt x="196146" y="16303"/>
                    <a:pt x="179771" y="27679"/>
                    <a:pt x="161438" y="37751"/>
                  </a:cubicBezTo>
                  <a:cubicBezTo>
                    <a:pt x="133976" y="52822"/>
                    <a:pt x="102529" y="64851"/>
                    <a:pt x="74777" y="78908"/>
                  </a:cubicBezTo>
                  <a:cubicBezTo>
                    <a:pt x="60938" y="85936"/>
                    <a:pt x="47968" y="93544"/>
                    <a:pt x="36954" y="102529"/>
                  </a:cubicBezTo>
                  <a:cubicBezTo>
                    <a:pt x="25940" y="111514"/>
                    <a:pt x="16810" y="121876"/>
                    <a:pt x="10941" y="134484"/>
                  </a:cubicBezTo>
                  <a:cubicBezTo>
                    <a:pt x="3478" y="150642"/>
                    <a:pt x="0" y="166366"/>
                    <a:pt x="0" y="181292"/>
                  </a:cubicBezTo>
                  <a:cubicBezTo>
                    <a:pt x="0" y="203320"/>
                    <a:pt x="7463" y="223391"/>
                    <a:pt x="19491" y="240781"/>
                  </a:cubicBezTo>
                  <a:cubicBezTo>
                    <a:pt x="31519" y="258171"/>
                    <a:pt x="47968" y="272953"/>
                    <a:pt x="66445" y="284981"/>
                  </a:cubicBezTo>
                  <a:lnTo>
                    <a:pt x="74342" y="272808"/>
                  </a:lnTo>
                  <a:lnTo>
                    <a:pt x="74342" y="27280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96;p2">
              <a:extLst>
                <a:ext uri="{FF2B5EF4-FFF2-40B4-BE49-F238E27FC236}">
                  <a16:creationId xmlns:a16="http://schemas.microsoft.com/office/drawing/2014/main" id="{FD7588F4-2690-873E-9673-AF5320DF8A65}"/>
                </a:ext>
              </a:extLst>
            </p:cNvPr>
            <p:cNvSpPr/>
            <p:nvPr/>
          </p:nvSpPr>
          <p:spPr>
            <a:xfrm>
              <a:off x="7444097" y="3487538"/>
              <a:ext cx="557933" cy="557933"/>
            </a:xfrm>
            <a:custGeom>
              <a:avLst/>
              <a:gdLst/>
              <a:ahLst/>
              <a:cxnLst/>
              <a:rect l="l" t="t" r="r" b="b"/>
              <a:pathLst>
                <a:path w="557933" h="557933" extrusionOk="0">
                  <a:moveTo>
                    <a:pt x="212522" y="22825"/>
                  </a:moveTo>
                  <a:cubicBezTo>
                    <a:pt x="233752" y="17318"/>
                    <a:pt x="255997" y="14419"/>
                    <a:pt x="278967" y="14419"/>
                  </a:cubicBezTo>
                  <a:cubicBezTo>
                    <a:pt x="352005" y="14419"/>
                    <a:pt x="418088" y="43983"/>
                    <a:pt x="465983" y="91878"/>
                  </a:cubicBezTo>
                  <a:cubicBezTo>
                    <a:pt x="513878" y="139773"/>
                    <a:pt x="543442" y="205856"/>
                    <a:pt x="543442" y="278894"/>
                  </a:cubicBezTo>
                  <a:cubicBezTo>
                    <a:pt x="543442" y="351933"/>
                    <a:pt x="513878" y="418015"/>
                    <a:pt x="465983" y="465911"/>
                  </a:cubicBezTo>
                  <a:cubicBezTo>
                    <a:pt x="418088" y="513806"/>
                    <a:pt x="352005" y="543369"/>
                    <a:pt x="278967" y="543369"/>
                  </a:cubicBezTo>
                  <a:cubicBezTo>
                    <a:pt x="205928" y="543369"/>
                    <a:pt x="139846" y="513806"/>
                    <a:pt x="91950" y="465911"/>
                  </a:cubicBezTo>
                  <a:cubicBezTo>
                    <a:pt x="44055" y="418015"/>
                    <a:pt x="14492" y="351933"/>
                    <a:pt x="14492" y="278894"/>
                  </a:cubicBezTo>
                  <a:cubicBezTo>
                    <a:pt x="14492" y="196726"/>
                    <a:pt x="51953" y="123325"/>
                    <a:pt x="110717" y="74850"/>
                  </a:cubicBezTo>
                  <a:lnTo>
                    <a:pt x="101515" y="63691"/>
                  </a:lnTo>
                  <a:cubicBezTo>
                    <a:pt x="39562" y="114847"/>
                    <a:pt x="0" y="192306"/>
                    <a:pt x="0" y="278967"/>
                  </a:cubicBezTo>
                  <a:cubicBezTo>
                    <a:pt x="0" y="433014"/>
                    <a:pt x="124919" y="557934"/>
                    <a:pt x="278967" y="557934"/>
                  </a:cubicBezTo>
                  <a:cubicBezTo>
                    <a:pt x="433014" y="557934"/>
                    <a:pt x="557934" y="433087"/>
                    <a:pt x="557934" y="278967"/>
                  </a:cubicBezTo>
                  <a:cubicBezTo>
                    <a:pt x="557934" y="124919"/>
                    <a:pt x="433087" y="0"/>
                    <a:pt x="278967" y="0"/>
                  </a:cubicBezTo>
                  <a:cubicBezTo>
                    <a:pt x="254765" y="0"/>
                    <a:pt x="231289" y="3116"/>
                    <a:pt x="208899" y="8840"/>
                  </a:cubicBezTo>
                  <a:lnTo>
                    <a:pt x="212522" y="22897"/>
                  </a:lnTo>
                  <a:lnTo>
                    <a:pt x="212522" y="228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97;p2">
              <a:extLst>
                <a:ext uri="{FF2B5EF4-FFF2-40B4-BE49-F238E27FC236}">
                  <a16:creationId xmlns:a16="http://schemas.microsoft.com/office/drawing/2014/main" id="{498FFFCC-13F0-9027-1926-37D13D444E6E}"/>
                </a:ext>
              </a:extLst>
            </p:cNvPr>
            <p:cNvSpPr/>
            <p:nvPr/>
          </p:nvSpPr>
          <p:spPr>
            <a:xfrm>
              <a:off x="7679226" y="3550432"/>
              <a:ext cx="315631" cy="240346"/>
            </a:xfrm>
            <a:custGeom>
              <a:avLst/>
              <a:gdLst/>
              <a:ahLst/>
              <a:cxnLst/>
              <a:rect l="l" t="t" r="r" b="b"/>
              <a:pathLst>
                <a:path w="315631" h="240346" extrusionOk="0">
                  <a:moveTo>
                    <a:pt x="315559" y="225710"/>
                  </a:moveTo>
                  <a:lnTo>
                    <a:pt x="279257" y="225710"/>
                  </a:lnTo>
                  <a:lnTo>
                    <a:pt x="254621" y="188756"/>
                  </a:lnTo>
                  <a:cubicBezTo>
                    <a:pt x="253244" y="186727"/>
                    <a:pt x="250998" y="185495"/>
                    <a:pt x="248607" y="185495"/>
                  </a:cubicBezTo>
                  <a:lnTo>
                    <a:pt x="221797" y="185495"/>
                  </a:lnTo>
                  <a:cubicBezTo>
                    <a:pt x="219913" y="185495"/>
                    <a:pt x="218029" y="186292"/>
                    <a:pt x="216652" y="187596"/>
                  </a:cubicBezTo>
                  <a:lnTo>
                    <a:pt x="205349" y="198900"/>
                  </a:lnTo>
                  <a:lnTo>
                    <a:pt x="171148" y="198900"/>
                  </a:lnTo>
                  <a:lnTo>
                    <a:pt x="106225" y="133977"/>
                  </a:lnTo>
                  <a:cubicBezTo>
                    <a:pt x="104848" y="132600"/>
                    <a:pt x="103037" y="131875"/>
                    <a:pt x="101080" y="131875"/>
                  </a:cubicBezTo>
                  <a:lnTo>
                    <a:pt x="14492" y="131875"/>
                  </a:lnTo>
                  <a:lnTo>
                    <a:pt x="14492" y="112311"/>
                  </a:lnTo>
                  <a:cubicBezTo>
                    <a:pt x="14492" y="99486"/>
                    <a:pt x="19637" y="87965"/>
                    <a:pt x="28042" y="79487"/>
                  </a:cubicBezTo>
                  <a:cubicBezTo>
                    <a:pt x="36447" y="71082"/>
                    <a:pt x="48040" y="65938"/>
                    <a:pt x="60866" y="65938"/>
                  </a:cubicBezTo>
                  <a:lnTo>
                    <a:pt x="87676" y="65938"/>
                  </a:lnTo>
                  <a:cubicBezTo>
                    <a:pt x="89632" y="65938"/>
                    <a:pt x="91444" y="65213"/>
                    <a:pt x="92820" y="63836"/>
                  </a:cubicBezTo>
                  <a:lnTo>
                    <a:pt x="117529" y="39128"/>
                  </a:lnTo>
                  <a:lnTo>
                    <a:pt x="181582" y="39128"/>
                  </a:lnTo>
                  <a:cubicBezTo>
                    <a:pt x="183539" y="39128"/>
                    <a:pt x="185350" y="38403"/>
                    <a:pt x="186727" y="37027"/>
                  </a:cubicBezTo>
                  <a:lnTo>
                    <a:pt x="213537" y="10217"/>
                  </a:lnTo>
                  <a:lnTo>
                    <a:pt x="203320" y="0"/>
                  </a:lnTo>
                  <a:lnTo>
                    <a:pt x="178611" y="24709"/>
                  </a:lnTo>
                  <a:lnTo>
                    <a:pt x="114558" y="24709"/>
                  </a:lnTo>
                  <a:cubicBezTo>
                    <a:pt x="112674" y="24709"/>
                    <a:pt x="110790" y="25506"/>
                    <a:pt x="109413" y="26810"/>
                  </a:cubicBezTo>
                  <a:lnTo>
                    <a:pt x="84704" y="51518"/>
                  </a:lnTo>
                  <a:lnTo>
                    <a:pt x="60866" y="51518"/>
                  </a:lnTo>
                  <a:cubicBezTo>
                    <a:pt x="27245" y="51518"/>
                    <a:pt x="0" y="78763"/>
                    <a:pt x="0" y="112384"/>
                  </a:cubicBezTo>
                  <a:lnTo>
                    <a:pt x="0" y="139194"/>
                  </a:lnTo>
                  <a:cubicBezTo>
                    <a:pt x="0" y="141150"/>
                    <a:pt x="725" y="142961"/>
                    <a:pt x="2102" y="144338"/>
                  </a:cubicBezTo>
                  <a:cubicBezTo>
                    <a:pt x="3478" y="145715"/>
                    <a:pt x="5290" y="146440"/>
                    <a:pt x="7246" y="146440"/>
                  </a:cubicBezTo>
                  <a:lnTo>
                    <a:pt x="98110" y="146440"/>
                  </a:lnTo>
                  <a:lnTo>
                    <a:pt x="163033" y="211363"/>
                  </a:lnTo>
                  <a:cubicBezTo>
                    <a:pt x="164409" y="212739"/>
                    <a:pt x="166221" y="213464"/>
                    <a:pt x="168177" y="213464"/>
                  </a:cubicBezTo>
                  <a:lnTo>
                    <a:pt x="208392" y="213464"/>
                  </a:lnTo>
                  <a:cubicBezTo>
                    <a:pt x="210348" y="213464"/>
                    <a:pt x="212160" y="212739"/>
                    <a:pt x="213537" y="211363"/>
                  </a:cubicBezTo>
                  <a:lnTo>
                    <a:pt x="224840" y="200059"/>
                  </a:lnTo>
                  <a:lnTo>
                    <a:pt x="244766" y="200059"/>
                  </a:lnTo>
                  <a:lnTo>
                    <a:pt x="269403" y="237086"/>
                  </a:lnTo>
                  <a:cubicBezTo>
                    <a:pt x="270779" y="239114"/>
                    <a:pt x="273026" y="240346"/>
                    <a:pt x="275416" y="240346"/>
                  </a:cubicBezTo>
                  <a:lnTo>
                    <a:pt x="315631" y="240346"/>
                  </a:lnTo>
                  <a:lnTo>
                    <a:pt x="315631" y="225854"/>
                  </a:lnTo>
                  <a:lnTo>
                    <a:pt x="315631" y="22585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98;p2">
              <a:extLst>
                <a:ext uri="{FF2B5EF4-FFF2-40B4-BE49-F238E27FC236}">
                  <a16:creationId xmlns:a16="http://schemas.microsoft.com/office/drawing/2014/main" id="{92813465-C29B-89CC-814B-21F20087C4E3}"/>
                </a:ext>
              </a:extLst>
            </p:cNvPr>
            <p:cNvSpPr/>
            <p:nvPr/>
          </p:nvSpPr>
          <p:spPr>
            <a:xfrm>
              <a:off x="7665749" y="3735855"/>
              <a:ext cx="188755" cy="215565"/>
            </a:xfrm>
            <a:custGeom>
              <a:avLst/>
              <a:gdLst/>
              <a:ahLst/>
              <a:cxnLst/>
              <a:rect l="l" t="t" r="r" b="b"/>
              <a:pathLst>
                <a:path w="188755" h="215565" extrusionOk="0">
                  <a:moveTo>
                    <a:pt x="127963" y="208392"/>
                  </a:moveTo>
                  <a:lnTo>
                    <a:pt x="127963" y="201146"/>
                  </a:lnTo>
                  <a:lnTo>
                    <a:pt x="94994" y="201146"/>
                  </a:lnTo>
                  <a:lnTo>
                    <a:pt x="94994" y="114558"/>
                  </a:lnTo>
                  <a:cubicBezTo>
                    <a:pt x="94994" y="112601"/>
                    <a:pt x="94269" y="110790"/>
                    <a:pt x="92892" y="109413"/>
                  </a:cubicBezTo>
                  <a:lnTo>
                    <a:pt x="66082" y="82603"/>
                  </a:lnTo>
                  <a:cubicBezTo>
                    <a:pt x="64706" y="81226"/>
                    <a:pt x="62894" y="80502"/>
                    <a:pt x="60938" y="80502"/>
                  </a:cubicBezTo>
                  <a:lnTo>
                    <a:pt x="14564" y="80502"/>
                  </a:lnTo>
                  <a:lnTo>
                    <a:pt x="14564" y="50504"/>
                  </a:lnTo>
                  <a:lnTo>
                    <a:pt x="50504" y="14492"/>
                  </a:lnTo>
                  <a:lnTo>
                    <a:pt x="111514" y="14492"/>
                  </a:lnTo>
                  <a:lnTo>
                    <a:pt x="174264" y="77241"/>
                  </a:lnTo>
                  <a:lnTo>
                    <a:pt x="174264" y="151656"/>
                  </a:lnTo>
                  <a:lnTo>
                    <a:pt x="122745" y="203175"/>
                  </a:lnTo>
                  <a:lnTo>
                    <a:pt x="127890" y="208319"/>
                  </a:lnTo>
                  <a:lnTo>
                    <a:pt x="127890" y="201073"/>
                  </a:lnTo>
                  <a:lnTo>
                    <a:pt x="127890" y="208319"/>
                  </a:lnTo>
                  <a:lnTo>
                    <a:pt x="133034" y="213464"/>
                  </a:lnTo>
                  <a:lnTo>
                    <a:pt x="186654" y="159844"/>
                  </a:lnTo>
                  <a:cubicBezTo>
                    <a:pt x="188031" y="158468"/>
                    <a:pt x="188755" y="156656"/>
                    <a:pt x="188755" y="154700"/>
                  </a:cubicBezTo>
                  <a:lnTo>
                    <a:pt x="188755" y="74270"/>
                  </a:lnTo>
                  <a:cubicBezTo>
                    <a:pt x="188755" y="72314"/>
                    <a:pt x="188031" y="70502"/>
                    <a:pt x="186654" y="69126"/>
                  </a:cubicBezTo>
                  <a:lnTo>
                    <a:pt x="119630" y="2101"/>
                  </a:lnTo>
                  <a:cubicBezTo>
                    <a:pt x="118253" y="724"/>
                    <a:pt x="116442" y="0"/>
                    <a:pt x="114485" y="0"/>
                  </a:cubicBezTo>
                  <a:lnTo>
                    <a:pt x="47460" y="0"/>
                  </a:lnTo>
                  <a:cubicBezTo>
                    <a:pt x="45577" y="0"/>
                    <a:pt x="43693" y="797"/>
                    <a:pt x="42316" y="2101"/>
                  </a:cubicBezTo>
                  <a:lnTo>
                    <a:pt x="2102" y="42316"/>
                  </a:lnTo>
                  <a:cubicBezTo>
                    <a:pt x="725" y="43693"/>
                    <a:pt x="0" y="45504"/>
                    <a:pt x="0" y="47460"/>
                  </a:cubicBezTo>
                  <a:lnTo>
                    <a:pt x="0" y="87675"/>
                  </a:lnTo>
                  <a:cubicBezTo>
                    <a:pt x="0" y="89632"/>
                    <a:pt x="725" y="91443"/>
                    <a:pt x="2102" y="92820"/>
                  </a:cubicBezTo>
                  <a:cubicBezTo>
                    <a:pt x="3478" y="94197"/>
                    <a:pt x="5290" y="94921"/>
                    <a:pt x="7246" y="94921"/>
                  </a:cubicBezTo>
                  <a:lnTo>
                    <a:pt x="57895" y="94921"/>
                  </a:lnTo>
                  <a:lnTo>
                    <a:pt x="80430" y="117456"/>
                  </a:lnTo>
                  <a:lnTo>
                    <a:pt x="80430" y="208319"/>
                  </a:lnTo>
                  <a:cubicBezTo>
                    <a:pt x="80430" y="210276"/>
                    <a:pt x="81154" y="212087"/>
                    <a:pt x="82531" y="213464"/>
                  </a:cubicBezTo>
                  <a:cubicBezTo>
                    <a:pt x="83908" y="214841"/>
                    <a:pt x="85719" y="215565"/>
                    <a:pt x="87676" y="215565"/>
                  </a:cubicBezTo>
                  <a:lnTo>
                    <a:pt x="127890" y="215565"/>
                  </a:lnTo>
                  <a:cubicBezTo>
                    <a:pt x="129847" y="215565"/>
                    <a:pt x="131658" y="214841"/>
                    <a:pt x="133034" y="213464"/>
                  </a:cubicBezTo>
                  <a:lnTo>
                    <a:pt x="127890" y="20831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399;p2">
            <a:extLst>
              <a:ext uri="{FF2B5EF4-FFF2-40B4-BE49-F238E27FC236}">
                <a16:creationId xmlns:a16="http://schemas.microsoft.com/office/drawing/2014/main" id="{132B3E7E-4F80-1059-D255-00883CD4AD3C}"/>
              </a:ext>
            </a:extLst>
          </p:cNvPr>
          <p:cNvGrpSpPr/>
          <p:nvPr/>
        </p:nvGrpSpPr>
        <p:grpSpPr>
          <a:xfrm>
            <a:off x="8649194" y="3823369"/>
            <a:ext cx="479996" cy="457803"/>
            <a:chOff x="8927042" y="3454714"/>
            <a:chExt cx="623725" cy="594887"/>
          </a:xfrm>
        </p:grpSpPr>
        <p:sp>
          <p:nvSpPr>
            <p:cNvPr id="73" name="Google Shape;400;p2">
              <a:extLst>
                <a:ext uri="{FF2B5EF4-FFF2-40B4-BE49-F238E27FC236}">
                  <a16:creationId xmlns:a16="http://schemas.microsoft.com/office/drawing/2014/main" id="{6D359FCB-41E3-7AAC-6645-FB057B4174D3}"/>
                </a:ext>
              </a:extLst>
            </p:cNvPr>
            <p:cNvSpPr/>
            <p:nvPr/>
          </p:nvSpPr>
          <p:spPr>
            <a:xfrm>
              <a:off x="9058844" y="3655426"/>
              <a:ext cx="202160" cy="282662"/>
            </a:xfrm>
            <a:custGeom>
              <a:avLst/>
              <a:gdLst/>
              <a:ahLst/>
              <a:cxnLst/>
              <a:rect l="l" t="t" r="r" b="b"/>
              <a:pathLst>
                <a:path w="202160" h="282662" extrusionOk="0">
                  <a:moveTo>
                    <a:pt x="101152" y="7318"/>
                  </a:moveTo>
                  <a:lnTo>
                    <a:pt x="94052" y="6014"/>
                  </a:lnTo>
                  <a:cubicBezTo>
                    <a:pt x="91009" y="22607"/>
                    <a:pt x="84052" y="36809"/>
                    <a:pt x="74995" y="50141"/>
                  </a:cubicBezTo>
                  <a:cubicBezTo>
                    <a:pt x="61445" y="70213"/>
                    <a:pt x="43185" y="88110"/>
                    <a:pt x="27751" y="108398"/>
                  </a:cubicBezTo>
                  <a:cubicBezTo>
                    <a:pt x="12390" y="128615"/>
                    <a:pt x="0" y="151801"/>
                    <a:pt x="0" y="181582"/>
                  </a:cubicBezTo>
                  <a:cubicBezTo>
                    <a:pt x="0" y="208754"/>
                    <a:pt x="11883" y="233970"/>
                    <a:pt x="30288" y="252374"/>
                  </a:cubicBezTo>
                  <a:cubicBezTo>
                    <a:pt x="48692" y="270779"/>
                    <a:pt x="73908" y="282662"/>
                    <a:pt x="101080" y="282662"/>
                  </a:cubicBezTo>
                  <a:cubicBezTo>
                    <a:pt x="128252" y="282662"/>
                    <a:pt x="153468" y="270779"/>
                    <a:pt x="171872" y="252374"/>
                  </a:cubicBezTo>
                  <a:cubicBezTo>
                    <a:pt x="190277" y="233970"/>
                    <a:pt x="202161" y="208754"/>
                    <a:pt x="202161" y="181582"/>
                  </a:cubicBezTo>
                  <a:cubicBezTo>
                    <a:pt x="202161" y="161801"/>
                    <a:pt x="196654" y="144773"/>
                    <a:pt x="188466" y="129701"/>
                  </a:cubicBezTo>
                  <a:cubicBezTo>
                    <a:pt x="176075" y="107167"/>
                    <a:pt x="157961" y="88834"/>
                    <a:pt x="142092" y="69633"/>
                  </a:cubicBezTo>
                  <a:cubicBezTo>
                    <a:pt x="126224" y="50431"/>
                    <a:pt x="112746" y="30795"/>
                    <a:pt x="108254" y="5941"/>
                  </a:cubicBezTo>
                  <a:cubicBezTo>
                    <a:pt x="107601" y="2464"/>
                    <a:pt x="104631" y="0"/>
                    <a:pt x="101152" y="0"/>
                  </a:cubicBezTo>
                  <a:cubicBezTo>
                    <a:pt x="97674" y="0"/>
                    <a:pt x="94632" y="2464"/>
                    <a:pt x="94052" y="5941"/>
                  </a:cubicBezTo>
                  <a:lnTo>
                    <a:pt x="101152" y="7246"/>
                  </a:lnTo>
                  <a:lnTo>
                    <a:pt x="94052" y="8550"/>
                  </a:lnTo>
                  <a:cubicBezTo>
                    <a:pt x="97529" y="27607"/>
                    <a:pt x="105572" y="43765"/>
                    <a:pt x="115355" y="58184"/>
                  </a:cubicBezTo>
                  <a:cubicBezTo>
                    <a:pt x="130063" y="79850"/>
                    <a:pt x="148541" y="97892"/>
                    <a:pt x="162960" y="117021"/>
                  </a:cubicBezTo>
                  <a:cubicBezTo>
                    <a:pt x="177379" y="136223"/>
                    <a:pt x="187669" y="155859"/>
                    <a:pt x="187741" y="181437"/>
                  </a:cubicBezTo>
                  <a:cubicBezTo>
                    <a:pt x="187741" y="204262"/>
                    <a:pt x="177669" y="225999"/>
                    <a:pt x="161728" y="242013"/>
                  </a:cubicBezTo>
                  <a:cubicBezTo>
                    <a:pt x="145715" y="258026"/>
                    <a:pt x="124050" y="268098"/>
                    <a:pt x="101152" y="268025"/>
                  </a:cubicBezTo>
                  <a:cubicBezTo>
                    <a:pt x="78328" y="268025"/>
                    <a:pt x="56591" y="257954"/>
                    <a:pt x="40577" y="242013"/>
                  </a:cubicBezTo>
                  <a:cubicBezTo>
                    <a:pt x="24564" y="225999"/>
                    <a:pt x="14492" y="204334"/>
                    <a:pt x="14564" y="181437"/>
                  </a:cubicBezTo>
                  <a:cubicBezTo>
                    <a:pt x="14564" y="164264"/>
                    <a:pt x="19202" y="149990"/>
                    <a:pt x="26520" y="136513"/>
                  </a:cubicBezTo>
                  <a:cubicBezTo>
                    <a:pt x="37462" y="116369"/>
                    <a:pt x="54924" y="98472"/>
                    <a:pt x="71372" y="78763"/>
                  </a:cubicBezTo>
                  <a:cubicBezTo>
                    <a:pt x="87748" y="59054"/>
                    <a:pt x="103109" y="37099"/>
                    <a:pt x="108326" y="8478"/>
                  </a:cubicBezTo>
                  <a:lnTo>
                    <a:pt x="101225" y="7173"/>
                  </a:lnTo>
                  <a:lnTo>
                    <a:pt x="94124" y="8478"/>
                  </a:lnTo>
                  <a:lnTo>
                    <a:pt x="101225" y="717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01;p2">
              <a:extLst>
                <a:ext uri="{FF2B5EF4-FFF2-40B4-BE49-F238E27FC236}">
                  <a16:creationId xmlns:a16="http://schemas.microsoft.com/office/drawing/2014/main" id="{647EA0DA-711F-54C2-D0A1-8D70E08F24FD}"/>
                </a:ext>
              </a:extLst>
            </p:cNvPr>
            <p:cNvSpPr/>
            <p:nvPr/>
          </p:nvSpPr>
          <p:spPr>
            <a:xfrm>
              <a:off x="9313610" y="3682380"/>
              <a:ext cx="148540" cy="202087"/>
            </a:xfrm>
            <a:custGeom>
              <a:avLst/>
              <a:gdLst/>
              <a:ahLst/>
              <a:cxnLst/>
              <a:rect l="l" t="t" r="r" b="b"/>
              <a:pathLst>
                <a:path w="148540" h="202087" extrusionOk="0">
                  <a:moveTo>
                    <a:pt x="74270" y="7173"/>
                  </a:moveTo>
                  <a:lnTo>
                    <a:pt x="67242" y="5507"/>
                  </a:lnTo>
                  <a:cubicBezTo>
                    <a:pt x="65213" y="14274"/>
                    <a:pt x="60503" y="22752"/>
                    <a:pt x="54054" y="31375"/>
                  </a:cubicBezTo>
                  <a:cubicBezTo>
                    <a:pt x="44417" y="44345"/>
                    <a:pt x="31229" y="57460"/>
                    <a:pt x="20144" y="72676"/>
                  </a:cubicBezTo>
                  <a:cubicBezTo>
                    <a:pt x="9057" y="87893"/>
                    <a:pt x="0" y="105790"/>
                    <a:pt x="0" y="127817"/>
                  </a:cubicBezTo>
                  <a:cubicBezTo>
                    <a:pt x="0" y="147961"/>
                    <a:pt x="8622" y="166510"/>
                    <a:pt x="22099" y="179988"/>
                  </a:cubicBezTo>
                  <a:cubicBezTo>
                    <a:pt x="35577" y="193465"/>
                    <a:pt x="54127" y="202088"/>
                    <a:pt x="74270" y="202088"/>
                  </a:cubicBezTo>
                  <a:cubicBezTo>
                    <a:pt x="94414" y="202088"/>
                    <a:pt x="112963" y="193465"/>
                    <a:pt x="126440" y="179988"/>
                  </a:cubicBezTo>
                  <a:cubicBezTo>
                    <a:pt x="139918" y="166510"/>
                    <a:pt x="148541" y="147961"/>
                    <a:pt x="148541" y="127817"/>
                  </a:cubicBezTo>
                  <a:cubicBezTo>
                    <a:pt x="148541" y="113181"/>
                    <a:pt x="144555" y="100283"/>
                    <a:pt x="138541" y="88834"/>
                  </a:cubicBezTo>
                  <a:cubicBezTo>
                    <a:pt x="129557" y="71734"/>
                    <a:pt x="116441" y="57750"/>
                    <a:pt x="105065" y="44490"/>
                  </a:cubicBezTo>
                  <a:cubicBezTo>
                    <a:pt x="93616" y="31230"/>
                    <a:pt x="84270" y="18622"/>
                    <a:pt x="81299" y="5579"/>
                  </a:cubicBezTo>
                  <a:cubicBezTo>
                    <a:pt x="80574" y="2319"/>
                    <a:pt x="77603" y="0"/>
                    <a:pt x="74270" y="0"/>
                  </a:cubicBezTo>
                  <a:cubicBezTo>
                    <a:pt x="70937" y="0"/>
                    <a:pt x="67966" y="2319"/>
                    <a:pt x="67242" y="5579"/>
                  </a:cubicBezTo>
                  <a:lnTo>
                    <a:pt x="74270" y="7246"/>
                  </a:lnTo>
                  <a:lnTo>
                    <a:pt x="67242" y="8840"/>
                  </a:lnTo>
                  <a:cubicBezTo>
                    <a:pt x="69923" y="20433"/>
                    <a:pt x="75937" y="30578"/>
                    <a:pt x="82893" y="40070"/>
                  </a:cubicBezTo>
                  <a:cubicBezTo>
                    <a:pt x="93472" y="54272"/>
                    <a:pt x="106587" y="67242"/>
                    <a:pt x="116731" y="81226"/>
                  </a:cubicBezTo>
                  <a:cubicBezTo>
                    <a:pt x="126876" y="95283"/>
                    <a:pt x="134049" y="109848"/>
                    <a:pt x="134049" y="127817"/>
                  </a:cubicBezTo>
                  <a:cubicBezTo>
                    <a:pt x="134049" y="143758"/>
                    <a:pt x="127165" y="158757"/>
                    <a:pt x="116152" y="169699"/>
                  </a:cubicBezTo>
                  <a:cubicBezTo>
                    <a:pt x="105138" y="180713"/>
                    <a:pt x="90138" y="187596"/>
                    <a:pt x="74270" y="187596"/>
                  </a:cubicBezTo>
                  <a:cubicBezTo>
                    <a:pt x="58329" y="187596"/>
                    <a:pt x="43330" y="180713"/>
                    <a:pt x="32389" y="169699"/>
                  </a:cubicBezTo>
                  <a:cubicBezTo>
                    <a:pt x="21375" y="158685"/>
                    <a:pt x="14492" y="143686"/>
                    <a:pt x="14492" y="127817"/>
                  </a:cubicBezTo>
                  <a:cubicBezTo>
                    <a:pt x="14492" y="115789"/>
                    <a:pt x="17680" y="105428"/>
                    <a:pt x="22825" y="95573"/>
                  </a:cubicBezTo>
                  <a:cubicBezTo>
                    <a:pt x="30505" y="80792"/>
                    <a:pt x="42751" y="67532"/>
                    <a:pt x="54417" y="53909"/>
                  </a:cubicBezTo>
                  <a:cubicBezTo>
                    <a:pt x="66010" y="40287"/>
                    <a:pt x="77241" y="26230"/>
                    <a:pt x="81299" y="8840"/>
                  </a:cubicBezTo>
                  <a:lnTo>
                    <a:pt x="74270" y="7246"/>
                  </a:lnTo>
                  <a:lnTo>
                    <a:pt x="67242" y="8840"/>
                  </a:lnTo>
                  <a:lnTo>
                    <a:pt x="74270" y="72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402;p2">
              <a:extLst>
                <a:ext uri="{FF2B5EF4-FFF2-40B4-BE49-F238E27FC236}">
                  <a16:creationId xmlns:a16="http://schemas.microsoft.com/office/drawing/2014/main" id="{E6710E06-D6B9-BFEE-85DE-F087952661F8}"/>
                </a:ext>
              </a:extLst>
            </p:cNvPr>
            <p:cNvSpPr/>
            <p:nvPr/>
          </p:nvSpPr>
          <p:spPr>
            <a:xfrm>
              <a:off x="9219847" y="3534926"/>
              <a:ext cx="121731" cy="175278"/>
            </a:xfrm>
            <a:custGeom>
              <a:avLst/>
              <a:gdLst/>
              <a:ahLst/>
              <a:cxnLst/>
              <a:rect l="l" t="t" r="r" b="b"/>
              <a:pathLst>
                <a:path w="121731" h="175278" extrusionOk="0">
                  <a:moveTo>
                    <a:pt x="60793" y="7173"/>
                  </a:moveTo>
                  <a:lnTo>
                    <a:pt x="53837" y="5217"/>
                  </a:lnTo>
                  <a:cubicBezTo>
                    <a:pt x="52388" y="10579"/>
                    <a:pt x="48475" y="17825"/>
                    <a:pt x="43259" y="25868"/>
                  </a:cubicBezTo>
                  <a:cubicBezTo>
                    <a:pt x="35433" y="37968"/>
                    <a:pt x="24781" y="51953"/>
                    <a:pt x="16014" y="66807"/>
                  </a:cubicBezTo>
                  <a:cubicBezTo>
                    <a:pt x="7246" y="81734"/>
                    <a:pt x="73" y="97602"/>
                    <a:pt x="0" y="114413"/>
                  </a:cubicBezTo>
                  <a:cubicBezTo>
                    <a:pt x="0" y="129846"/>
                    <a:pt x="7246" y="144845"/>
                    <a:pt x="18187" y="156149"/>
                  </a:cubicBezTo>
                  <a:cubicBezTo>
                    <a:pt x="29129" y="167452"/>
                    <a:pt x="44272" y="175278"/>
                    <a:pt x="60866" y="175278"/>
                  </a:cubicBezTo>
                  <a:cubicBezTo>
                    <a:pt x="77459" y="175278"/>
                    <a:pt x="92603" y="167380"/>
                    <a:pt x="103544" y="156149"/>
                  </a:cubicBezTo>
                  <a:cubicBezTo>
                    <a:pt x="114485" y="144845"/>
                    <a:pt x="121659" y="129919"/>
                    <a:pt x="121731" y="114413"/>
                  </a:cubicBezTo>
                  <a:cubicBezTo>
                    <a:pt x="121731" y="103254"/>
                    <a:pt x="118470" y="92458"/>
                    <a:pt x="113761" y="82096"/>
                  </a:cubicBezTo>
                  <a:cubicBezTo>
                    <a:pt x="106660" y="66590"/>
                    <a:pt x="96226" y="51881"/>
                    <a:pt x="87096" y="38620"/>
                  </a:cubicBezTo>
                  <a:cubicBezTo>
                    <a:pt x="82531" y="32027"/>
                    <a:pt x="78256" y="25723"/>
                    <a:pt x="74851" y="20071"/>
                  </a:cubicBezTo>
                  <a:cubicBezTo>
                    <a:pt x="71444" y="14419"/>
                    <a:pt x="68981" y="9275"/>
                    <a:pt x="67894" y="5290"/>
                  </a:cubicBezTo>
                  <a:cubicBezTo>
                    <a:pt x="67024" y="2174"/>
                    <a:pt x="64198" y="0"/>
                    <a:pt x="60938" y="0"/>
                  </a:cubicBezTo>
                  <a:cubicBezTo>
                    <a:pt x="57678" y="0"/>
                    <a:pt x="54852" y="2174"/>
                    <a:pt x="53982" y="5290"/>
                  </a:cubicBezTo>
                  <a:lnTo>
                    <a:pt x="60938" y="7246"/>
                  </a:lnTo>
                  <a:lnTo>
                    <a:pt x="53982" y="9202"/>
                  </a:lnTo>
                  <a:cubicBezTo>
                    <a:pt x="56228" y="17318"/>
                    <a:pt x="60866" y="25361"/>
                    <a:pt x="66373" y="33838"/>
                  </a:cubicBezTo>
                  <a:cubicBezTo>
                    <a:pt x="74633" y="46591"/>
                    <a:pt x="85067" y="60358"/>
                    <a:pt x="93327" y="74270"/>
                  </a:cubicBezTo>
                  <a:cubicBezTo>
                    <a:pt x="101588" y="88182"/>
                    <a:pt x="107385" y="102095"/>
                    <a:pt x="107312" y="114485"/>
                  </a:cubicBezTo>
                  <a:cubicBezTo>
                    <a:pt x="107312" y="125282"/>
                    <a:pt x="101950" y="137165"/>
                    <a:pt x="93255" y="146077"/>
                  </a:cubicBezTo>
                  <a:cubicBezTo>
                    <a:pt x="84560" y="155062"/>
                    <a:pt x="72822" y="160859"/>
                    <a:pt x="60938" y="160859"/>
                  </a:cubicBezTo>
                  <a:cubicBezTo>
                    <a:pt x="49055" y="160859"/>
                    <a:pt x="37317" y="155062"/>
                    <a:pt x="28622" y="146077"/>
                  </a:cubicBezTo>
                  <a:cubicBezTo>
                    <a:pt x="19926" y="137165"/>
                    <a:pt x="14492" y="125282"/>
                    <a:pt x="14564" y="114485"/>
                  </a:cubicBezTo>
                  <a:cubicBezTo>
                    <a:pt x="14564" y="106225"/>
                    <a:pt x="17028" y="97312"/>
                    <a:pt x="21231" y="88110"/>
                  </a:cubicBezTo>
                  <a:cubicBezTo>
                    <a:pt x="27462" y="74343"/>
                    <a:pt x="37389" y="60141"/>
                    <a:pt x="46664" y="46881"/>
                  </a:cubicBezTo>
                  <a:cubicBezTo>
                    <a:pt x="51301" y="40215"/>
                    <a:pt x="55721" y="33766"/>
                    <a:pt x="59489" y="27534"/>
                  </a:cubicBezTo>
                  <a:cubicBezTo>
                    <a:pt x="63185" y="21303"/>
                    <a:pt x="66300" y="15289"/>
                    <a:pt x="67966" y="9202"/>
                  </a:cubicBezTo>
                  <a:lnTo>
                    <a:pt x="61011" y="7246"/>
                  </a:lnTo>
                  <a:lnTo>
                    <a:pt x="54055" y="9202"/>
                  </a:lnTo>
                  <a:lnTo>
                    <a:pt x="61011" y="72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403;p2">
              <a:extLst>
                <a:ext uri="{FF2B5EF4-FFF2-40B4-BE49-F238E27FC236}">
                  <a16:creationId xmlns:a16="http://schemas.microsoft.com/office/drawing/2014/main" id="{058E62C6-9732-9560-A4DE-AA52435239EF}"/>
                </a:ext>
              </a:extLst>
            </p:cNvPr>
            <p:cNvSpPr/>
            <p:nvPr/>
          </p:nvSpPr>
          <p:spPr>
            <a:xfrm>
              <a:off x="9322449" y="3476162"/>
              <a:ext cx="228318" cy="367946"/>
            </a:xfrm>
            <a:custGeom>
              <a:avLst/>
              <a:gdLst/>
              <a:ahLst/>
              <a:cxnLst/>
              <a:rect l="l" t="t" r="r" b="b"/>
              <a:pathLst>
                <a:path w="228318" h="367946" extrusionOk="0">
                  <a:moveTo>
                    <a:pt x="1594" y="14564"/>
                  </a:moveTo>
                  <a:lnTo>
                    <a:pt x="1594" y="14564"/>
                  </a:lnTo>
                  <a:lnTo>
                    <a:pt x="1594" y="7318"/>
                  </a:lnTo>
                  <a:lnTo>
                    <a:pt x="0" y="14347"/>
                  </a:lnTo>
                  <a:cubicBezTo>
                    <a:pt x="127527" y="43765"/>
                    <a:pt x="213826" y="157308"/>
                    <a:pt x="213826" y="282880"/>
                  </a:cubicBezTo>
                  <a:cubicBezTo>
                    <a:pt x="213826" y="303386"/>
                    <a:pt x="211507" y="324326"/>
                    <a:pt x="206725" y="345194"/>
                  </a:cubicBezTo>
                  <a:cubicBezTo>
                    <a:pt x="205276" y="351426"/>
                    <a:pt x="203537" y="357585"/>
                    <a:pt x="201653" y="363744"/>
                  </a:cubicBezTo>
                  <a:lnTo>
                    <a:pt x="215493" y="367946"/>
                  </a:lnTo>
                  <a:cubicBezTo>
                    <a:pt x="217449" y="361570"/>
                    <a:pt x="219261" y="355121"/>
                    <a:pt x="220782" y="348383"/>
                  </a:cubicBezTo>
                  <a:cubicBezTo>
                    <a:pt x="225855" y="326427"/>
                    <a:pt x="228318" y="304472"/>
                    <a:pt x="228318" y="282807"/>
                  </a:cubicBezTo>
                  <a:cubicBezTo>
                    <a:pt x="228318" y="150642"/>
                    <a:pt x="137527" y="31157"/>
                    <a:pt x="3260" y="217"/>
                  </a:cubicBezTo>
                  <a:lnTo>
                    <a:pt x="2463" y="0"/>
                  </a:lnTo>
                  <a:lnTo>
                    <a:pt x="1666" y="0"/>
                  </a:lnTo>
                  <a:lnTo>
                    <a:pt x="1666" y="1449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404;p2">
              <a:extLst>
                <a:ext uri="{FF2B5EF4-FFF2-40B4-BE49-F238E27FC236}">
                  <a16:creationId xmlns:a16="http://schemas.microsoft.com/office/drawing/2014/main" id="{AEFF32C1-21A3-C14B-3AAB-2CBC0B6CB264}"/>
                </a:ext>
              </a:extLst>
            </p:cNvPr>
            <p:cNvSpPr/>
            <p:nvPr/>
          </p:nvSpPr>
          <p:spPr>
            <a:xfrm>
              <a:off x="8970082" y="3476379"/>
              <a:ext cx="228318" cy="367801"/>
            </a:xfrm>
            <a:custGeom>
              <a:avLst/>
              <a:gdLst/>
              <a:ahLst/>
              <a:cxnLst/>
              <a:rect l="l" t="t" r="r" b="b"/>
              <a:pathLst>
                <a:path w="228318" h="367801" extrusionOk="0">
                  <a:moveTo>
                    <a:pt x="224985" y="0"/>
                  </a:moveTo>
                  <a:cubicBezTo>
                    <a:pt x="120354" y="24201"/>
                    <a:pt x="33258" y="105863"/>
                    <a:pt x="7463" y="217594"/>
                  </a:cubicBezTo>
                  <a:cubicBezTo>
                    <a:pt x="2391" y="239477"/>
                    <a:pt x="0" y="261359"/>
                    <a:pt x="0" y="282952"/>
                  </a:cubicBezTo>
                  <a:cubicBezTo>
                    <a:pt x="0" y="312153"/>
                    <a:pt x="4420" y="340702"/>
                    <a:pt x="12753" y="367801"/>
                  </a:cubicBezTo>
                  <a:lnTo>
                    <a:pt x="26593" y="363526"/>
                  </a:lnTo>
                  <a:cubicBezTo>
                    <a:pt x="18694" y="337731"/>
                    <a:pt x="14492" y="310631"/>
                    <a:pt x="14492" y="282952"/>
                  </a:cubicBezTo>
                  <a:cubicBezTo>
                    <a:pt x="14492" y="262519"/>
                    <a:pt x="16810" y="241723"/>
                    <a:pt x="21593" y="220855"/>
                  </a:cubicBezTo>
                  <a:cubicBezTo>
                    <a:pt x="46084" y="114703"/>
                    <a:pt x="128832" y="37171"/>
                    <a:pt x="228318" y="14130"/>
                  </a:cubicBezTo>
                  <a:lnTo>
                    <a:pt x="225058" y="0"/>
                  </a:lnTo>
                  <a:lnTo>
                    <a:pt x="225058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405;p2">
              <a:extLst>
                <a:ext uri="{FF2B5EF4-FFF2-40B4-BE49-F238E27FC236}">
                  <a16:creationId xmlns:a16="http://schemas.microsoft.com/office/drawing/2014/main" id="{14EB44F4-8C1D-0823-AFB6-9899D2AC4B2F}"/>
                </a:ext>
              </a:extLst>
            </p:cNvPr>
            <p:cNvSpPr/>
            <p:nvPr/>
          </p:nvSpPr>
          <p:spPr>
            <a:xfrm>
              <a:off x="9048048" y="3947290"/>
              <a:ext cx="424608" cy="102311"/>
            </a:xfrm>
            <a:custGeom>
              <a:avLst/>
              <a:gdLst/>
              <a:ahLst/>
              <a:cxnLst/>
              <a:rect l="l" t="t" r="r" b="b"/>
              <a:pathLst>
                <a:path w="424608" h="102311" extrusionOk="0">
                  <a:moveTo>
                    <a:pt x="0" y="9999"/>
                  </a:moveTo>
                  <a:cubicBezTo>
                    <a:pt x="38113" y="50939"/>
                    <a:pt x="88472" y="81371"/>
                    <a:pt x="147019" y="94849"/>
                  </a:cubicBezTo>
                  <a:cubicBezTo>
                    <a:pt x="168974" y="99921"/>
                    <a:pt x="190929" y="102312"/>
                    <a:pt x="212522" y="102312"/>
                  </a:cubicBezTo>
                  <a:cubicBezTo>
                    <a:pt x="293965" y="102312"/>
                    <a:pt x="370555" y="67821"/>
                    <a:pt x="424609" y="9927"/>
                  </a:cubicBezTo>
                  <a:lnTo>
                    <a:pt x="414030" y="0"/>
                  </a:lnTo>
                  <a:cubicBezTo>
                    <a:pt x="362657" y="54996"/>
                    <a:pt x="289836" y="87820"/>
                    <a:pt x="212522" y="87820"/>
                  </a:cubicBezTo>
                  <a:cubicBezTo>
                    <a:pt x="192016" y="87820"/>
                    <a:pt x="171148" y="85501"/>
                    <a:pt x="150280" y="80719"/>
                  </a:cubicBezTo>
                  <a:cubicBezTo>
                    <a:pt x="94559" y="67894"/>
                    <a:pt x="46808" y="38983"/>
                    <a:pt x="10579" y="72"/>
                  </a:cubicBezTo>
                  <a:lnTo>
                    <a:pt x="0" y="9927"/>
                  </a:lnTo>
                  <a:lnTo>
                    <a:pt x="0" y="992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406;p2">
              <a:extLst>
                <a:ext uri="{FF2B5EF4-FFF2-40B4-BE49-F238E27FC236}">
                  <a16:creationId xmlns:a16="http://schemas.microsoft.com/office/drawing/2014/main" id="{B92E412F-8793-92AA-3D5A-5CB6BCEC1B9B}"/>
                </a:ext>
              </a:extLst>
            </p:cNvPr>
            <p:cNvSpPr/>
            <p:nvPr/>
          </p:nvSpPr>
          <p:spPr>
            <a:xfrm>
              <a:off x="8927042" y="3765925"/>
              <a:ext cx="103036" cy="88472"/>
            </a:xfrm>
            <a:custGeom>
              <a:avLst/>
              <a:gdLst/>
              <a:ahLst/>
              <a:cxnLst/>
              <a:rect l="l" t="t" r="r" b="b"/>
              <a:pathLst>
                <a:path w="103036" h="88472" extrusionOk="0">
                  <a:moveTo>
                    <a:pt x="89848" y="0"/>
                  </a:moveTo>
                  <a:lnTo>
                    <a:pt x="60430" y="63764"/>
                  </a:lnTo>
                  <a:lnTo>
                    <a:pt x="10144" y="14709"/>
                  </a:lnTo>
                  <a:lnTo>
                    <a:pt x="0" y="25143"/>
                  </a:lnTo>
                  <a:lnTo>
                    <a:pt x="64995" y="88472"/>
                  </a:lnTo>
                  <a:lnTo>
                    <a:pt x="103036" y="6087"/>
                  </a:lnTo>
                  <a:lnTo>
                    <a:pt x="89848" y="0"/>
                  </a:lnTo>
                  <a:lnTo>
                    <a:pt x="89848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407;p2">
              <a:extLst>
                <a:ext uri="{FF2B5EF4-FFF2-40B4-BE49-F238E27FC236}">
                  <a16:creationId xmlns:a16="http://schemas.microsoft.com/office/drawing/2014/main" id="{E5BB45C6-89F9-C5D4-7CEC-2E7AB4A6B89F}"/>
                </a:ext>
              </a:extLst>
            </p:cNvPr>
            <p:cNvSpPr/>
            <p:nvPr/>
          </p:nvSpPr>
          <p:spPr>
            <a:xfrm>
              <a:off x="9386575" y="3944174"/>
              <a:ext cx="90356" cy="87964"/>
            </a:xfrm>
            <a:custGeom>
              <a:avLst/>
              <a:gdLst/>
              <a:ahLst/>
              <a:cxnLst/>
              <a:rect l="l" t="t" r="r" b="b"/>
              <a:pathLst>
                <a:path w="90356" h="87964" extrusionOk="0">
                  <a:moveTo>
                    <a:pt x="1305" y="22679"/>
                  </a:moveTo>
                  <a:lnTo>
                    <a:pt x="71299" y="16303"/>
                  </a:lnTo>
                  <a:lnTo>
                    <a:pt x="53982" y="84342"/>
                  </a:lnTo>
                  <a:lnTo>
                    <a:pt x="68039" y="87965"/>
                  </a:lnTo>
                  <a:lnTo>
                    <a:pt x="90356" y="0"/>
                  </a:lnTo>
                  <a:lnTo>
                    <a:pt x="0" y="8260"/>
                  </a:lnTo>
                  <a:lnTo>
                    <a:pt x="1305" y="22679"/>
                  </a:lnTo>
                  <a:lnTo>
                    <a:pt x="1305" y="2267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408;p2">
              <a:extLst>
                <a:ext uri="{FF2B5EF4-FFF2-40B4-BE49-F238E27FC236}">
                  <a16:creationId xmlns:a16="http://schemas.microsoft.com/office/drawing/2014/main" id="{E55274FD-F6B7-10B5-C5F2-7292BAB83657}"/>
                </a:ext>
              </a:extLst>
            </p:cNvPr>
            <p:cNvSpPr/>
            <p:nvPr/>
          </p:nvSpPr>
          <p:spPr>
            <a:xfrm>
              <a:off x="9312232" y="3454714"/>
              <a:ext cx="91298" cy="98688"/>
            </a:xfrm>
            <a:custGeom>
              <a:avLst/>
              <a:gdLst/>
              <a:ahLst/>
              <a:cxnLst/>
              <a:rect l="l" t="t" r="r" b="b"/>
              <a:pathLst>
                <a:path w="91298" h="98688" extrusionOk="0">
                  <a:moveTo>
                    <a:pt x="64126" y="90356"/>
                  </a:moveTo>
                  <a:lnTo>
                    <a:pt x="23694" y="32969"/>
                  </a:lnTo>
                  <a:lnTo>
                    <a:pt x="91298" y="13912"/>
                  </a:lnTo>
                  <a:lnTo>
                    <a:pt x="87313" y="0"/>
                  </a:lnTo>
                  <a:lnTo>
                    <a:pt x="0" y="24564"/>
                  </a:lnTo>
                  <a:lnTo>
                    <a:pt x="52316" y="98689"/>
                  </a:lnTo>
                  <a:lnTo>
                    <a:pt x="64126" y="90356"/>
                  </a:lnTo>
                  <a:lnTo>
                    <a:pt x="64126" y="9035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409;p2">
            <a:extLst>
              <a:ext uri="{FF2B5EF4-FFF2-40B4-BE49-F238E27FC236}">
                <a16:creationId xmlns:a16="http://schemas.microsoft.com/office/drawing/2014/main" id="{88F1F351-33EA-6BB1-FACB-898C5EE99579}"/>
              </a:ext>
            </a:extLst>
          </p:cNvPr>
          <p:cNvGrpSpPr/>
          <p:nvPr/>
        </p:nvGrpSpPr>
        <p:grpSpPr>
          <a:xfrm>
            <a:off x="10018939" y="3814703"/>
            <a:ext cx="473194" cy="495164"/>
            <a:chOff x="10500703" y="3434861"/>
            <a:chExt cx="614886" cy="643435"/>
          </a:xfrm>
        </p:grpSpPr>
        <p:sp>
          <p:nvSpPr>
            <p:cNvPr id="83" name="Google Shape;410;p2">
              <a:extLst>
                <a:ext uri="{FF2B5EF4-FFF2-40B4-BE49-F238E27FC236}">
                  <a16:creationId xmlns:a16="http://schemas.microsoft.com/office/drawing/2014/main" id="{B94625E3-CBB7-5E4F-4BCC-34DEEBDD1A28}"/>
                </a:ext>
              </a:extLst>
            </p:cNvPr>
            <p:cNvSpPr/>
            <p:nvPr/>
          </p:nvSpPr>
          <p:spPr>
            <a:xfrm>
              <a:off x="10734093" y="3434861"/>
              <a:ext cx="14491" cy="93834"/>
            </a:xfrm>
            <a:custGeom>
              <a:avLst/>
              <a:gdLst/>
              <a:ahLst/>
              <a:cxnLst/>
              <a:rect l="l" t="t" r="r" b="b"/>
              <a:pathLst>
                <a:path w="14491" h="93834" extrusionOk="0">
                  <a:moveTo>
                    <a:pt x="14492" y="93834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93834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411;p2">
              <a:extLst>
                <a:ext uri="{FF2B5EF4-FFF2-40B4-BE49-F238E27FC236}">
                  <a16:creationId xmlns:a16="http://schemas.microsoft.com/office/drawing/2014/main" id="{9302BACD-3590-1D23-131A-4DE0D28C89AD}"/>
                </a:ext>
              </a:extLst>
            </p:cNvPr>
            <p:cNvSpPr/>
            <p:nvPr/>
          </p:nvSpPr>
          <p:spPr>
            <a:xfrm>
              <a:off x="10841333" y="3434861"/>
              <a:ext cx="14491" cy="93834"/>
            </a:xfrm>
            <a:custGeom>
              <a:avLst/>
              <a:gdLst/>
              <a:ahLst/>
              <a:cxnLst/>
              <a:rect l="l" t="t" r="r" b="b"/>
              <a:pathLst>
                <a:path w="14491" h="93834" extrusionOk="0">
                  <a:moveTo>
                    <a:pt x="14492" y="93834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93834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412;p2">
              <a:extLst>
                <a:ext uri="{FF2B5EF4-FFF2-40B4-BE49-F238E27FC236}">
                  <a16:creationId xmlns:a16="http://schemas.microsoft.com/office/drawing/2014/main" id="{204FFEAD-B593-2621-9653-63FEB590B292}"/>
                </a:ext>
              </a:extLst>
            </p:cNvPr>
            <p:cNvSpPr/>
            <p:nvPr/>
          </p:nvSpPr>
          <p:spPr>
            <a:xfrm>
              <a:off x="10680474" y="3521449"/>
              <a:ext cx="228969" cy="202160"/>
            </a:xfrm>
            <a:custGeom>
              <a:avLst/>
              <a:gdLst/>
              <a:ahLst/>
              <a:cxnLst/>
              <a:rect l="l" t="t" r="r" b="b"/>
              <a:pathLst>
                <a:path w="228969" h="202160" extrusionOk="0">
                  <a:moveTo>
                    <a:pt x="127889" y="194915"/>
                  </a:moveTo>
                  <a:lnTo>
                    <a:pt x="127889" y="202161"/>
                  </a:lnTo>
                  <a:cubicBezTo>
                    <a:pt x="168901" y="202161"/>
                    <a:pt x="202160" y="168902"/>
                    <a:pt x="202160" y="127890"/>
                  </a:cubicBezTo>
                  <a:lnTo>
                    <a:pt x="202160" y="74270"/>
                  </a:lnTo>
                  <a:lnTo>
                    <a:pt x="194914" y="74270"/>
                  </a:lnTo>
                  <a:lnTo>
                    <a:pt x="198972" y="80285"/>
                  </a:lnTo>
                  <a:cubicBezTo>
                    <a:pt x="198972" y="80285"/>
                    <a:pt x="206363" y="75357"/>
                    <a:pt x="213681" y="67387"/>
                  </a:cubicBezTo>
                  <a:cubicBezTo>
                    <a:pt x="217377" y="63402"/>
                    <a:pt x="221072" y="58619"/>
                    <a:pt x="223970" y="53040"/>
                  </a:cubicBezTo>
                  <a:cubicBezTo>
                    <a:pt x="226868" y="47461"/>
                    <a:pt x="228970" y="41084"/>
                    <a:pt x="228970" y="34056"/>
                  </a:cubicBezTo>
                  <a:lnTo>
                    <a:pt x="228970" y="0"/>
                  </a:lnTo>
                  <a:lnTo>
                    <a:pt x="0" y="0"/>
                  </a:lnTo>
                  <a:lnTo>
                    <a:pt x="0" y="34056"/>
                  </a:lnTo>
                  <a:cubicBezTo>
                    <a:pt x="0" y="41084"/>
                    <a:pt x="2101" y="47533"/>
                    <a:pt x="4999" y="53040"/>
                  </a:cubicBezTo>
                  <a:cubicBezTo>
                    <a:pt x="9347" y="61373"/>
                    <a:pt x="15578" y="68039"/>
                    <a:pt x="20651" y="72676"/>
                  </a:cubicBezTo>
                  <a:cubicBezTo>
                    <a:pt x="25722" y="77386"/>
                    <a:pt x="29781" y="80067"/>
                    <a:pt x="29998" y="80212"/>
                  </a:cubicBezTo>
                  <a:lnTo>
                    <a:pt x="34055" y="74198"/>
                  </a:lnTo>
                  <a:lnTo>
                    <a:pt x="26809" y="74198"/>
                  </a:lnTo>
                  <a:lnTo>
                    <a:pt x="26809" y="127818"/>
                  </a:lnTo>
                  <a:cubicBezTo>
                    <a:pt x="26809" y="168829"/>
                    <a:pt x="60068" y="202088"/>
                    <a:pt x="101080" y="202088"/>
                  </a:cubicBezTo>
                  <a:lnTo>
                    <a:pt x="127889" y="202088"/>
                  </a:lnTo>
                  <a:lnTo>
                    <a:pt x="127889" y="187596"/>
                  </a:lnTo>
                  <a:lnTo>
                    <a:pt x="101080" y="187596"/>
                  </a:lnTo>
                  <a:cubicBezTo>
                    <a:pt x="84559" y="187596"/>
                    <a:pt x="69633" y="180930"/>
                    <a:pt x="58837" y="170061"/>
                  </a:cubicBezTo>
                  <a:cubicBezTo>
                    <a:pt x="48040" y="159192"/>
                    <a:pt x="41301" y="144338"/>
                    <a:pt x="41301" y="127818"/>
                  </a:cubicBezTo>
                  <a:lnTo>
                    <a:pt x="41301" y="70358"/>
                  </a:lnTo>
                  <a:lnTo>
                    <a:pt x="38113" y="68184"/>
                  </a:lnTo>
                  <a:lnTo>
                    <a:pt x="38113" y="68184"/>
                  </a:lnTo>
                  <a:cubicBezTo>
                    <a:pt x="37606" y="67822"/>
                    <a:pt x="31302" y="63402"/>
                    <a:pt x="25433" y="56880"/>
                  </a:cubicBezTo>
                  <a:cubicBezTo>
                    <a:pt x="22462" y="53620"/>
                    <a:pt x="19709" y="49852"/>
                    <a:pt x="17680" y="45867"/>
                  </a:cubicBezTo>
                  <a:cubicBezTo>
                    <a:pt x="15650" y="41954"/>
                    <a:pt x="14492" y="37896"/>
                    <a:pt x="14492" y="33983"/>
                  </a:cubicBezTo>
                  <a:lnTo>
                    <a:pt x="14492" y="14419"/>
                  </a:lnTo>
                  <a:lnTo>
                    <a:pt x="214478" y="14419"/>
                  </a:lnTo>
                  <a:lnTo>
                    <a:pt x="214478" y="33983"/>
                  </a:lnTo>
                  <a:cubicBezTo>
                    <a:pt x="214478" y="38041"/>
                    <a:pt x="213246" y="42244"/>
                    <a:pt x="211145" y="46301"/>
                  </a:cubicBezTo>
                  <a:cubicBezTo>
                    <a:pt x="207957" y="52388"/>
                    <a:pt x="202885" y="58040"/>
                    <a:pt x="198537" y="62025"/>
                  </a:cubicBezTo>
                  <a:cubicBezTo>
                    <a:pt x="196363" y="63981"/>
                    <a:pt x="194407" y="65575"/>
                    <a:pt x="193031" y="66662"/>
                  </a:cubicBezTo>
                  <a:cubicBezTo>
                    <a:pt x="192305" y="67170"/>
                    <a:pt x="191798" y="67604"/>
                    <a:pt x="191436" y="67894"/>
                  </a:cubicBezTo>
                  <a:lnTo>
                    <a:pt x="191002" y="68184"/>
                  </a:lnTo>
                  <a:lnTo>
                    <a:pt x="190929" y="68184"/>
                  </a:lnTo>
                  <a:cubicBezTo>
                    <a:pt x="190929" y="68184"/>
                    <a:pt x="187740" y="70430"/>
                    <a:pt x="187740" y="70430"/>
                  </a:cubicBezTo>
                  <a:lnTo>
                    <a:pt x="187740" y="127890"/>
                  </a:lnTo>
                  <a:cubicBezTo>
                    <a:pt x="187740" y="144411"/>
                    <a:pt x="181075" y="159337"/>
                    <a:pt x="170206" y="170134"/>
                  </a:cubicBezTo>
                  <a:cubicBezTo>
                    <a:pt x="159337" y="180930"/>
                    <a:pt x="144483" y="187669"/>
                    <a:pt x="127962" y="187669"/>
                  </a:cubicBezTo>
                  <a:lnTo>
                    <a:pt x="127962" y="1949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413;p2">
              <a:extLst>
                <a:ext uri="{FF2B5EF4-FFF2-40B4-BE49-F238E27FC236}">
                  <a16:creationId xmlns:a16="http://schemas.microsoft.com/office/drawing/2014/main" id="{785877B2-2561-1E58-8BE7-337DF554D3AF}"/>
                </a:ext>
              </a:extLst>
            </p:cNvPr>
            <p:cNvSpPr/>
            <p:nvPr/>
          </p:nvSpPr>
          <p:spPr>
            <a:xfrm>
              <a:off x="10787713" y="3716364"/>
              <a:ext cx="14491" cy="361932"/>
            </a:xfrm>
            <a:custGeom>
              <a:avLst/>
              <a:gdLst/>
              <a:ahLst/>
              <a:cxnLst/>
              <a:rect l="l" t="t" r="r" b="b"/>
              <a:pathLst>
                <a:path w="14491" h="361932" extrusionOk="0">
                  <a:moveTo>
                    <a:pt x="14492" y="361932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361932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414;p2">
              <a:extLst>
                <a:ext uri="{FF2B5EF4-FFF2-40B4-BE49-F238E27FC236}">
                  <a16:creationId xmlns:a16="http://schemas.microsoft.com/office/drawing/2014/main" id="{1E6A0803-AE1D-733C-3FD3-DB6EE73FC1DF}"/>
                </a:ext>
              </a:extLst>
            </p:cNvPr>
            <p:cNvSpPr/>
            <p:nvPr/>
          </p:nvSpPr>
          <p:spPr>
            <a:xfrm>
              <a:off x="10851984" y="3769548"/>
              <a:ext cx="263605" cy="196508"/>
            </a:xfrm>
            <a:custGeom>
              <a:avLst/>
              <a:gdLst/>
              <a:ahLst/>
              <a:cxnLst/>
              <a:rect l="l" t="t" r="r" b="b"/>
              <a:pathLst>
                <a:path w="263605" h="196508" extrusionOk="0">
                  <a:moveTo>
                    <a:pt x="20434" y="142527"/>
                  </a:moveTo>
                  <a:cubicBezTo>
                    <a:pt x="16231" y="132455"/>
                    <a:pt x="14347" y="121803"/>
                    <a:pt x="14347" y="111079"/>
                  </a:cubicBezTo>
                  <a:cubicBezTo>
                    <a:pt x="14347" y="93689"/>
                    <a:pt x="19274" y="76154"/>
                    <a:pt x="26810" y="61735"/>
                  </a:cubicBezTo>
                  <a:cubicBezTo>
                    <a:pt x="34273" y="47243"/>
                    <a:pt x="44417" y="36012"/>
                    <a:pt x="53475" y="30867"/>
                  </a:cubicBezTo>
                  <a:cubicBezTo>
                    <a:pt x="75357" y="18404"/>
                    <a:pt x="95501" y="14492"/>
                    <a:pt x="115500" y="14492"/>
                  </a:cubicBezTo>
                  <a:cubicBezTo>
                    <a:pt x="133542" y="14492"/>
                    <a:pt x="151367" y="17825"/>
                    <a:pt x="169554" y="21303"/>
                  </a:cubicBezTo>
                  <a:cubicBezTo>
                    <a:pt x="187741" y="24781"/>
                    <a:pt x="206219" y="28331"/>
                    <a:pt x="225420" y="28331"/>
                  </a:cubicBezTo>
                  <a:cubicBezTo>
                    <a:pt x="235782" y="28331"/>
                    <a:pt x="246288" y="27317"/>
                    <a:pt x="257084" y="24636"/>
                  </a:cubicBezTo>
                  <a:lnTo>
                    <a:pt x="255345" y="17607"/>
                  </a:lnTo>
                  <a:lnTo>
                    <a:pt x="248172" y="18477"/>
                  </a:lnTo>
                  <a:cubicBezTo>
                    <a:pt x="248752" y="23187"/>
                    <a:pt x="249041" y="27897"/>
                    <a:pt x="249041" y="32607"/>
                  </a:cubicBezTo>
                  <a:cubicBezTo>
                    <a:pt x="249041" y="60576"/>
                    <a:pt x="239187" y="89052"/>
                    <a:pt x="221724" y="113978"/>
                  </a:cubicBezTo>
                  <a:cubicBezTo>
                    <a:pt x="204262" y="138904"/>
                    <a:pt x="179336" y="160279"/>
                    <a:pt x="149483" y="173974"/>
                  </a:cubicBezTo>
                  <a:cubicBezTo>
                    <a:pt x="136948" y="179771"/>
                    <a:pt x="124847" y="182017"/>
                    <a:pt x="113398" y="182017"/>
                  </a:cubicBezTo>
                  <a:cubicBezTo>
                    <a:pt x="86516" y="182017"/>
                    <a:pt x="62895" y="169336"/>
                    <a:pt x="49490" y="160134"/>
                  </a:cubicBezTo>
                  <a:lnTo>
                    <a:pt x="41302" y="172090"/>
                  </a:lnTo>
                  <a:cubicBezTo>
                    <a:pt x="56011" y="182162"/>
                    <a:pt x="81951" y="196436"/>
                    <a:pt x="113471" y="196509"/>
                  </a:cubicBezTo>
                  <a:cubicBezTo>
                    <a:pt x="126876" y="196509"/>
                    <a:pt x="141150" y="193828"/>
                    <a:pt x="155642" y="187161"/>
                  </a:cubicBezTo>
                  <a:cubicBezTo>
                    <a:pt x="187814" y="172307"/>
                    <a:pt x="214696" y="149338"/>
                    <a:pt x="233680" y="122311"/>
                  </a:cubicBezTo>
                  <a:cubicBezTo>
                    <a:pt x="252592" y="95283"/>
                    <a:pt x="263606" y="64054"/>
                    <a:pt x="263606" y="32607"/>
                  </a:cubicBezTo>
                  <a:cubicBezTo>
                    <a:pt x="263606" y="27317"/>
                    <a:pt x="263316" y="21955"/>
                    <a:pt x="262664" y="16665"/>
                  </a:cubicBezTo>
                  <a:lnTo>
                    <a:pt x="261649" y="8550"/>
                  </a:lnTo>
                  <a:lnTo>
                    <a:pt x="253679" y="10506"/>
                  </a:lnTo>
                  <a:cubicBezTo>
                    <a:pt x="244260" y="12898"/>
                    <a:pt x="234912" y="13767"/>
                    <a:pt x="225565" y="13840"/>
                  </a:cubicBezTo>
                  <a:cubicBezTo>
                    <a:pt x="208103" y="13840"/>
                    <a:pt x="190567" y="10506"/>
                    <a:pt x="172380" y="7029"/>
                  </a:cubicBezTo>
                  <a:cubicBezTo>
                    <a:pt x="154193" y="3550"/>
                    <a:pt x="135426" y="0"/>
                    <a:pt x="115645" y="0"/>
                  </a:cubicBezTo>
                  <a:cubicBezTo>
                    <a:pt x="93762" y="0"/>
                    <a:pt x="70575" y="4492"/>
                    <a:pt x="46446" y="18260"/>
                  </a:cubicBezTo>
                  <a:cubicBezTo>
                    <a:pt x="33839" y="25505"/>
                    <a:pt x="22607" y="38693"/>
                    <a:pt x="14057" y="55069"/>
                  </a:cubicBezTo>
                  <a:cubicBezTo>
                    <a:pt x="5579" y="71444"/>
                    <a:pt x="0" y="91008"/>
                    <a:pt x="0" y="111079"/>
                  </a:cubicBezTo>
                  <a:cubicBezTo>
                    <a:pt x="0" y="123470"/>
                    <a:pt x="2174" y="136078"/>
                    <a:pt x="7173" y="148106"/>
                  </a:cubicBezTo>
                  <a:lnTo>
                    <a:pt x="20506" y="142527"/>
                  </a:lnTo>
                  <a:lnTo>
                    <a:pt x="20506" y="14252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415;p2">
              <a:extLst>
                <a:ext uri="{FF2B5EF4-FFF2-40B4-BE49-F238E27FC236}">
                  <a16:creationId xmlns:a16="http://schemas.microsoft.com/office/drawing/2014/main" id="{DF8FF7B5-79B2-A95D-3057-0499557DCCB7}"/>
                </a:ext>
              </a:extLst>
            </p:cNvPr>
            <p:cNvSpPr/>
            <p:nvPr/>
          </p:nvSpPr>
          <p:spPr>
            <a:xfrm>
              <a:off x="10788510" y="3830196"/>
              <a:ext cx="249839" cy="171003"/>
            </a:xfrm>
            <a:custGeom>
              <a:avLst/>
              <a:gdLst/>
              <a:ahLst/>
              <a:cxnLst/>
              <a:rect l="l" t="t" r="r" b="b"/>
              <a:pathLst>
                <a:path w="249839" h="171003" extrusionOk="0">
                  <a:moveTo>
                    <a:pt x="12898" y="171003"/>
                  </a:moveTo>
                  <a:cubicBezTo>
                    <a:pt x="41157" y="116731"/>
                    <a:pt x="82531" y="83690"/>
                    <a:pt x="125934" y="60865"/>
                  </a:cubicBezTo>
                  <a:cubicBezTo>
                    <a:pt x="169336" y="38113"/>
                    <a:pt x="214551" y="25940"/>
                    <a:pt x="249839" y="13695"/>
                  </a:cubicBezTo>
                  <a:lnTo>
                    <a:pt x="245056" y="0"/>
                  </a:lnTo>
                  <a:cubicBezTo>
                    <a:pt x="210493" y="12028"/>
                    <a:pt x="164265" y="24419"/>
                    <a:pt x="119123" y="48040"/>
                  </a:cubicBezTo>
                  <a:cubicBezTo>
                    <a:pt x="73981" y="71662"/>
                    <a:pt x="29853" y="106877"/>
                    <a:pt x="0" y="164337"/>
                  </a:cubicBezTo>
                  <a:lnTo>
                    <a:pt x="12825" y="171003"/>
                  </a:lnTo>
                  <a:lnTo>
                    <a:pt x="12825" y="17100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416;p2">
              <a:extLst>
                <a:ext uri="{FF2B5EF4-FFF2-40B4-BE49-F238E27FC236}">
                  <a16:creationId xmlns:a16="http://schemas.microsoft.com/office/drawing/2014/main" id="{D2BB136D-3BD4-6F0E-F027-1F372DC5833F}"/>
                </a:ext>
              </a:extLst>
            </p:cNvPr>
            <p:cNvSpPr/>
            <p:nvPr/>
          </p:nvSpPr>
          <p:spPr>
            <a:xfrm>
              <a:off x="10500703" y="3721291"/>
              <a:ext cx="236505" cy="171872"/>
            </a:xfrm>
            <a:custGeom>
              <a:avLst/>
              <a:gdLst/>
              <a:ahLst/>
              <a:cxnLst/>
              <a:rect l="l" t="t" r="r" b="b"/>
              <a:pathLst>
                <a:path w="236505" h="171872" extrusionOk="0">
                  <a:moveTo>
                    <a:pt x="233101" y="119702"/>
                  </a:moveTo>
                  <a:cubicBezTo>
                    <a:pt x="235491" y="111877"/>
                    <a:pt x="236506" y="103906"/>
                    <a:pt x="236506" y="96081"/>
                  </a:cubicBezTo>
                  <a:cubicBezTo>
                    <a:pt x="236506" y="76806"/>
                    <a:pt x="230202" y="58257"/>
                    <a:pt x="221072" y="43113"/>
                  </a:cubicBezTo>
                  <a:cubicBezTo>
                    <a:pt x="211870" y="27969"/>
                    <a:pt x="200059" y="16086"/>
                    <a:pt x="187379" y="10434"/>
                  </a:cubicBezTo>
                  <a:cubicBezTo>
                    <a:pt x="170351" y="2898"/>
                    <a:pt x="154193" y="0"/>
                    <a:pt x="139049" y="0"/>
                  </a:cubicBezTo>
                  <a:cubicBezTo>
                    <a:pt x="116804" y="0"/>
                    <a:pt x="96805" y="6014"/>
                    <a:pt x="77603" y="11738"/>
                  </a:cubicBezTo>
                  <a:cubicBezTo>
                    <a:pt x="58475" y="17463"/>
                    <a:pt x="40215" y="22825"/>
                    <a:pt x="21520" y="22825"/>
                  </a:cubicBezTo>
                  <a:cubicBezTo>
                    <a:pt x="17100" y="22825"/>
                    <a:pt x="12680" y="22535"/>
                    <a:pt x="8260" y="21883"/>
                  </a:cubicBezTo>
                  <a:lnTo>
                    <a:pt x="145" y="20723"/>
                  </a:lnTo>
                  <a:lnTo>
                    <a:pt x="0" y="28911"/>
                  </a:lnTo>
                  <a:cubicBezTo>
                    <a:pt x="0" y="29636"/>
                    <a:pt x="0" y="30360"/>
                    <a:pt x="0" y="31157"/>
                  </a:cubicBezTo>
                  <a:cubicBezTo>
                    <a:pt x="0" y="60576"/>
                    <a:pt x="11448" y="89197"/>
                    <a:pt x="30577" y="113108"/>
                  </a:cubicBezTo>
                  <a:cubicBezTo>
                    <a:pt x="49707" y="137020"/>
                    <a:pt x="76444" y="156294"/>
                    <a:pt x="107674" y="167018"/>
                  </a:cubicBezTo>
                  <a:cubicBezTo>
                    <a:pt x="117528" y="170423"/>
                    <a:pt x="127166" y="171873"/>
                    <a:pt x="136296" y="171873"/>
                  </a:cubicBezTo>
                  <a:cubicBezTo>
                    <a:pt x="152019" y="171873"/>
                    <a:pt x="166149" y="167597"/>
                    <a:pt x="177887" y="161946"/>
                  </a:cubicBezTo>
                  <a:cubicBezTo>
                    <a:pt x="189625" y="156294"/>
                    <a:pt x="199044" y="149410"/>
                    <a:pt x="205566" y="143831"/>
                  </a:cubicBezTo>
                  <a:lnTo>
                    <a:pt x="196218" y="132745"/>
                  </a:lnTo>
                  <a:cubicBezTo>
                    <a:pt x="190350" y="137744"/>
                    <a:pt x="181872" y="143976"/>
                    <a:pt x="171656" y="148831"/>
                  </a:cubicBezTo>
                  <a:cubicBezTo>
                    <a:pt x="161366" y="153758"/>
                    <a:pt x="149410" y="157308"/>
                    <a:pt x="136296" y="157308"/>
                  </a:cubicBezTo>
                  <a:cubicBezTo>
                    <a:pt x="128760" y="157308"/>
                    <a:pt x="120789" y="156149"/>
                    <a:pt x="112384" y="153251"/>
                  </a:cubicBezTo>
                  <a:cubicBezTo>
                    <a:pt x="83835" y="143469"/>
                    <a:pt x="59272" y="125716"/>
                    <a:pt x="41881" y="104051"/>
                  </a:cubicBezTo>
                  <a:cubicBezTo>
                    <a:pt x="24491" y="82313"/>
                    <a:pt x="14492" y="56735"/>
                    <a:pt x="14492" y="31157"/>
                  </a:cubicBezTo>
                  <a:cubicBezTo>
                    <a:pt x="14492" y="30505"/>
                    <a:pt x="14492" y="29853"/>
                    <a:pt x="14492" y="29201"/>
                  </a:cubicBezTo>
                  <a:lnTo>
                    <a:pt x="7246" y="29056"/>
                  </a:lnTo>
                  <a:lnTo>
                    <a:pt x="6231" y="36229"/>
                  </a:lnTo>
                  <a:cubicBezTo>
                    <a:pt x="11448" y="36954"/>
                    <a:pt x="16593" y="37316"/>
                    <a:pt x="21593" y="37316"/>
                  </a:cubicBezTo>
                  <a:cubicBezTo>
                    <a:pt x="43114" y="37316"/>
                    <a:pt x="62677" y="31302"/>
                    <a:pt x="81806" y="25578"/>
                  </a:cubicBezTo>
                  <a:cubicBezTo>
                    <a:pt x="100936" y="19854"/>
                    <a:pt x="119557" y="14492"/>
                    <a:pt x="139049" y="14492"/>
                  </a:cubicBezTo>
                  <a:cubicBezTo>
                    <a:pt x="152381" y="14492"/>
                    <a:pt x="166294" y="16955"/>
                    <a:pt x="181510" y="23694"/>
                  </a:cubicBezTo>
                  <a:cubicBezTo>
                    <a:pt x="190205" y="27462"/>
                    <a:pt x="200783" y="37389"/>
                    <a:pt x="208682" y="50649"/>
                  </a:cubicBezTo>
                  <a:cubicBezTo>
                    <a:pt x="216652" y="63836"/>
                    <a:pt x="222014" y="80067"/>
                    <a:pt x="222014" y="96153"/>
                  </a:cubicBezTo>
                  <a:cubicBezTo>
                    <a:pt x="222014" y="102674"/>
                    <a:pt x="221145" y="109196"/>
                    <a:pt x="219188" y="115572"/>
                  </a:cubicBezTo>
                  <a:lnTo>
                    <a:pt x="233028" y="119775"/>
                  </a:lnTo>
                  <a:lnTo>
                    <a:pt x="233028" y="11977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417;p2">
              <a:extLst>
                <a:ext uri="{FF2B5EF4-FFF2-40B4-BE49-F238E27FC236}">
                  <a16:creationId xmlns:a16="http://schemas.microsoft.com/office/drawing/2014/main" id="{C12B7C31-9E02-58E0-B53B-966CFE3B26EA}"/>
                </a:ext>
              </a:extLst>
            </p:cNvPr>
            <p:cNvSpPr/>
            <p:nvPr/>
          </p:nvSpPr>
          <p:spPr>
            <a:xfrm>
              <a:off x="10572003" y="3779910"/>
              <a:ext cx="229043" cy="128107"/>
            </a:xfrm>
            <a:custGeom>
              <a:avLst/>
              <a:gdLst/>
              <a:ahLst/>
              <a:cxnLst/>
              <a:rect l="l" t="t" r="r" b="b"/>
              <a:pathLst>
                <a:path w="229043" h="128107" extrusionOk="0">
                  <a:moveTo>
                    <a:pt x="229043" y="120137"/>
                  </a:moveTo>
                  <a:cubicBezTo>
                    <a:pt x="198248" y="73184"/>
                    <a:pt x="156946" y="46664"/>
                    <a:pt x="115934" y="30288"/>
                  </a:cubicBezTo>
                  <a:cubicBezTo>
                    <a:pt x="74923" y="13840"/>
                    <a:pt x="34056" y="7318"/>
                    <a:pt x="3334" y="0"/>
                  </a:cubicBezTo>
                  <a:lnTo>
                    <a:pt x="0" y="14130"/>
                  </a:lnTo>
                  <a:cubicBezTo>
                    <a:pt x="31520" y="21593"/>
                    <a:pt x="71373" y="28042"/>
                    <a:pt x="110500" y="43765"/>
                  </a:cubicBezTo>
                  <a:cubicBezTo>
                    <a:pt x="149700" y="59489"/>
                    <a:pt x="187886" y="84125"/>
                    <a:pt x="216870" y="128107"/>
                  </a:cubicBezTo>
                  <a:lnTo>
                    <a:pt x="228971" y="120137"/>
                  </a:lnTo>
                  <a:lnTo>
                    <a:pt x="228971" y="12013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418;p2">
              <a:extLst>
                <a:ext uri="{FF2B5EF4-FFF2-40B4-BE49-F238E27FC236}">
                  <a16:creationId xmlns:a16="http://schemas.microsoft.com/office/drawing/2014/main" id="{24D5AD74-2C3E-92C7-F3AF-21562E418F45}"/>
                </a:ext>
              </a:extLst>
            </p:cNvPr>
            <p:cNvSpPr/>
            <p:nvPr/>
          </p:nvSpPr>
          <p:spPr>
            <a:xfrm>
              <a:off x="10768149" y="3601878"/>
              <a:ext cx="53619" cy="14491"/>
            </a:xfrm>
            <a:custGeom>
              <a:avLst/>
              <a:gdLst/>
              <a:ahLst/>
              <a:cxnLst/>
              <a:rect l="l" t="t" r="r" b="b"/>
              <a:pathLst>
                <a:path w="53619" h="14491" extrusionOk="0">
                  <a:moveTo>
                    <a:pt x="0" y="14492"/>
                  </a:moveTo>
                  <a:lnTo>
                    <a:pt x="53620" y="14492"/>
                  </a:lnTo>
                  <a:lnTo>
                    <a:pt x="53620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419;p2">
              <a:extLst>
                <a:ext uri="{FF2B5EF4-FFF2-40B4-BE49-F238E27FC236}">
                  <a16:creationId xmlns:a16="http://schemas.microsoft.com/office/drawing/2014/main" id="{23A67E98-96DB-C3BB-DCD6-3948FF4A1656}"/>
                </a:ext>
              </a:extLst>
            </p:cNvPr>
            <p:cNvSpPr/>
            <p:nvPr/>
          </p:nvSpPr>
          <p:spPr>
            <a:xfrm>
              <a:off x="10768149" y="3642093"/>
              <a:ext cx="53619" cy="14491"/>
            </a:xfrm>
            <a:custGeom>
              <a:avLst/>
              <a:gdLst/>
              <a:ahLst/>
              <a:cxnLst/>
              <a:rect l="l" t="t" r="r" b="b"/>
              <a:pathLst>
                <a:path w="53619" h="14491" extrusionOk="0">
                  <a:moveTo>
                    <a:pt x="0" y="14492"/>
                  </a:moveTo>
                  <a:lnTo>
                    <a:pt x="53620" y="14492"/>
                  </a:lnTo>
                  <a:lnTo>
                    <a:pt x="53620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420;p2">
            <a:extLst>
              <a:ext uri="{FF2B5EF4-FFF2-40B4-BE49-F238E27FC236}">
                <a16:creationId xmlns:a16="http://schemas.microsoft.com/office/drawing/2014/main" id="{8FE0EC9B-8C12-075E-AE10-B38368360009}"/>
              </a:ext>
            </a:extLst>
          </p:cNvPr>
          <p:cNvGrpSpPr/>
          <p:nvPr/>
        </p:nvGrpSpPr>
        <p:grpSpPr>
          <a:xfrm>
            <a:off x="10016272" y="4886500"/>
            <a:ext cx="479774" cy="475033"/>
            <a:chOff x="10496066" y="4512687"/>
            <a:chExt cx="623436" cy="617276"/>
          </a:xfrm>
        </p:grpSpPr>
        <p:sp>
          <p:nvSpPr>
            <p:cNvPr id="94" name="Google Shape;421;p2">
              <a:extLst>
                <a:ext uri="{FF2B5EF4-FFF2-40B4-BE49-F238E27FC236}">
                  <a16:creationId xmlns:a16="http://schemas.microsoft.com/office/drawing/2014/main" id="{B6B08B78-8899-0A26-04A6-E4F8CE6DE45F}"/>
                </a:ext>
              </a:extLst>
            </p:cNvPr>
            <p:cNvSpPr/>
            <p:nvPr/>
          </p:nvSpPr>
          <p:spPr>
            <a:xfrm>
              <a:off x="10820392" y="4902660"/>
              <a:ext cx="298386" cy="76009"/>
            </a:xfrm>
            <a:custGeom>
              <a:avLst/>
              <a:gdLst/>
              <a:ahLst/>
              <a:cxnLst/>
              <a:rect l="l" t="t" r="r" b="b"/>
              <a:pathLst>
                <a:path w="298386" h="76009" extrusionOk="0">
                  <a:moveTo>
                    <a:pt x="8043" y="75937"/>
                  </a:moveTo>
                  <a:cubicBezTo>
                    <a:pt x="67676" y="35650"/>
                    <a:pt x="133831" y="14492"/>
                    <a:pt x="200928" y="14492"/>
                  </a:cubicBezTo>
                  <a:cubicBezTo>
                    <a:pt x="231941" y="14492"/>
                    <a:pt x="263244" y="19057"/>
                    <a:pt x="294183" y="28332"/>
                  </a:cubicBezTo>
                  <a:lnTo>
                    <a:pt x="298386" y="14492"/>
                  </a:lnTo>
                  <a:cubicBezTo>
                    <a:pt x="266069" y="4783"/>
                    <a:pt x="233390" y="0"/>
                    <a:pt x="201001" y="0"/>
                  </a:cubicBezTo>
                  <a:cubicBezTo>
                    <a:pt x="130861" y="0"/>
                    <a:pt x="61808" y="22245"/>
                    <a:pt x="0" y="63981"/>
                  </a:cubicBezTo>
                  <a:lnTo>
                    <a:pt x="8115" y="76009"/>
                  </a:lnTo>
                  <a:lnTo>
                    <a:pt x="8115" y="7600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422;p2">
              <a:extLst>
                <a:ext uri="{FF2B5EF4-FFF2-40B4-BE49-F238E27FC236}">
                  <a16:creationId xmlns:a16="http://schemas.microsoft.com/office/drawing/2014/main" id="{C2373026-CAB7-32C5-5BC0-639F65389819}"/>
                </a:ext>
              </a:extLst>
            </p:cNvPr>
            <p:cNvSpPr/>
            <p:nvPr/>
          </p:nvSpPr>
          <p:spPr>
            <a:xfrm>
              <a:off x="10888721" y="4973960"/>
              <a:ext cx="230418" cy="43982"/>
            </a:xfrm>
            <a:custGeom>
              <a:avLst/>
              <a:gdLst/>
              <a:ahLst/>
              <a:cxnLst/>
              <a:rect l="l" t="t" r="r" b="b"/>
              <a:pathLst>
                <a:path w="230418" h="43982" extrusionOk="0">
                  <a:moveTo>
                    <a:pt x="6231" y="43983"/>
                  </a:moveTo>
                  <a:cubicBezTo>
                    <a:pt x="46591" y="24564"/>
                    <a:pt x="89414" y="14492"/>
                    <a:pt x="132599" y="14492"/>
                  </a:cubicBezTo>
                  <a:cubicBezTo>
                    <a:pt x="163612" y="14492"/>
                    <a:pt x="194842" y="19709"/>
                    <a:pt x="225637" y="30360"/>
                  </a:cubicBezTo>
                  <a:lnTo>
                    <a:pt x="230419" y="16665"/>
                  </a:lnTo>
                  <a:cubicBezTo>
                    <a:pt x="198102" y="5434"/>
                    <a:pt x="165278" y="0"/>
                    <a:pt x="132672" y="0"/>
                  </a:cubicBezTo>
                  <a:cubicBezTo>
                    <a:pt x="87167" y="0"/>
                    <a:pt x="42243" y="10651"/>
                    <a:pt x="0" y="30940"/>
                  </a:cubicBezTo>
                  <a:lnTo>
                    <a:pt x="6304" y="43983"/>
                  </a:lnTo>
                  <a:lnTo>
                    <a:pt x="6304" y="4398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423;p2">
              <a:extLst>
                <a:ext uri="{FF2B5EF4-FFF2-40B4-BE49-F238E27FC236}">
                  <a16:creationId xmlns:a16="http://schemas.microsoft.com/office/drawing/2014/main" id="{91AF5C43-84CC-F4B1-3ED7-193116C756F7}"/>
                </a:ext>
              </a:extLst>
            </p:cNvPr>
            <p:cNvSpPr/>
            <p:nvPr/>
          </p:nvSpPr>
          <p:spPr>
            <a:xfrm>
              <a:off x="10951181" y="5048593"/>
              <a:ext cx="168321" cy="33258"/>
            </a:xfrm>
            <a:custGeom>
              <a:avLst/>
              <a:gdLst/>
              <a:ahLst/>
              <a:cxnLst/>
              <a:rect l="l" t="t" r="r" b="b"/>
              <a:pathLst>
                <a:path w="168321" h="33258" extrusionOk="0">
                  <a:moveTo>
                    <a:pt x="3985" y="23911"/>
                  </a:moveTo>
                  <a:cubicBezTo>
                    <a:pt x="25650" y="17680"/>
                    <a:pt x="47823" y="14492"/>
                    <a:pt x="70140" y="14492"/>
                  </a:cubicBezTo>
                  <a:cubicBezTo>
                    <a:pt x="101007" y="14492"/>
                    <a:pt x="132237" y="20579"/>
                    <a:pt x="162742" y="33259"/>
                  </a:cubicBezTo>
                  <a:lnTo>
                    <a:pt x="168322" y="19854"/>
                  </a:lnTo>
                  <a:cubicBezTo>
                    <a:pt x="136078" y="6449"/>
                    <a:pt x="102964" y="0"/>
                    <a:pt x="70140" y="0"/>
                  </a:cubicBezTo>
                  <a:cubicBezTo>
                    <a:pt x="46446" y="0"/>
                    <a:pt x="22969" y="3406"/>
                    <a:pt x="0" y="9927"/>
                  </a:cubicBezTo>
                  <a:lnTo>
                    <a:pt x="3985" y="23839"/>
                  </a:lnTo>
                  <a:lnTo>
                    <a:pt x="3985" y="2383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424;p2">
              <a:extLst>
                <a:ext uri="{FF2B5EF4-FFF2-40B4-BE49-F238E27FC236}">
                  <a16:creationId xmlns:a16="http://schemas.microsoft.com/office/drawing/2014/main" id="{A028FA2A-292A-FE91-497F-D354AA82A0BB}"/>
                </a:ext>
              </a:extLst>
            </p:cNvPr>
            <p:cNvSpPr/>
            <p:nvPr/>
          </p:nvSpPr>
          <p:spPr>
            <a:xfrm>
              <a:off x="10496066" y="5067287"/>
              <a:ext cx="337223" cy="62676"/>
            </a:xfrm>
            <a:custGeom>
              <a:avLst/>
              <a:gdLst/>
              <a:ahLst/>
              <a:cxnLst/>
              <a:rect l="l" t="t" r="r" b="b"/>
              <a:pathLst>
                <a:path w="337223" h="62676" extrusionOk="0">
                  <a:moveTo>
                    <a:pt x="7899" y="62097"/>
                  </a:moveTo>
                  <a:cubicBezTo>
                    <a:pt x="58040" y="30360"/>
                    <a:pt x="112964" y="14564"/>
                    <a:pt x="167888" y="14564"/>
                  </a:cubicBezTo>
                  <a:cubicBezTo>
                    <a:pt x="223391" y="14564"/>
                    <a:pt x="278894" y="30577"/>
                    <a:pt x="329470" y="62677"/>
                  </a:cubicBezTo>
                  <a:lnTo>
                    <a:pt x="337224" y="50431"/>
                  </a:lnTo>
                  <a:cubicBezTo>
                    <a:pt x="284401" y="16955"/>
                    <a:pt x="226145" y="0"/>
                    <a:pt x="167815" y="0"/>
                  </a:cubicBezTo>
                  <a:cubicBezTo>
                    <a:pt x="110066" y="0"/>
                    <a:pt x="52388" y="16593"/>
                    <a:pt x="0" y="49779"/>
                  </a:cubicBezTo>
                  <a:lnTo>
                    <a:pt x="7754" y="62025"/>
                  </a:lnTo>
                  <a:lnTo>
                    <a:pt x="7754" y="6202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425;p2">
              <a:extLst>
                <a:ext uri="{FF2B5EF4-FFF2-40B4-BE49-F238E27FC236}">
                  <a16:creationId xmlns:a16="http://schemas.microsoft.com/office/drawing/2014/main" id="{AFD0CAF5-05F2-700D-92FA-0DF93381EC5D}"/>
                </a:ext>
              </a:extLst>
            </p:cNvPr>
            <p:cNvSpPr/>
            <p:nvPr/>
          </p:nvSpPr>
          <p:spPr>
            <a:xfrm>
              <a:off x="10497008" y="4930123"/>
              <a:ext cx="515472" cy="198102"/>
            </a:xfrm>
            <a:custGeom>
              <a:avLst/>
              <a:gdLst/>
              <a:ahLst/>
              <a:cxnLst/>
              <a:rect l="l" t="t" r="r" b="b"/>
              <a:pathLst>
                <a:path w="515472" h="198102" extrusionOk="0">
                  <a:moveTo>
                    <a:pt x="6231" y="52677"/>
                  </a:moveTo>
                  <a:cubicBezTo>
                    <a:pt x="57822" y="27679"/>
                    <a:pt x="111804" y="14564"/>
                    <a:pt x="165786" y="14564"/>
                  </a:cubicBezTo>
                  <a:cubicBezTo>
                    <a:pt x="287735" y="14564"/>
                    <a:pt x="410117" y="74270"/>
                    <a:pt x="503879" y="198102"/>
                  </a:cubicBezTo>
                  <a:lnTo>
                    <a:pt x="515473" y="189335"/>
                  </a:lnTo>
                  <a:cubicBezTo>
                    <a:pt x="419465" y="62387"/>
                    <a:pt x="292589" y="0"/>
                    <a:pt x="165859" y="0"/>
                  </a:cubicBezTo>
                  <a:cubicBezTo>
                    <a:pt x="109485" y="0"/>
                    <a:pt x="53330" y="13767"/>
                    <a:pt x="0" y="39562"/>
                  </a:cubicBezTo>
                  <a:lnTo>
                    <a:pt x="6304" y="52605"/>
                  </a:lnTo>
                  <a:lnTo>
                    <a:pt x="6304" y="5260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426;p2">
              <a:extLst>
                <a:ext uri="{FF2B5EF4-FFF2-40B4-BE49-F238E27FC236}">
                  <a16:creationId xmlns:a16="http://schemas.microsoft.com/office/drawing/2014/main" id="{15487C80-D9F1-E0E7-25D3-E6BEA172CBE7}"/>
                </a:ext>
              </a:extLst>
            </p:cNvPr>
            <p:cNvSpPr/>
            <p:nvPr/>
          </p:nvSpPr>
          <p:spPr>
            <a:xfrm>
              <a:off x="10496646" y="4996350"/>
              <a:ext cx="429680" cy="132527"/>
            </a:xfrm>
            <a:custGeom>
              <a:avLst/>
              <a:gdLst/>
              <a:ahLst/>
              <a:cxnLst/>
              <a:rect l="l" t="t" r="r" b="b"/>
              <a:pathLst>
                <a:path w="429680" h="132527" extrusionOk="0">
                  <a:moveTo>
                    <a:pt x="6956" y="57315"/>
                  </a:moveTo>
                  <a:cubicBezTo>
                    <a:pt x="58692" y="28694"/>
                    <a:pt x="112455" y="14492"/>
                    <a:pt x="165858" y="14492"/>
                  </a:cubicBezTo>
                  <a:cubicBezTo>
                    <a:pt x="254476" y="14492"/>
                    <a:pt x="342585" y="53547"/>
                    <a:pt x="419247" y="132528"/>
                  </a:cubicBezTo>
                  <a:lnTo>
                    <a:pt x="429681" y="122456"/>
                  </a:lnTo>
                  <a:cubicBezTo>
                    <a:pt x="350918" y="41157"/>
                    <a:pt x="258896" y="0"/>
                    <a:pt x="165930" y="0"/>
                  </a:cubicBezTo>
                  <a:cubicBezTo>
                    <a:pt x="109920" y="0"/>
                    <a:pt x="53619" y="14927"/>
                    <a:pt x="0" y="44635"/>
                  </a:cubicBezTo>
                  <a:lnTo>
                    <a:pt x="7028" y="57315"/>
                  </a:lnTo>
                  <a:lnTo>
                    <a:pt x="7028" y="573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427;p2">
              <a:extLst>
                <a:ext uri="{FF2B5EF4-FFF2-40B4-BE49-F238E27FC236}">
                  <a16:creationId xmlns:a16="http://schemas.microsoft.com/office/drawing/2014/main" id="{DB682FB7-EC93-3BBB-EC6E-E469DA8DBA59}"/>
                </a:ext>
              </a:extLst>
            </p:cNvPr>
            <p:cNvSpPr/>
            <p:nvPr/>
          </p:nvSpPr>
          <p:spPr>
            <a:xfrm>
              <a:off x="10626855" y="4788755"/>
              <a:ext cx="14491" cy="67024"/>
            </a:xfrm>
            <a:custGeom>
              <a:avLst/>
              <a:gdLst/>
              <a:ahLst/>
              <a:cxnLst/>
              <a:rect l="l" t="t" r="r" b="b"/>
              <a:pathLst>
                <a:path w="14491" h="67024" extrusionOk="0">
                  <a:moveTo>
                    <a:pt x="0" y="0"/>
                  </a:moveTo>
                  <a:lnTo>
                    <a:pt x="0" y="67024"/>
                  </a:lnTo>
                  <a:lnTo>
                    <a:pt x="14492" y="67024"/>
                  </a:lnTo>
                  <a:lnTo>
                    <a:pt x="1449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428;p2">
              <a:extLst>
                <a:ext uri="{FF2B5EF4-FFF2-40B4-BE49-F238E27FC236}">
                  <a16:creationId xmlns:a16="http://schemas.microsoft.com/office/drawing/2014/main" id="{A6572D36-1A9D-DCFE-8B70-2FE3D00E3FC1}"/>
                </a:ext>
              </a:extLst>
            </p:cNvPr>
            <p:cNvSpPr/>
            <p:nvPr/>
          </p:nvSpPr>
          <p:spPr>
            <a:xfrm>
              <a:off x="10669243" y="4539623"/>
              <a:ext cx="63836" cy="39145"/>
            </a:xfrm>
            <a:custGeom>
              <a:avLst/>
              <a:gdLst/>
              <a:ahLst/>
              <a:cxnLst/>
              <a:rect l="l" t="t" r="r" b="b"/>
              <a:pathLst>
                <a:path w="63836" h="39145" extrusionOk="0">
                  <a:moveTo>
                    <a:pt x="63837" y="28929"/>
                  </a:moveTo>
                  <a:lnTo>
                    <a:pt x="37026" y="2119"/>
                  </a:lnTo>
                  <a:cubicBezTo>
                    <a:pt x="34200" y="-706"/>
                    <a:pt x="29635" y="-706"/>
                    <a:pt x="26809" y="2119"/>
                  </a:cubicBezTo>
                  <a:lnTo>
                    <a:pt x="0" y="28929"/>
                  </a:lnTo>
                  <a:lnTo>
                    <a:pt x="10217" y="39146"/>
                  </a:lnTo>
                  <a:lnTo>
                    <a:pt x="31882" y="17481"/>
                  </a:lnTo>
                  <a:lnTo>
                    <a:pt x="53547" y="39146"/>
                  </a:lnTo>
                  <a:lnTo>
                    <a:pt x="63764" y="28929"/>
                  </a:lnTo>
                  <a:lnTo>
                    <a:pt x="63764" y="2892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429;p2">
              <a:extLst>
                <a:ext uri="{FF2B5EF4-FFF2-40B4-BE49-F238E27FC236}">
                  <a16:creationId xmlns:a16="http://schemas.microsoft.com/office/drawing/2014/main" id="{89D983FD-5CA6-77E3-20F7-E57F83734A17}"/>
                </a:ext>
              </a:extLst>
            </p:cNvPr>
            <p:cNvSpPr/>
            <p:nvPr/>
          </p:nvSpPr>
          <p:spPr>
            <a:xfrm>
              <a:off x="10760904" y="4788755"/>
              <a:ext cx="14491" cy="67024"/>
            </a:xfrm>
            <a:custGeom>
              <a:avLst/>
              <a:gdLst/>
              <a:ahLst/>
              <a:cxnLst/>
              <a:rect l="l" t="t" r="r" b="b"/>
              <a:pathLst>
                <a:path w="14491" h="67024" extrusionOk="0">
                  <a:moveTo>
                    <a:pt x="14492" y="67024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67024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430;p2">
              <a:extLst>
                <a:ext uri="{FF2B5EF4-FFF2-40B4-BE49-F238E27FC236}">
                  <a16:creationId xmlns:a16="http://schemas.microsoft.com/office/drawing/2014/main" id="{801ABC68-6FB0-75D7-D838-E5D141DFE65E}"/>
                </a:ext>
              </a:extLst>
            </p:cNvPr>
            <p:cNvSpPr/>
            <p:nvPr/>
          </p:nvSpPr>
          <p:spPr>
            <a:xfrm>
              <a:off x="10707483" y="4512687"/>
              <a:ext cx="161818" cy="162163"/>
            </a:xfrm>
            <a:custGeom>
              <a:avLst/>
              <a:gdLst/>
              <a:ahLst/>
              <a:cxnLst/>
              <a:rect l="l" t="t" r="r" b="b"/>
              <a:pathLst>
                <a:path w="161818" h="162163" extrusionOk="0">
                  <a:moveTo>
                    <a:pt x="47116" y="154989"/>
                  </a:moveTo>
                  <a:lnTo>
                    <a:pt x="52261" y="149845"/>
                  </a:lnTo>
                  <a:lnTo>
                    <a:pt x="17481" y="115065"/>
                  </a:lnTo>
                  <a:lnTo>
                    <a:pt x="114358" y="17535"/>
                  </a:lnTo>
                  <a:lnTo>
                    <a:pt x="144284" y="47460"/>
                  </a:lnTo>
                  <a:lnTo>
                    <a:pt x="41971" y="149772"/>
                  </a:lnTo>
                  <a:lnTo>
                    <a:pt x="47116" y="154917"/>
                  </a:lnTo>
                  <a:lnTo>
                    <a:pt x="52261" y="149772"/>
                  </a:lnTo>
                  <a:lnTo>
                    <a:pt x="47116" y="154917"/>
                  </a:lnTo>
                  <a:lnTo>
                    <a:pt x="52261" y="160062"/>
                  </a:lnTo>
                  <a:lnTo>
                    <a:pt x="159717" y="52605"/>
                  </a:lnTo>
                  <a:cubicBezTo>
                    <a:pt x="161094" y="51228"/>
                    <a:pt x="161819" y="49417"/>
                    <a:pt x="161819" y="47460"/>
                  </a:cubicBezTo>
                  <a:cubicBezTo>
                    <a:pt x="161819" y="45504"/>
                    <a:pt x="161094" y="43693"/>
                    <a:pt x="159717" y="42316"/>
                  </a:cubicBezTo>
                  <a:lnTo>
                    <a:pt x="119503" y="2101"/>
                  </a:lnTo>
                  <a:cubicBezTo>
                    <a:pt x="118126" y="725"/>
                    <a:pt x="116314" y="0"/>
                    <a:pt x="114358" y="0"/>
                  </a:cubicBezTo>
                  <a:cubicBezTo>
                    <a:pt x="112402" y="0"/>
                    <a:pt x="110590" y="797"/>
                    <a:pt x="109213" y="2174"/>
                  </a:cubicBezTo>
                  <a:lnTo>
                    <a:pt x="2119" y="109993"/>
                  </a:lnTo>
                  <a:cubicBezTo>
                    <a:pt x="-706" y="112819"/>
                    <a:pt x="-706" y="117383"/>
                    <a:pt x="2119" y="120209"/>
                  </a:cubicBezTo>
                  <a:lnTo>
                    <a:pt x="41971" y="160062"/>
                  </a:lnTo>
                  <a:cubicBezTo>
                    <a:pt x="43348" y="161438"/>
                    <a:pt x="45160" y="162163"/>
                    <a:pt x="47116" y="162163"/>
                  </a:cubicBezTo>
                  <a:cubicBezTo>
                    <a:pt x="49073" y="162163"/>
                    <a:pt x="50884" y="161438"/>
                    <a:pt x="52261" y="160062"/>
                  </a:cubicBezTo>
                  <a:lnTo>
                    <a:pt x="47116" y="1549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431;p2">
              <a:extLst>
                <a:ext uri="{FF2B5EF4-FFF2-40B4-BE49-F238E27FC236}">
                  <a16:creationId xmlns:a16="http://schemas.microsoft.com/office/drawing/2014/main" id="{FBC4EAD3-2506-4F5D-9B4A-1ADF3D01F9D8}"/>
                </a:ext>
              </a:extLst>
            </p:cNvPr>
            <p:cNvSpPr/>
            <p:nvPr/>
          </p:nvSpPr>
          <p:spPr>
            <a:xfrm>
              <a:off x="10533147" y="4686950"/>
              <a:ext cx="161819" cy="162163"/>
            </a:xfrm>
            <a:custGeom>
              <a:avLst/>
              <a:gdLst/>
              <a:ahLst/>
              <a:cxnLst/>
              <a:rect l="l" t="t" r="r" b="b"/>
              <a:pathLst>
                <a:path w="161819" h="162163" extrusionOk="0">
                  <a:moveTo>
                    <a:pt x="47116" y="154989"/>
                  </a:moveTo>
                  <a:lnTo>
                    <a:pt x="52261" y="149845"/>
                  </a:lnTo>
                  <a:lnTo>
                    <a:pt x="17481" y="115065"/>
                  </a:lnTo>
                  <a:lnTo>
                    <a:pt x="114358" y="17535"/>
                  </a:lnTo>
                  <a:lnTo>
                    <a:pt x="144284" y="47461"/>
                  </a:lnTo>
                  <a:lnTo>
                    <a:pt x="41972" y="149773"/>
                  </a:lnTo>
                  <a:lnTo>
                    <a:pt x="47116" y="154917"/>
                  </a:lnTo>
                  <a:lnTo>
                    <a:pt x="52261" y="149773"/>
                  </a:lnTo>
                  <a:lnTo>
                    <a:pt x="47116" y="154917"/>
                  </a:lnTo>
                  <a:lnTo>
                    <a:pt x="52261" y="160062"/>
                  </a:lnTo>
                  <a:lnTo>
                    <a:pt x="159718" y="52605"/>
                  </a:lnTo>
                  <a:cubicBezTo>
                    <a:pt x="161094" y="51228"/>
                    <a:pt x="161819" y="49417"/>
                    <a:pt x="161819" y="47461"/>
                  </a:cubicBezTo>
                  <a:cubicBezTo>
                    <a:pt x="161819" y="45504"/>
                    <a:pt x="161094" y="43693"/>
                    <a:pt x="159718" y="42316"/>
                  </a:cubicBezTo>
                  <a:lnTo>
                    <a:pt x="119503" y="2101"/>
                  </a:lnTo>
                  <a:cubicBezTo>
                    <a:pt x="118126" y="725"/>
                    <a:pt x="116315" y="0"/>
                    <a:pt x="114358" y="0"/>
                  </a:cubicBezTo>
                  <a:cubicBezTo>
                    <a:pt x="112402" y="0"/>
                    <a:pt x="110590" y="797"/>
                    <a:pt x="109214" y="2174"/>
                  </a:cubicBezTo>
                  <a:lnTo>
                    <a:pt x="2120" y="109993"/>
                  </a:lnTo>
                  <a:cubicBezTo>
                    <a:pt x="-707" y="112818"/>
                    <a:pt x="-707" y="117383"/>
                    <a:pt x="2120" y="120209"/>
                  </a:cubicBezTo>
                  <a:lnTo>
                    <a:pt x="41972" y="160062"/>
                  </a:lnTo>
                  <a:cubicBezTo>
                    <a:pt x="43348" y="161438"/>
                    <a:pt x="45160" y="162163"/>
                    <a:pt x="47116" y="162163"/>
                  </a:cubicBezTo>
                  <a:cubicBezTo>
                    <a:pt x="49073" y="162163"/>
                    <a:pt x="50884" y="161438"/>
                    <a:pt x="52261" y="160062"/>
                  </a:cubicBezTo>
                  <a:lnTo>
                    <a:pt x="47116" y="1549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432;p2">
              <a:extLst>
                <a:ext uri="{FF2B5EF4-FFF2-40B4-BE49-F238E27FC236}">
                  <a16:creationId xmlns:a16="http://schemas.microsoft.com/office/drawing/2014/main" id="{536D032E-5614-8307-4726-765154EC22BD}"/>
                </a:ext>
              </a:extLst>
            </p:cNvPr>
            <p:cNvSpPr/>
            <p:nvPr/>
          </p:nvSpPr>
          <p:spPr>
            <a:xfrm>
              <a:off x="10533165" y="4512759"/>
              <a:ext cx="161819" cy="162163"/>
            </a:xfrm>
            <a:custGeom>
              <a:avLst/>
              <a:gdLst/>
              <a:ahLst/>
              <a:cxnLst/>
              <a:rect l="l" t="t" r="r" b="b"/>
              <a:pathLst>
                <a:path w="161819" h="162163" extrusionOk="0">
                  <a:moveTo>
                    <a:pt x="114703" y="154917"/>
                  </a:moveTo>
                  <a:lnTo>
                    <a:pt x="119847" y="160062"/>
                  </a:lnTo>
                  <a:lnTo>
                    <a:pt x="159700" y="120210"/>
                  </a:lnTo>
                  <a:cubicBezTo>
                    <a:pt x="162526" y="117384"/>
                    <a:pt x="162526" y="112819"/>
                    <a:pt x="159700" y="109993"/>
                  </a:cubicBezTo>
                  <a:lnTo>
                    <a:pt x="52605" y="2174"/>
                  </a:lnTo>
                  <a:cubicBezTo>
                    <a:pt x="51229" y="797"/>
                    <a:pt x="49417" y="73"/>
                    <a:pt x="47461" y="0"/>
                  </a:cubicBezTo>
                  <a:cubicBezTo>
                    <a:pt x="45504" y="0"/>
                    <a:pt x="43693" y="725"/>
                    <a:pt x="42317" y="2101"/>
                  </a:cubicBezTo>
                  <a:lnTo>
                    <a:pt x="2102" y="42316"/>
                  </a:lnTo>
                  <a:cubicBezTo>
                    <a:pt x="724" y="43693"/>
                    <a:pt x="0" y="45504"/>
                    <a:pt x="0" y="47461"/>
                  </a:cubicBezTo>
                  <a:cubicBezTo>
                    <a:pt x="0" y="49417"/>
                    <a:pt x="797" y="51228"/>
                    <a:pt x="2102" y="52605"/>
                  </a:cubicBezTo>
                  <a:lnTo>
                    <a:pt x="109558" y="160062"/>
                  </a:lnTo>
                  <a:cubicBezTo>
                    <a:pt x="110935" y="161439"/>
                    <a:pt x="112746" y="162163"/>
                    <a:pt x="114703" y="162163"/>
                  </a:cubicBezTo>
                  <a:cubicBezTo>
                    <a:pt x="116659" y="162163"/>
                    <a:pt x="118470" y="161439"/>
                    <a:pt x="119847" y="160062"/>
                  </a:cubicBezTo>
                  <a:lnTo>
                    <a:pt x="114703" y="154917"/>
                  </a:lnTo>
                  <a:lnTo>
                    <a:pt x="119847" y="149773"/>
                  </a:lnTo>
                  <a:lnTo>
                    <a:pt x="17535" y="47461"/>
                  </a:lnTo>
                  <a:lnTo>
                    <a:pt x="47461" y="17535"/>
                  </a:lnTo>
                  <a:lnTo>
                    <a:pt x="144338" y="115065"/>
                  </a:lnTo>
                  <a:lnTo>
                    <a:pt x="109558" y="149845"/>
                  </a:lnTo>
                  <a:lnTo>
                    <a:pt x="114703" y="154990"/>
                  </a:lnTo>
                  <a:lnTo>
                    <a:pt x="119847" y="149845"/>
                  </a:lnTo>
                  <a:lnTo>
                    <a:pt x="114703" y="15499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433;p2">
              <a:extLst>
                <a:ext uri="{FF2B5EF4-FFF2-40B4-BE49-F238E27FC236}">
                  <a16:creationId xmlns:a16="http://schemas.microsoft.com/office/drawing/2014/main" id="{4EBC4E7E-5812-B73F-993E-EFF8CAAD2E38}"/>
                </a:ext>
              </a:extLst>
            </p:cNvPr>
            <p:cNvSpPr/>
            <p:nvPr/>
          </p:nvSpPr>
          <p:spPr>
            <a:xfrm>
              <a:off x="10707429" y="4687023"/>
              <a:ext cx="161818" cy="162162"/>
            </a:xfrm>
            <a:custGeom>
              <a:avLst/>
              <a:gdLst/>
              <a:ahLst/>
              <a:cxnLst/>
              <a:rect l="l" t="t" r="r" b="b"/>
              <a:pathLst>
                <a:path w="161818" h="162162" extrusionOk="0">
                  <a:moveTo>
                    <a:pt x="114702" y="154917"/>
                  </a:moveTo>
                  <a:lnTo>
                    <a:pt x="119847" y="160062"/>
                  </a:lnTo>
                  <a:lnTo>
                    <a:pt x="159700" y="120209"/>
                  </a:lnTo>
                  <a:cubicBezTo>
                    <a:pt x="162525" y="117383"/>
                    <a:pt x="162525" y="112818"/>
                    <a:pt x="159700" y="109993"/>
                  </a:cubicBezTo>
                  <a:lnTo>
                    <a:pt x="52605" y="2174"/>
                  </a:lnTo>
                  <a:cubicBezTo>
                    <a:pt x="51228" y="797"/>
                    <a:pt x="49417" y="73"/>
                    <a:pt x="47460" y="0"/>
                  </a:cubicBezTo>
                  <a:cubicBezTo>
                    <a:pt x="45504" y="0"/>
                    <a:pt x="43693" y="725"/>
                    <a:pt x="42316" y="2101"/>
                  </a:cubicBezTo>
                  <a:lnTo>
                    <a:pt x="2102" y="42316"/>
                  </a:lnTo>
                  <a:cubicBezTo>
                    <a:pt x="724" y="43693"/>
                    <a:pt x="0" y="45504"/>
                    <a:pt x="0" y="47460"/>
                  </a:cubicBezTo>
                  <a:cubicBezTo>
                    <a:pt x="0" y="49417"/>
                    <a:pt x="797" y="51228"/>
                    <a:pt x="2102" y="52605"/>
                  </a:cubicBezTo>
                  <a:lnTo>
                    <a:pt x="109558" y="160062"/>
                  </a:lnTo>
                  <a:cubicBezTo>
                    <a:pt x="110934" y="161438"/>
                    <a:pt x="112746" y="162163"/>
                    <a:pt x="114702" y="162163"/>
                  </a:cubicBezTo>
                  <a:cubicBezTo>
                    <a:pt x="116659" y="162163"/>
                    <a:pt x="118470" y="161438"/>
                    <a:pt x="119847" y="160062"/>
                  </a:cubicBezTo>
                  <a:lnTo>
                    <a:pt x="114702" y="154917"/>
                  </a:lnTo>
                  <a:lnTo>
                    <a:pt x="119847" y="149773"/>
                  </a:lnTo>
                  <a:lnTo>
                    <a:pt x="17535" y="47460"/>
                  </a:lnTo>
                  <a:lnTo>
                    <a:pt x="47460" y="17535"/>
                  </a:lnTo>
                  <a:lnTo>
                    <a:pt x="144338" y="115065"/>
                  </a:lnTo>
                  <a:lnTo>
                    <a:pt x="109558" y="149845"/>
                  </a:lnTo>
                  <a:lnTo>
                    <a:pt x="114702" y="154989"/>
                  </a:lnTo>
                  <a:lnTo>
                    <a:pt x="119847" y="149845"/>
                  </a:lnTo>
                  <a:lnTo>
                    <a:pt x="114702" y="15498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434;p2">
              <a:extLst>
                <a:ext uri="{FF2B5EF4-FFF2-40B4-BE49-F238E27FC236}">
                  <a16:creationId xmlns:a16="http://schemas.microsoft.com/office/drawing/2014/main" id="{747426CA-FD50-CF07-C52C-1FBDF93BB00A}"/>
                </a:ext>
              </a:extLst>
            </p:cNvPr>
            <p:cNvSpPr/>
            <p:nvPr/>
          </p:nvSpPr>
          <p:spPr>
            <a:xfrm>
              <a:off x="10655838" y="4635577"/>
              <a:ext cx="90646" cy="90646"/>
            </a:xfrm>
            <a:custGeom>
              <a:avLst/>
              <a:gdLst/>
              <a:ahLst/>
              <a:cxnLst/>
              <a:rect l="l" t="t" r="r" b="b"/>
              <a:pathLst>
                <a:path w="90646" h="90646" extrusionOk="0">
                  <a:moveTo>
                    <a:pt x="80429" y="0"/>
                  </a:moveTo>
                  <a:lnTo>
                    <a:pt x="0" y="80429"/>
                  </a:lnTo>
                  <a:lnTo>
                    <a:pt x="10217" y="90646"/>
                  </a:lnTo>
                  <a:lnTo>
                    <a:pt x="90646" y="10217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435;p2">
              <a:extLst>
                <a:ext uri="{FF2B5EF4-FFF2-40B4-BE49-F238E27FC236}">
                  <a16:creationId xmlns:a16="http://schemas.microsoft.com/office/drawing/2014/main" id="{3085DC61-70A2-48A0-8AC0-001DC7B60682}"/>
                </a:ext>
              </a:extLst>
            </p:cNvPr>
            <p:cNvSpPr/>
            <p:nvPr/>
          </p:nvSpPr>
          <p:spPr>
            <a:xfrm>
              <a:off x="10655838" y="4635577"/>
              <a:ext cx="90646" cy="90646"/>
            </a:xfrm>
            <a:custGeom>
              <a:avLst/>
              <a:gdLst/>
              <a:ahLst/>
              <a:cxnLst/>
              <a:rect l="l" t="t" r="r" b="b"/>
              <a:pathLst>
                <a:path w="90646" h="90646" extrusionOk="0">
                  <a:moveTo>
                    <a:pt x="90646" y="80429"/>
                  </a:moveTo>
                  <a:lnTo>
                    <a:pt x="10217" y="0"/>
                  </a:lnTo>
                  <a:lnTo>
                    <a:pt x="0" y="10217"/>
                  </a:lnTo>
                  <a:lnTo>
                    <a:pt x="80429" y="90646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436;p2">
              <a:extLst>
                <a:ext uri="{FF2B5EF4-FFF2-40B4-BE49-F238E27FC236}">
                  <a16:creationId xmlns:a16="http://schemas.microsoft.com/office/drawing/2014/main" id="{93179742-25FA-4844-C842-D5D641936029}"/>
                </a:ext>
              </a:extLst>
            </p:cNvPr>
            <p:cNvSpPr/>
            <p:nvPr/>
          </p:nvSpPr>
          <p:spPr>
            <a:xfrm>
              <a:off x="10667069" y="4808319"/>
              <a:ext cx="68111" cy="47460"/>
            </a:xfrm>
            <a:custGeom>
              <a:avLst/>
              <a:gdLst/>
              <a:ahLst/>
              <a:cxnLst/>
              <a:rect l="l" t="t" r="r" b="b"/>
              <a:pathLst>
                <a:path w="68111" h="47460" extrusionOk="0">
                  <a:moveTo>
                    <a:pt x="14492" y="47460"/>
                  </a:moveTo>
                  <a:lnTo>
                    <a:pt x="14492" y="14492"/>
                  </a:lnTo>
                  <a:lnTo>
                    <a:pt x="53620" y="14492"/>
                  </a:lnTo>
                  <a:lnTo>
                    <a:pt x="53620" y="47460"/>
                  </a:lnTo>
                  <a:lnTo>
                    <a:pt x="68112" y="47460"/>
                  </a:lnTo>
                  <a:lnTo>
                    <a:pt x="68112" y="7246"/>
                  </a:lnTo>
                  <a:cubicBezTo>
                    <a:pt x="68112" y="5362"/>
                    <a:pt x="67315" y="3478"/>
                    <a:pt x="66011" y="2101"/>
                  </a:cubicBezTo>
                  <a:cubicBezTo>
                    <a:pt x="64634" y="724"/>
                    <a:pt x="62822" y="0"/>
                    <a:pt x="60866" y="0"/>
                  </a:cubicBezTo>
                  <a:lnTo>
                    <a:pt x="7246" y="0"/>
                  </a:lnTo>
                  <a:cubicBezTo>
                    <a:pt x="5363" y="0"/>
                    <a:pt x="3479" y="797"/>
                    <a:pt x="2102" y="2101"/>
                  </a:cubicBezTo>
                  <a:cubicBezTo>
                    <a:pt x="725" y="3478"/>
                    <a:pt x="0" y="5289"/>
                    <a:pt x="0" y="7246"/>
                  </a:cubicBezTo>
                  <a:lnTo>
                    <a:pt x="0" y="47460"/>
                  </a:lnTo>
                  <a:lnTo>
                    <a:pt x="14492" y="47460"/>
                  </a:lnTo>
                  <a:lnTo>
                    <a:pt x="14492" y="4746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437;p2">
              <a:extLst>
                <a:ext uri="{FF2B5EF4-FFF2-40B4-BE49-F238E27FC236}">
                  <a16:creationId xmlns:a16="http://schemas.microsoft.com/office/drawing/2014/main" id="{2A3976D2-33BA-6DB4-E611-E58D677F8F9B}"/>
                </a:ext>
              </a:extLst>
            </p:cNvPr>
            <p:cNvSpPr/>
            <p:nvPr/>
          </p:nvSpPr>
          <p:spPr>
            <a:xfrm>
              <a:off x="10626855" y="4882590"/>
              <a:ext cx="14491" cy="53619"/>
            </a:xfrm>
            <a:custGeom>
              <a:avLst/>
              <a:gdLst/>
              <a:ahLst/>
              <a:cxnLst/>
              <a:rect l="l" t="t" r="r" b="b"/>
              <a:pathLst>
                <a:path w="14491" h="53619" extrusionOk="0">
                  <a:moveTo>
                    <a:pt x="14492" y="53619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53619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438;p2">
              <a:extLst>
                <a:ext uri="{FF2B5EF4-FFF2-40B4-BE49-F238E27FC236}">
                  <a16:creationId xmlns:a16="http://schemas.microsoft.com/office/drawing/2014/main" id="{BA51851A-DAA2-F220-79EB-C9735709C7E6}"/>
                </a:ext>
              </a:extLst>
            </p:cNvPr>
            <p:cNvSpPr/>
            <p:nvPr/>
          </p:nvSpPr>
          <p:spPr>
            <a:xfrm>
              <a:off x="10760904" y="4882590"/>
              <a:ext cx="14491" cy="67024"/>
            </a:xfrm>
            <a:custGeom>
              <a:avLst/>
              <a:gdLst/>
              <a:ahLst/>
              <a:cxnLst/>
              <a:rect l="l" t="t" r="r" b="b"/>
              <a:pathLst>
                <a:path w="14491" h="67024" extrusionOk="0">
                  <a:moveTo>
                    <a:pt x="0" y="0"/>
                  </a:moveTo>
                  <a:lnTo>
                    <a:pt x="0" y="67024"/>
                  </a:lnTo>
                  <a:lnTo>
                    <a:pt x="14492" y="67024"/>
                  </a:lnTo>
                  <a:lnTo>
                    <a:pt x="1449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439;p2">
              <a:extLst>
                <a:ext uri="{FF2B5EF4-FFF2-40B4-BE49-F238E27FC236}">
                  <a16:creationId xmlns:a16="http://schemas.microsoft.com/office/drawing/2014/main" id="{F9640149-DC89-7B7B-943D-94B559ABBB8D}"/>
                </a:ext>
              </a:extLst>
            </p:cNvPr>
            <p:cNvSpPr/>
            <p:nvPr/>
          </p:nvSpPr>
          <p:spPr>
            <a:xfrm>
              <a:off x="10593885" y="4875344"/>
              <a:ext cx="214478" cy="14491"/>
            </a:xfrm>
            <a:custGeom>
              <a:avLst/>
              <a:gdLst/>
              <a:ahLst/>
              <a:cxnLst/>
              <a:rect l="l" t="t" r="r" b="b"/>
              <a:pathLst>
                <a:path w="214478" h="14491" extrusionOk="0">
                  <a:moveTo>
                    <a:pt x="0" y="14492"/>
                  </a:moveTo>
                  <a:lnTo>
                    <a:pt x="214478" y="14492"/>
                  </a:lnTo>
                  <a:lnTo>
                    <a:pt x="214478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440;p2">
            <a:extLst>
              <a:ext uri="{FF2B5EF4-FFF2-40B4-BE49-F238E27FC236}">
                <a16:creationId xmlns:a16="http://schemas.microsoft.com/office/drawing/2014/main" id="{AAE00CE3-1B18-E6B8-ACE8-68C8F81C98C4}"/>
              </a:ext>
            </a:extLst>
          </p:cNvPr>
          <p:cNvGrpSpPr/>
          <p:nvPr/>
        </p:nvGrpSpPr>
        <p:grpSpPr>
          <a:xfrm>
            <a:off x="8676860" y="4896579"/>
            <a:ext cx="444142" cy="461260"/>
            <a:chOff x="8965444" y="4526889"/>
            <a:chExt cx="577135" cy="599379"/>
          </a:xfrm>
        </p:grpSpPr>
        <p:sp>
          <p:nvSpPr>
            <p:cNvPr id="114" name="Google Shape;441;p2">
              <a:extLst>
                <a:ext uri="{FF2B5EF4-FFF2-40B4-BE49-F238E27FC236}">
                  <a16:creationId xmlns:a16="http://schemas.microsoft.com/office/drawing/2014/main" id="{55C8C6FF-F3F4-F03C-2569-2EFB775B28A5}"/>
                </a:ext>
              </a:extLst>
            </p:cNvPr>
            <p:cNvSpPr/>
            <p:nvPr/>
          </p:nvSpPr>
          <p:spPr>
            <a:xfrm>
              <a:off x="9043772" y="4647460"/>
              <a:ext cx="134338" cy="94413"/>
            </a:xfrm>
            <a:custGeom>
              <a:avLst/>
              <a:gdLst/>
              <a:ahLst/>
              <a:cxnLst/>
              <a:rect l="l" t="t" r="r" b="b"/>
              <a:pathLst>
                <a:path w="134338" h="94413" extrusionOk="0">
                  <a:moveTo>
                    <a:pt x="17970" y="89342"/>
                  </a:moveTo>
                  <a:cubicBezTo>
                    <a:pt x="15578" y="82893"/>
                    <a:pt x="14419" y="76372"/>
                    <a:pt x="14419" y="69923"/>
                  </a:cubicBezTo>
                  <a:cubicBezTo>
                    <a:pt x="14419" y="47605"/>
                    <a:pt x="28042" y="26520"/>
                    <a:pt x="50069" y="18115"/>
                  </a:cubicBezTo>
                  <a:cubicBezTo>
                    <a:pt x="56518" y="15651"/>
                    <a:pt x="63112" y="14492"/>
                    <a:pt x="69561" y="14492"/>
                  </a:cubicBezTo>
                  <a:cubicBezTo>
                    <a:pt x="91660" y="14492"/>
                    <a:pt x="112528" y="28042"/>
                    <a:pt x="120789" y="50069"/>
                  </a:cubicBezTo>
                  <a:lnTo>
                    <a:pt x="134338" y="44997"/>
                  </a:lnTo>
                  <a:cubicBezTo>
                    <a:pt x="123905" y="17173"/>
                    <a:pt x="97530" y="0"/>
                    <a:pt x="69561" y="0"/>
                  </a:cubicBezTo>
                  <a:cubicBezTo>
                    <a:pt x="61373" y="0"/>
                    <a:pt x="53040" y="1449"/>
                    <a:pt x="44924" y="4565"/>
                  </a:cubicBezTo>
                  <a:cubicBezTo>
                    <a:pt x="17100" y="15144"/>
                    <a:pt x="-72" y="41736"/>
                    <a:pt x="0" y="69923"/>
                  </a:cubicBezTo>
                  <a:cubicBezTo>
                    <a:pt x="0" y="78111"/>
                    <a:pt x="1449" y="86371"/>
                    <a:pt x="4493" y="94414"/>
                  </a:cubicBezTo>
                  <a:lnTo>
                    <a:pt x="18042" y="89342"/>
                  </a:lnTo>
                  <a:lnTo>
                    <a:pt x="18042" y="8934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442;p2">
              <a:extLst>
                <a:ext uri="{FF2B5EF4-FFF2-40B4-BE49-F238E27FC236}">
                  <a16:creationId xmlns:a16="http://schemas.microsoft.com/office/drawing/2014/main" id="{DC0429D8-039F-E7F1-141E-CF6980AD35F9}"/>
                </a:ext>
              </a:extLst>
            </p:cNvPr>
            <p:cNvSpPr/>
            <p:nvPr/>
          </p:nvSpPr>
          <p:spPr>
            <a:xfrm>
              <a:off x="9219413" y="5039535"/>
              <a:ext cx="113469" cy="86733"/>
            </a:xfrm>
            <a:custGeom>
              <a:avLst/>
              <a:gdLst/>
              <a:ahLst/>
              <a:cxnLst/>
              <a:rect l="l" t="t" r="r" b="b"/>
              <a:pathLst>
                <a:path w="113469" h="86733" extrusionOk="0">
                  <a:moveTo>
                    <a:pt x="94631" y="6304"/>
                  </a:moveTo>
                  <a:cubicBezTo>
                    <a:pt x="97602" y="12535"/>
                    <a:pt x="98978" y="19057"/>
                    <a:pt x="98978" y="25578"/>
                  </a:cubicBezTo>
                  <a:cubicBezTo>
                    <a:pt x="98978" y="42678"/>
                    <a:pt x="89342" y="59344"/>
                    <a:pt x="72966" y="67532"/>
                  </a:cubicBezTo>
                  <a:cubicBezTo>
                    <a:pt x="66372" y="70792"/>
                    <a:pt x="59561" y="72314"/>
                    <a:pt x="52822" y="72314"/>
                  </a:cubicBezTo>
                  <a:cubicBezTo>
                    <a:pt x="36302" y="72314"/>
                    <a:pt x="20651" y="63112"/>
                    <a:pt x="13115" y="47171"/>
                  </a:cubicBezTo>
                  <a:lnTo>
                    <a:pt x="0" y="53330"/>
                  </a:lnTo>
                  <a:cubicBezTo>
                    <a:pt x="9999" y="74488"/>
                    <a:pt x="30940" y="86806"/>
                    <a:pt x="52822" y="86734"/>
                  </a:cubicBezTo>
                  <a:cubicBezTo>
                    <a:pt x="61735" y="86734"/>
                    <a:pt x="70865" y="84704"/>
                    <a:pt x="79415" y="80429"/>
                  </a:cubicBezTo>
                  <a:cubicBezTo>
                    <a:pt x="100862" y="69705"/>
                    <a:pt x="113470" y="48040"/>
                    <a:pt x="113470" y="25506"/>
                  </a:cubicBezTo>
                  <a:cubicBezTo>
                    <a:pt x="113470" y="16956"/>
                    <a:pt x="111659" y="8188"/>
                    <a:pt x="107746" y="0"/>
                  </a:cubicBezTo>
                  <a:lnTo>
                    <a:pt x="94631" y="6159"/>
                  </a:lnTo>
                  <a:lnTo>
                    <a:pt x="94631" y="615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443;p2">
              <a:extLst>
                <a:ext uri="{FF2B5EF4-FFF2-40B4-BE49-F238E27FC236}">
                  <a16:creationId xmlns:a16="http://schemas.microsoft.com/office/drawing/2014/main" id="{37DB84B7-92D5-D567-60BC-1E5E5AB5EFC5}"/>
                </a:ext>
              </a:extLst>
            </p:cNvPr>
            <p:cNvSpPr/>
            <p:nvPr/>
          </p:nvSpPr>
          <p:spPr>
            <a:xfrm>
              <a:off x="8999790" y="4691008"/>
              <a:ext cx="420696" cy="368671"/>
            </a:xfrm>
            <a:custGeom>
              <a:avLst/>
              <a:gdLst/>
              <a:ahLst/>
              <a:cxnLst/>
              <a:rect l="l" t="t" r="r" b="b"/>
              <a:pathLst>
                <a:path w="420696" h="368671" extrusionOk="0">
                  <a:moveTo>
                    <a:pt x="41736" y="315704"/>
                  </a:moveTo>
                  <a:cubicBezTo>
                    <a:pt x="22535" y="288459"/>
                    <a:pt x="14492" y="255418"/>
                    <a:pt x="14492" y="223101"/>
                  </a:cubicBezTo>
                  <a:cubicBezTo>
                    <a:pt x="14492" y="198393"/>
                    <a:pt x="19202" y="174119"/>
                    <a:pt x="26883" y="153468"/>
                  </a:cubicBezTo>
                  <a:cubicBezTo>
                    <a:pt x="34563" y="132745"/>
                    <a:pt x="45432" y="115644"/>
                    <a:pt x="57025" y="105138"/>
                  </a:cubicBezTo>
                  <a:cubicBezTo>
                    <a:pt x="84560" y="80212"/>
                    <a:pt x="112529" y="65865"/>
                    <a:pt x="141006" y="57242"/>
                  </a:cubicBezTo>
                  <a:cubicBezTo>
                    <a:pt x="183683" y="44345"/>
                    <a:pt x="227666" y="44562"/>
                    <a:pt x="272011" y="43041"/>
                  </a:cubicBezTo>
                  <a:cubicBezTo>
                    <a:pt x="316283" y="41519"/>
                    <a:pt x="360991" y="38258"/>
                    <a:pt x="404103" y="16811"/>
                  </a:cubicBezTo>
                  <a:lnTo>
                    <a:pt x="400843" y="10289"/>
                  </a:lnTo>
                  <a:lnTo>
                    <a:pt x="394032" y="12680"/>
                  </a:lnTo>
                  <a:cubicBezTo>
                    <a:pt x="402219" y="36012"/>
                    <a:pt x="406205" y="60721"/>
                    <a:pt x="406205" y="85864"/>
                  </a:cubicBezTo>
                  <a:cubicBezTo>
                    <a:pt x="406205" y="171655"/>
                    <a:pt x="360049" y="262808"/>
                    <a:pt x="281938" y="322008"/>
                  </a:cubicBezTo>
                  <a:cubicBezTo>
                    <a:pt x="249983" y="346281"/>
                    <a:pt x="216000" y="354107"/>
                    <a:pt x="184698" y="354179"/>
                  </a:cubicBezTo>
                  <a:cubicBezTo>
                    <a:pt x="150860" y="354179"/>
                    <a:pt x="120282" y="344759"/>
                    <a:pt x="100284" y="336717"/>
                  </a:cubicBezTo>
                  <a:lnTo>
                    <a:pt x="94849" y="350122"/>
                  </a:lnTo>
                  <a:cubicBezTo>
                    <a:pt x="115934" y="358672"/>
                    <a:pt x="148179" y="368671"/>
                    <a:pt x="184698" y="368671"/>
                  </a:cubicBezTo>
                  <a:cubicBezTo>
                    <a:pt x="218391" y="368671"/>
                    <a:pt x="255925" y="359976"/>
                    <a:pt x="290705" y="333528"/>
                  </a:cubicBezTo>
                  <a:cubicBezTo>
                    <a:pt x="372221" y="271576"/>
                    <a:pt x="420624" y="176727"/>
                    <a:pt x="420697" y="85791"/>
                  </a:cubicBezTo>
                  <a:cubicBezTo>
                    <a:pt x="420697" y="59126"/>
                    <a:pt x="416494" y="32752"/>
                    <a:pt x="407726" y="7753"/>
                  </a:cubicBezTo>
                  <a:lnTo>
                    <a:pt x="404973" y="0"/>
                  </a:lnTo>
                  <a:lnTo>
                    <a:pt x="397654" y="3623"/>
                  </a:lnTo>
                  <a:cubicBezTo>
                    <a:pt x="370990" y="16883"/>
                    <a:pt x="343383" y="22825"/>
                    <a:pt x="314907" y="25723"/>
                  </a:cubicBezTo>
                  <a:cubicBezTo>
                    <a:pt x="272156" y="30143"/>
                    <a:pt x="227449" y="27535"/>
                    <a:pt x="182162" y="33549"/>
                  </a:cubicBezTo>
                  <a:cubicBezTo>
                    <a:pt x="136948" y="39563"/>
                    <a:pt x="91009" y="54562"/>
                    <a:pt x="47316" y="94124"/>
                  </a:cubicBezTo>
                  <a:cubicBezTo>
                    <a:pt x="33331" y="106805"/>
                    <a:pt x="21665" y="125716"/>
                    <a:pt x="13333" y="148106"/>
                  </a:cubicBezTo>
                  <a:cubicBezTo>
                    <a:pt x="5000" y="170496"/>
                    <a:pt x="0" y="196291"/>
                    <a:pt x="0" y="222811"/>
                  </a:cubicBezTo>
                  <a:cubicBezTo>
                    <a:pt x="0" y="257519"/>
                    <a:pt x="8551" y="293531"/>
                    <a:pt x="29853" y="323819"/>
                  </a:cubicBezTo>
                  <a:lnTo>
                    <a:pt x="41736" y="315486"/>
                  </a:lnTo>
                  <a:lnTo>
                    <a:pt x="41736" y="31548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444;p2">
              <a:extLst>
                <a:ext uri="{FF2B5EF4-FFF2-40B4-BE49-F238E27FC236}">
                  <a16:creationId xmlns:a16="http://schemas.microsoft.com/office/drawing/2014/main" id="{4644BFE6-5F33-F884-5D5D-AA0AD56BEA26}"/>
                </a:ext>
              </a:extLst>
            </p:cNvPr>
            <p:cNvSpPr/>
            <p:nvPr/>
          </p:nvSpPr>
          <p:spPr>
            <a:xfrm>
              <a:off x="8965444" y="4807812"/>
              <a:ext cx="334760" cy="313384"/>
            </a:xfrm>
            <a:custGeom>
              <a:avLst/>
              <a:gdLst/>
              <a:ahLst/>
              <a:cxnLst/>
              <a:rect l="l" t="t" r="r" b="b"/>
              <a:pathLst>
                <a:path w="334760" h="313384" extrusionOk="0">
                  <a:moveTo>
                    <a:pt x="13767" y="313385"/>
                  </a:moveTo>
                  <a:cubicBezTo>
                    <a:pt x="42461" y="228970"/>
                    <a:pt x="96878" y="169554"/>
                    <a:pt x="157236" y="123108"/>
                  </a:cubicBezTo>
                  <a:cubicBezTo>
                    <a:pt x="217594" y="76734"/>
                    <a:pt x="283604" y="43765"/>
                    <a:pt x="334761" y="12318"/>
                  </a:cubicBezTo>
                  <a:lnTo>
                    <a:pt x="327152" y="0"/>
                  </a:lnTo>
                  <a:cubicBezTo>
                    <a:pt x="276865" y="30940"/>
                    <a:pt x="210131" y="64198"/>
                    <a:pt x="148396" y="111586"/>
                  </a:cubicBezTo>
                  <a:cubicBezTo>
                    <a:pt x="86661" y="158975"/>
                    <a:pt x="29853" y="220782"/>
                    <a:pt x="0" y="308675"/>
                  </a:cubicBezTo>
                  <a:lnTo>
                    <a:pt x="13695" y="313312"/>
                  </a:lnTo>
                  <a:lnTo>
                    <a:pt x="13695" y="3133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445;p2">
              <a:extLst>
                <a:ext uri="{FF2B5EF4-FFF2-40B4-BE49-F238E27FC236}">
                  <a16:creationId xmlns:a16="http://schemas.microsoft.com/office/drawing/2014/main" id="{28AFABB7-5ED0-AEA6-B262-AEACC922635C}"/>
                </a:ext>
              </a:extLst>
            </p:cNvPr>
            <p:cNvSpPr/>
            <p:nvPr/>
          </p:nvSpPr>
          <p:spPr>
            <a:xfrm>
              <a:off x="9219775" y="4526889"/>
              <a:ext cx="108399" cy="108833"/>
            </a:xfrm>
            <a:custGeom>
              <a:avLst/>
              <a:gdLst/>
              <a:ahLst/>
              <a:cxnLst/>
              <a:rect l="l" t="t" r="r" b="b"/>
              <a:pathLst>
                <a:path w="108399" h="108833" extrusionOk="0">
                  <a:moveTo>
                    <a:pt x="101081" y="54417"/>
                  </a:moveTo>
                  <a:lnTo>
                    <a:pt x="93835" y="54417"/>
                  </a:lnTo>
                  <a:cubicBezTo>
                    <a:pt x="93835" y="65503"/>
                    <a:pt x="89415" y="75430"/>
                    <a:pt x="82169" y="82676"/>
                  </a:cubicBezTo>
                  <a:cubicBezTo>
                    <a:pt x="74996" y="89922"/>
                    <a:pt x="65069" y="94341"/>
                    <a:pt x="54127" y="94341"/>
                  </a:cubicBezTo>
                  <a:cubicBezTo>
                    <a:pt x="43186" y="94341"/>
                    <a:pt x="33332" y="89922"/>
                    <a:pt x="26086" y="82676"/>
                  </a:cubicBezTo>
                  <a:cubicBezTo>
                    <a:pt x="18912" y="75430"/>
                    <a:pt x="14419" y="65503"/>
                    <a:pt x="14419" y="54417"/>
                  </a:cubicBezTo>
                  <a:cubicBezTo>
                    <a:pt x="14419" y="43331"/>
                    <a:pt x="18840" y="33404"/>
                    <a:pt x="26086" y="26158"/>
                  </a:cubicBezTo>
                  <a:cubicBezTo>
                    <a:pt x="33259" y="18912"/>
                    <a:pt x="43186" y="14492"/>
                    <a:pt x="54127" y="14492"/>
                  </a:cubicBezTo>
                  <a:cubicBezTo>
                    <a:pt x="65069" y="14492"/>
                    <a:pt x="74923" y="18912"/>
                    <a:pt x="82169" y="26158"/>
                  </a:cubicBezTo>
                  <a:cubicBezTo>
                    <a:pt x="89342" y="33404"/>
                    <a:pt x="93835" y="43331"/>
                    <a:pt x="93835" y="54417"/>
                  </a:cubicBezTo>
                  <a:lnTo>
                    <a:pt x="108327" y="54417"/>
                  </a:lnTo>
                  <a:cubicBezTo>
                    <a:pt x="108327" y="24346"/>
                    <a:pt x="84125" y="0"/>
                    <a:pt x="54200" y="0"/>
                  </a:cubicBezTo>
                  <a:cubicBezTo>
                    <a:pt x="24274" y="0"/>
                    <a:pt x="0" y="24419"/>
                    <a:pt x="0" y="54417"/>
                  </a:cubicBezTo>
                  <a:cubicBezTo>
                    <a:pt x="0" y="84415"/>
                    <a:pt x="24202" y="108833"/>
                    <a:pt x="54200" y="108833"/>
                  </a:cubicBezTo>
                  <a:cubicBezTo>
                    <a:pt x="69126" y="108833"/>
                    <a:pt x="82748" y="102747"/>
                    <a:pt x="92530" y="92892"/>
                  </a:cubicBezTo>
                  <a:cubicBezTo>
                    <a:pt x="102312" y="83038"/>
                    <a:pt x="108399" y="69416"/>
                    <a:pt x="108399" y="54417"/>
                  </a:cubicBezTo>
                  <a:lnTo>
                    <a:pt x="101153" y="544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446;p2">
              <a:extLst>
                <a:ext uri="{FF2B5EF4-FFF2-40B4-BE49-F238E27FC236}">
                  <a16:creationId xmlns:a16="http://schemas.microsoft.com/office/drawing/2014/main" id="{15B7AE93-E903-66AF-E88D-7882D6E44D54}"/>
                </a:ext>
              </a:extLst>
            </p:cNvPr>
            <p:cNvSpPr/>
            <p:nvPr/>
          </p:nvSpPr>
          <p:spPr>
            <a:xfrm>
              <a:off x="9407371" y="4955773"/>
              <a:ext cx="135208" cy="135136"/>
            </a:xfrm>
            <a:custGeom>
              <a:avLst/>
              <a:gdLst/>
              <a:ahLst/>
              <a:cxnLst/>
              <a:rect l="l" t="t" r="r" b="b"/>
              <a:pathLst>
                <a:path w="135208" h="135136" extrusionOk="0">
                  <a:moveTo>
                    <a:pt x="127963" y="67604"/>
                  </a:moveTo>
                  <a:lnTo>
                    <a:pt x="120717" y="67604"/>
                  </a:lnTo>
                  <a:cubicBezTo>
                    <a:pt x="120717" y="82313"/>
                    <a:pt x="114776" y="95501"/>
                    <a:pt x="105138" y="105138"/>
                  </a:cubicBezTo>
                  <a:cubicBezTo>
                    <a:pt x="95501" y="114775"/>
                    <a:pt x="82313" y="120644"/>
                    <a:pt x="67605" y="120716"/>
                  </a:cubicBezTo>
                  <a:cubicBezTo>
                    <a:pt x="52895" y="120716"/>
                    <a:pt x="39707" y="114775"/>
                    <a:pt x="30071" y="105138"/>
                  </a:cubicBezTo>
                  <a:cubicBezTo>
                    <a:pt x="20434" y="95501"/>
                    <a:pt x="14564" y="82313"/>
                    <a:pt x="14492" y="67604"/>
                  </a:cubicBezTo>
                  <a:cubicBezTo>
                    <a:pt x="14492" y="52895"/>
                    <a:pt x="20434" y="39707"/>
                    <a:pt x="30071" y="30071"/>
                  </a:cubicBezTo>
                  <a:cubicBezTo>
                    <a:pt x="39707" y="20433"/>
                    <a:pt x="52895" y="14564"/>
                    <a:pt x="67605" y="14492"/>
                  </a:cubicBezTo>
                  <a:cubicBezTo>
                    <a:pt x="82313" y="14492"/>
                    <a:pt x="95501" y="20433"/>
                    <a:pt x="105138" y="30071"/>
                  </a:cubicBezTo>
                  <a:cubicBezTo>
                    <a:pt x="114776" y="39707"/>
                    <a:pt x="120644" y="52895"/>
                    <a:pt x="120717" y="67604"/>
                  </a:cubicBezTo>
                  <a:lnTo>
                    <a:pt x="135209" y="67604"/>
                  </a:lnTo>
                  <a:cubicBezTo>
                    <a:pt x="135209" y="30288"/>
                    <a:pt x="104993" y="73"/>
                    <a:pt x="67605" y="0"/>
                  </a:cubicBezTo>
                  <a:cubicBezTo>
                    <a:pt x="30288" y="0"/>
                    <a:pt x="73" y="30215"/>
                    <a:pt x="0" y="67604"/>
                  </a:cubicBezTo>
                  <a:cubicBezTo>
                    <a:pt x="0" y="104920"/>
                    <a:pt x="30216" y="135136"/>
                    <a:pt x="67605" y="135136"/>
                  </a:cubicBezTo>
                  <a:cubicBezTo>
                    <a:pt x="104920" y="135136"/>
                    <a:pt x="135136" y="104920"/>
                    <a:pt x="135209" y="67604"/>
                  </a:cubicBezTo>
                  <a:lnTo>
                    <a:pt x="127963" y="6760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447;p2">
            <a:extLst>
              <a:ext uri="{FF2B5EF4-FFF2-40B4-BE49-F238E27FC236}">
                <a16:creationId xmlns:a16="http://schemas.microsoft.com/office/drawing/2014/main" id="{DD25C605-9D5F-340D-96F6-31F4B25F673E}"/>
              </a:ext>
            </a:extLst>
          </p:cNvPr>
          <p:cNvGrpSpPr/>
          <p:nvPr/>
        </p:nvGrpSpPr>
        <p:grpSpPr>
          <a:xfrm>
            <a:off x="7339785" y="4892727"/>
            <a:ext cx="418547" cy="489532"/>
            <a:chOff x="7404462" y="4514571"/>
            <a:chExt cx="543876" cy="636117"/>
          </a:xfrm>
        </p:grpSpPr>
        <p:sp>
          <p:nvSpPr>
            <p:cNvPr id="121" name="Google Shape;448;p2">
              <a:extLst>
                <a:ext uri="{FF2B5EF4-FFF2-40B4-BE49-F238E27FC236}">
                  <a16:creationId xmlns:a16="http://schemas.microsoft.com/office/drawing/2014/main" id="{B719ABB6-F1C9-CF54-E924-875D29A786B9}"/>
                </a:ext>
              </a:extLst>
            </p:cNvPr>
            <p:cNvSpPr/>
            <p:nvPr/>
          </p:nvSpPr>
          <p:spPr>
            <a:xfrm>
              <a:off x="7766974" y="4727962"/>
              <a:ext cx="168032" cy="153250"/>
            </a:xfrm>
            <a:custGeom>
              <a:avLst/>
              <a:gdLst/>
              <a:ahLst/>
              <a:cxnLst/>
              <a:rect l="l" t="t" r="r" b="b"/>
              <a:pathLst>
                <a:path w="168032" h="153250" extrusionOk="0">
                  <a:moveTo>
                    <a:pt x="143106" y="153251"/>
                  </a:moveTo>
                  <a:cubicBezTo>
                    <a:pt x="158105" y="137165"/>
                    <a:pt x="167960" y="113398"/>
                    <a:pt x="168032" y="87675"/>
                  </a:cubicBezTo>
                  <a:cubicBezTo>
                    <a:pt x="168032" y="64054"/>
                    <a:pt x="160279" y="42316"/>
                    <a:pt x="147019" y="26303"/>
                  </a:cubicBezTo>
                  <a:cubicBezTo>
                    <a:pt x="133759" y="10289"/>
                    <a:pt x="114630" y="0"/>
                    <a:pt x="92747" y="0"/>
                  </a:cubicBezTo>
                  <a:lnTo>
                    <a:pt x="0" y="0"/>
                  </a:lnTo>
                  <a:lnTo>
                    <a:pt x="0" y="14492"/>
                  </a:lnTo>
                  <a:lnTo>
                    <a:pt x="92747" y="14492"/>
                  </a:lnTo>
                  <a:cubicBezTo>
                    <a:pt x="110065" y="14492"/>
                    <a:pt x="124919" y="22390"/>
                    <a:pt x="135933" y="35577"/>
                  </a:cubicBezTo>
                  <a:cubicBezTo>
                    <a:pt x="146874" y="48765"/>
                    <a:pt x="153613" y="67242"/>
                    <a:pt x="153613" y="87675"/>
                  </a:cubicBezTo>
                  <a:cubicBezTo>
                    <a:pt x="153613" y="109630"/>
                    <a:pt x="144918" y="130209"/>
                    <a:pt x="132600" y="143396"/>
                  </a:cubicBezTo>
                  <a:lnTo>
                    <a:pt x="143179" y="153251"/>
                  </a:lnTo>
                  <a:lnTo>
                    <a:pt x="143179" y="15325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449;p2">
              <a:extLst>
                <a:ext uri="{FF2B5EF4-FFF2-40B4-BE49-F238E27FC236}">
                  <a16:creationId xmlns:a16="http://schemas.microsoft.com/office/drawing/2014/main" id="{1DB64168-0BCD-65BF-9764-0B6293BBB625}"/>
                </a:ext>
              </a:extLst>
            </p:cNvPr>
            <p:cNvSpPr/>
            <p:nvPr/>
          </p:nvSpPr>
          <p:spPr>
            <a:xfrm>
              <a:off x="7652417" y="4514571"/>
              <a:ext cx="94920" cy="254765"/>
            </a:xfrm>
            <a:custGeom>
              <a:avLst/>
              <a:gdLst/>
              <a:ahLst/>
              <a:cxnLst/>
              <a:rect l="l" t="t" r="r" b="b"/>
              <a:pathLst>
                <a:path w="94920" h="254765" extrusionOk="0">
                  <a:moveTo>
                    <a:pt x="45287" y="254621"/>
                  </a:moveTo>
                  <a:cubicBezTo>
                    <a:pt x="47388" y="254621"/>
                    <a:pt x="48837" y="254041"/>
                    <a:pt x="50141" y="253462"/>
                  </a:cubicBezTo>
                  <a:cubicBezTo>
                    <a:pt x="52533" y="252302"/>
                    <a:pt x="54561" y="250708"/>
                    <a:pt x="56735" y="248679"/>
                  </a:cubicBezTo>
                  <a:cubicBezTo>
                    <a:pt x="60503" y="245056"/>
                    <a:pt x="64633" y="239984"/>
                    <a:pt x="68836" y="233173"/>
                  </a:cubicBezTo>
                  <a:cubicBezTo>
                    <a:pt x="81444" y="212739"/>
                    <a:pt x="94921" y="177162"/>
                    <a:pt x="94921" y="126731"/>
                  </a:cubicBezTo>
                  <a:cubicBezTo>
                    <a:pt x="94921" y="92748"/>
                    <a:pt x="82241" y="63474"/>
                    <a:pt x="67749" y="41881"/>
                  </a:cubicBezTo>
                  <a:cubicBezTo>
                    <a:pt x="60503" y="31085"/>
                    <a:pt x="52750" y="22173"/>
                    <a:pt x="45722" y="15506"/>
                  </a:cubicBezTo>
                  <a:cubicBezTo>
                    <a:pt x="42171" y="12173"/>
                    <a:pt x="38838" y="9420"/>
                    <a:pt x="35795" y="7174"/>
                  </a:cubicBezTo>
                  <a:cubicBezTo>
                    <a:pt x="32679" y="4927"/>
                    <a:pt x="29926" y="3333"/>
                    <a:pt x="27100" y="2246"/>
                  </a:cubicBezTo>
                  <a:cubicBezTo>
                    <a:pt x="23332" y="797"/>
                    <a:pt x="19854" y="0"/>
                    <a:pt x="16520" y="0"/>
                  </a:cubicBezTo>
                  <a:cubicBezTo>
                    <a:pt x="13477" y="0"/>
                    <a:pt x="10434" y="725"/>
                    <a:pt x="7970" y="2319"/>
                  </a:cubicBezTo>
                  <a:cubicBezTo>
                    <a:pt x="4130" y="4637"/>
                    <a:pt x="2174" y="8333"/>
                    <a:pt x="1159" y="11521"/>
                  </a:cubicBezTo>
                  <a:cubicBezTo>
                    <a:pt x="145" y="14782"/>
                    <a:pt x="0" y="17897"/>
                    <a:pt x="0" y="20651"/>
                  </a:cubicBezTo>
                  <a:lnTo>
                    <a:pt x="0" y="184408"/>
                  </a:lnTo>
                  <a:cubicBezTo>
                    <a:pt x="0" y="205204"/>
                    <a:pt x="4565" y="226217"/>
                    <a:pt x="16448" y="244187"/>
                  </a:cubicBezTo>
                  <a:lnTo>
                    <a:pt x="28549" y="236144"/>
                  </a:lnTo>
                  <a:cubicBezTo>
                    <a:pt x="18622" y="221217"/>
                    <a:pt x="14492" y="203103"/>
                    <a:pt x="14492" y="184408"/>
                  </a:cubicBezTo>
                  <a:lnTo>
                    <a:pt x="14492" y="20651"/>
                  </a:lnTo>
                  <a:cubicBezTo>
                    <a:pt x="14492" y="18042"/>
                    <a:pt x="14927" y="15651"/>
                    <a:pt x="15361" y="14999"/>
                  </a:cubicBezTo>
                  <a:lnTo>
                    <a:pt x="15578" y="14709"/>
                  </a:lnTo>
                  <a:lnTo>
                    <a:pt x="15578" y="14709"/>
                  </a:lnTo>
                  <a:cubicBezTo>
                    <a:pt x="15578" y="14709"/>
                    <a:pt x="15869" y="14564"/>
                    <a:pt x="16520" y="14564"/>
                  </a:cubicBezTo>
                  <a:cubicBezTo>
                    <a:pt x="17462" y="14564"/>
                    <a:pt x="19274" y="14854"/>
                    <a:pt x="21955" y="15869"/>
                  </a:cubicBezTo>
                  <a:cubicBezTo>
                    <a:pt x="22897" y="16231"/>
                    <a:pt x="24926" y="17318"/>
                    <a:pt x="27317" y="19057"/>
                  </a:cubicBezTo>
                  <a:cubicBezTo>
                    <a:pt x="35867" y="25216"/>
                    <a:pt x="49562" y="39055"/>
                    <a:pt x="60576" y="57822"/>
                  </a:cubicBezTo>
                  <a:cubicBezTo>
                    <a:pt x="71734" y="76662"/>
                    <a:pt x="80429" y="100356"/>
                    <a:pt x="80429" y="126803"/>
                  </a:cubicBezTo>
                  <a:cubicBezTo>
                    <a:pt x="80429" y="165641"/>
                    <a:pt x="72024" y="194697"/>
                    <a:pt x="62894" y="213899"/>
                  </a:cubicBezTo>
                  <a:cubicBezTo>
                    <a:pt x="58329" y="223463"/>
                    <a:pt x="53547" y="230637"/>
                    <a:pt x="49707" y="235057"/>
                  </a:cubicBezTo>
                  <a:cubicBezTo>
                    <a:pt x="47823" y="237303"/>
                    <a:pt x="46084" y="238897"/>
                    <a:pt x="44997" y="239694"/>
                  </a:cubicBezTo>
                  <a:lnTo>
                    <a:pt x="43983" y="240346"/>
                  </a:lnTo>
                  <a:lnTo>
                    <a:pt x="44562" y="241578"/>
                  </a:lnTo>
                  <a:lnTo>
                    <a:pt x="44200" y="240274"/>
                  </a:lnTo>
                  <a:lnTo>
                    <a:pt x="43983" y="240274"/>
                  </a:lnTo>
                  <a:cubicBezTo>
                    <a:pt x="43983" y="240274"/>
                    <a:pt x="44562" y="241578"/>
                    <a:pt x="44562" y="241578"/>
                  </a:cubicBezTo>
                  <a:lnTo>
                    <a:pt x="44200" y="240274"/>
                  </a:lnTo>
                  <a:lnTo>
                    <a:pt x="45287" y="244332"/>
                  </a:lnTo>
                  <a:lnTo>
                    <a:pt x="45287" y="240201"/>
                  </a:lnTo>
                  <a:lnTo>
                    <a:pt x="44200" y="240346"/>
                  </a:lnTo>
                  <a:lnTo>
                    <a:pt x="45287" y="244404"/>
                  </a:lnTo>
                  <a:lnTo>
                    <a:pt x="45287" y="240274"/>
                  </a:lnTo>
                  <a:lnTo>
                    <a:pt x="45287" y="254766"/>
                  </a:lnTo>
                  <a:lnTo>
                    <a:pt x="45287" y="25476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450;p2">
              <a:extLst>
                <a:ext uri="{FF2B5EF4-FFF2-40B4-BE49-F238E27FC236}">
                  <a16:creationId xmlns:a16="http://schemas.microsoft.com/office/drawing/2014/main" id="{7095A80A-07E0-E148-9DAB-28378C95BCE9}"/>
                </a:ext>
              </a:extLst>
            </p:cNvPr>
            <p:cNvSpPr/>
            <p:nvPr/>
          </p:nvSpPr>
          <p:spPr>
            <a:xfrm>
              <a:off x="7709007" y="4836940"/>
              <a:ext cx="239331" cy="146729"/>
            </a:xfrm>
            <a:custGeom>
              <a:avLst/>
              <a:gdLst/>
              <a:ahLst/>
              <a:cxnLst/>
              <a:rect l="l" t="t" r="r" b="b"/>
              <a:pathLst>
                <a:path w="239331" h="146729" extrusionOk="0">
                  <a:moveTo>
                    <a:pt x="145" y="28114"/>
                  </a:moveTo>
                  <a:cubicBezTo>
                    <a:pt x="869" y="33041"/>
                    <a:pt x="3116" y="38910"/>
                    <a:pt x="6884" y="46156"/>
                  </a:cubicBezTo>
                  <a:cubicBezTo>
                    <a:pt x="18259" y="67749"/>
                    <a:pt x="44417" y="100573"/>
                    <a:pt x="91588" y="127890"/>
                  </a:cubicBezTo>
                  <a:cubicBezTo>
                    <a:pt x="116007" y="142020"/>
                    <a:pt x="141585" y="146729"/>
                    <a:pt x="163829" y="146729"/>
                  </a:cubicBezTo>
                  <a:cubicBezTo>
                    <a:pt x="179480" y="146729"/>
                    <a:pt x="193537" y="144411"/>
                    <a:pt x="204841" y="141295"/>
                  </a:cubicBezTo>
                  <a:cubicBezTo>
                    <a:pt x="210493" y="139701"/>
                    <a:pt x="215420" y="137962"/>
                    <a:pt x="219550" y="136151"/>
                  </a:cubicBezTo>
                  <a:cubicBezTo>
                    <a:pt x="223681" y="134267"/>
                    <a:pt x="226941" y="132455"/>
                    <a:pt x="229622" y="130354"/>
                  </a:cubicBezTo>
                  <a:cubicBezTo>
                    <a:pt x="232665" y="127818"/>
                    <a:pt x="235057" y="125282"/>
                    <a:pt x="236723" y="122383"/>
                  </a:cubicBezTo>
                  <a:cubicBezTo>
                    <a:pt x="238390" y="119557"/>
                    <a:pt x="239332" y="116369"/>
                    <a:pt x="239332" y="113326"/>
                  </a:cubicBezTo>
                  <a:cubicBezTo>
                    <a:pt x="239332" y="108906"/>
                    <a:pt x="237520" y="105210"/>
                    <a:pt x="235274" y="102457"/>
                  </a:cubicBezTo>
                  <a:cubicBezTo>
                    <a:pt x="233028" y="99704"/>
                    <a:pt x="230419" y="97747"/>
                    <a:pt x="227811" y="96298"/>
                  </a:cubicBezTo>
                  <a:lnTo>
                    <a:pt x="86009" y="14420"/>
                  </a:lnTo>
                  <a:cubicBezTo>
                    <a:pt x="69633" y="5000"/>
                    <a:pt x="51083" y="0"/>
                    <a:pt x="32244" y="0"/>
                  </a:cubicBezTo>
                  <a:cubicBezTo>
                    <a:pt x="29998" y="0"/>
                    <a:pt x="27751" y="0"/>
                    <a:pt x="25433" y="218"/>
                  </a:cubicBezTo>
                  <a:lnTo>
                    <a:pt x="26375" y="14709"/>
                  </a:lnTo>
                  <a:cubicBezTo>
                    <a:pt x="28331" y="14564"/>
                    <a:pt x="30288" y="14492"/>
                    <a:pt x="32244" y="14492"/>
                  </a:cubicBezTo>
                  <a:cubicBezTo>
                    <a:pt x="48548" y="14492"/>
                    <a:pt x="64561" y="18767"/>
                    <a:pt x="78763" y="26955"/>
                  </a:cubicBezTo>
                  <a:lnTo>
                    <a:pt x="220565" y="108833"/>
                  </a:lnTo>
                  <a:cubicBezTo>
                    <a:pt x="222014" y="109630"/>
                    <a:pt x="223318" y="110717"/>
                    <a:pt x="223970" y="111587"/>
                  </a:cubicBezTo>
                  <a:cubicBezTo>
                    <a:pt x="224695" y="112529"/>
                    <a:pt x="224767" y="112964"/>
                    <a:pt x="224767" y="113326"/>
                  </a:cubicBezTo>
                  <a:cubicBezTo>
                    <a:pt x="224767" y="113616"/>
                    <a:pt x="224767" y="114051"/>
                    <a:pt x="224188" y="114992"/>
                  </a:cubicBezTo>
                  <a:cubicBezTo>
                    <a:pt x="223608" y="115934"/>
                    <a:pt x="222449" y="117384"/>
                    <a:pt x="220347" y="119050"/>
                  </a:cubicBezTo>
                  <a:cubicBezTo>
                    <a:pt x="219333" y="119920"/>
                    <a:pt x="216869" y="121369"/>
                    <a:pt x="213536" y="122890"/>
                  </a:cubicBezTo>
                  <a:cubicBezTo>
                    <a:pt x="203392" y="127455"/>
                    <a:pt x="184987" y="132310"/>
                    <a:pt x="163684" y="132310"/>
                  </a:cubicBezTo>
                  <a:cubicBezTo>
                    <a:pt x="143396" y="132310"/>
                    <a:pt x="120499" y="128035"/>
                    <a:pt x="98689" y="115427"/>
                  </a:cubicBezTo>
                  <a:cubicBezTo>
                    <a:pt x="68836" y="98182"/>
                    <a:pt x="48040" y="78691"/>
                    <a:pt x="34563" y="61880"/>
                  </a:cubicBezTo>
                  <a:cubicBezTo>
                    <a:pt x="27824" y="53475"/>
                    <a:pt x="22897" y="45794"/>
                    <a:pt x="19564" y="39490"/>
                  </a:cubicBezTo>
                  <a:cubicBezTo>
                    <a:pt x="16231" y="33259"/>
                    <a:pt x="14636" y="28187"/>
                    <a:pt x="14347" y="26085"/>
                  </a:cubicBezTo>
                  <a:lnTo>
                    <a:pt x="0" y="28114"/>
                  </a:lnTo>
                  <a:lnTo>
                    <a:pt x="0" y="2811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451;p2">
              <a:extLst>
                <a:ext uri="{FF2B5EF4-FFF2-40B4-BE49-F238E27FC236}">
                  <a16:creationId xmlns:a16="http://schemas.microsoft.com/office/drawing/2014/main" id="{07E4C136-2479-7E04-3BA9-C82BF7AF4CD8}"/>
                </a:ext>
              </a:extLst>
            </p:cNvPr>
            <p:cNvSpPr/>
            <p:nvPr/>
          </p:nvSpPr>
          <p:spPr>
            <a:xfrm>
              <a:off x="7436996" y="4830347"/>
              <a:ext cx="215057" cy="170570"/>
            </a:xfrm>
            <a:custGeom>
              <a:avLst/>
              <a:gdLst/>
              <a:ahLst/>
              <a:cxnLst/>
              <a:rect l="l" t="t" r="r" b="b"/>
              <a:pathLst>
                <a:path w="215057" h="170570" extrusionOk="0">
                  <a:moveTo>
                    <a:pt x="189045" y="435"/>
                  </a:moveTo>
                  <a:cubicBezTo>
                    <a:pt x="186147" y="145"/>
                    <a:pt x="182959" y="0"/>
                    <a:pt x="179481" y="0"/>
                  </a:cubicBezTo>
                  <a:cubicBezTo>
                    <a:pt x="155207" y="0"/>
                    <a:pt x="116297" y="7318"/>
                    <a:pt x="71517" y="33186"/>
                  </a:cubicBezTo>
                  <a:cubicBezTo>
                    <a:pt x="44273" y="48910"/>
                    <a:pt x="26375" y="71662"/>
                    <a:pt x="15434" y="93037"/>
                  </a:cubicBezTo>
                  <a:cubicBezTo>
                    <a:pt x="9927" y="103761"/>
                    <a:pt x="6087" y="114123"/>
                    <a:pt x="3623" y="123253"/>
                  </a:cubicBezTo>
                  <a:cubicBezTo>
                    <a:pt x="1160" y="132383"/>
                    <a:pt x="73" y="140280"/>
                    <a:pt x="0" y="146295"/>
                  </a:cubicBezTo>
                  <a:cubicBezTo>
                    <a:pt x="0" y="148179"/>
                    <a:pt x="73" y="149917"/>
                    <a:pt x="363" y="151511"/>
                  </a:cubicBezTo>
                  <a:cubicBezTo>
                    <a:pt x="1304" y="157381"/>
                    <a:pt x="3261" y="162091"/>
                    <a:pt x="6594" y="165568"/>
                  </a:cubicBezTo>
                  <a:cubicBezTo>
                    <a:pt x="9927" y="169119"/>
                    <a:pt x="14564" y="170641"/>
                    <a:pt x="18549" y="170568"/>
                  </a:cubicBezTo>
                  <a:cubicBezTo>
                    <a:pt x="23405" y="170568"/>
                    <a:pt x="27390" y="168829"/>
                    <a:pt x="30723" y="166945"/>
                  </a:cubicBezTo>
                  <a:lnTo>
                    <a:pt x="172525" y="85067"/>
                  </a:lnTo>
                  <a:cubicBezTo>
                    <a:pt x="190857" y="74488"/>
                    <a:pt x="205638" y="58692"/>
                    <a:pt x="215058" y="39780"/>
                  </a:cubicBezTo>
                  <a:lnTo>
                    <a:pt x="202088" y="33331"/>
                  </a:lnTo>
                  <a:cubicBezTo>
                    <a:pt x="193973" y="49707"/>
                    <a:pt x="181147" y="63402"/>
                    <a:pt x="165279" y="72531"/>
                  </a:cubicBezTo>
                  <a:lnTo>
                    <a:pt x="23477" y="154410"/>
                  </a:lnTo>
                  <a:cubicBezTo>
                    <a:pt x="21666" y="155497"/>
                    <a:pt x="19564" y="156149"/>
                    <a:pt x="18549" y="156076"/>
                  </a:cubicBezTo>
                  <a:cubicBezTo>
                    <a:pt x="17607" y="156076"/>
                    <a:pt x="17607" y="156004"/>
                    <a:pt x="17028" y="155497"/>
                  </a:cubicBezTo>
                  <a:cubicBezTo>
                    <a:pt x="16448" y="154990"/>
                    <a:pt x="15361" y="153178"/>
                    <a:pt x="14709" y="149121"/>
                  </a:cubicBezTo>
                  <a:cubicBezTo>
                    <a:pt x="14637" y="148468"/>
                    <a:pt x="14492" y="147454"/>
                    <a:pt x="14492" y="146222"/>
                  </a:cubicBezTo>
                  <a:cubicBezTo>
                    <a:pt x="14492" y="142019"/>
                    <a:pt x="15361" y="135064"/>
                    <a:pt x="17607" y="126948"/>
                  </a:cubicBezTo>
                  <a:cubicBezTo>
                    <a:pt x="20868" y="114703"/>
                    <a:pt x="27027" y="99558"/>
                    <a:pt x="36954" y="84994"/>
                  </a:cubicBezTo>
                  <a:cubicBezTo>
                    <a:pt x="46881" y="70358"/>
                    <a:pt x="60431" y="56301"/>
                    <a:pt x="78763" y="45722"/>
                  </a:cubicBezTo>
                  <a:cubicBezTo>
                    <a:pt x="121369" y="21085"/>
                    <a:pt x="158033" y="14492"/>
                    <a:pt x="179481" y="14492"/>
                  </a:cubicBezTo>
                  <a:cubicBezTo>
                    <a:pt x="182524" y="14492"/>
                    <a:pt x="185277" y="14637"/>
                    <a:pt x="187669" y="14854"/>
                  </a:cubicBezTo>
                  <a:lnTo>
                    <a:pt x="189045" y="435"/>
                  </a:lnTo>
                  <a:lnTo>
                    <a:pt x="189045" y="43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452;p2">
              <a:extLst>
                <a:ext uri="{FF2B5EF4-FFF2-40B4-BE49-F238E27FC236}">
                  <a16:creationId xmlns:a16="http://schemas.microsoft.com/office/drawing/2014/main" id="{6000416D-B394-4320-4D7F-448C112F8350}"/>
                </a:ext>
              </a:extLst>
            </p:cNvPr>
            <p:cNvSpPr/>
            <p:nvPr/>
          </p:nvSpPr>
          <p:spPr>
            <a:xfrm>
              <a:off x="7616550" y="4752815"/>
              <a:ext cx="126803" cy="126803"/>
            </a:xfrm>
            <a:custGeom>
              <a:avLst/>
              <a:gdLst/>
              <a:ahLst/>
              <a:cxnLst/>
              <a:rect l="l" t="t" r="r" b="b"/>
              <a:pathLst>
                <a:path w="126803" h="126803" extrusionOk="0">
                  <a:moveTo>
                    <a:pt x="119557" y="63402"/>
                  </a:moveTo>
                  <a:lnTo>
                    <a:pt x="112311" y="63402"/>
                  </a:lnTo>
                  <a:cubicBezTo>
                    <a:pt x="112311" y="76951"/>
                    <a:pt x="106877" y="89124"/>
                    <a:pt x="97965" y="97965"/>
                  </a:cubicBezTo>
                  <a:cubicBezTo>
                    <a:pt x="89124" y="106804"/>
                    <a:pt x="76951" y="112311"/>
                    <a:pt x="63402" y="112311"/>
                  </a:cubicBezTo>
                  <a:cubicBezTo>
                    <a:pt x="49852" y="112311"/>
                    <a:pt x="37679" y="106877"/>
                    <a:pt x="28839" y="97965"/>
                  </a:cubicBezTo>
                  <a:cubicBezTo>
                    <a:pt x="19999" y="89124"/>
                    <a:pt x="14492" y="76951"/>
                    <a:pt x="14492" y="63402"/>
                  </a:cubicBezTo>
                  <a:cubicBezTo>
                    <a:pt x="14492" y="49852"/>
                    <a:pt x="19926" y="37679"/>
                    <a:pt x="28839" y="28839"/>
                  </a:cubicBezTo>
                  <a:cubicBezTo>
                    <a:pt x="37679" y="19999"/>
                    <a:pt x="49852" y="14492"/>
                    <a:pt x="63402" y="14492"/>
                  </a:cubicBezTo>
                  <a:cubicBezTo>
                    <a:pt x="76951" y="14492"/>
                    <a:pt x="89124" y="19926"/>
                    <a:pt x="97965" y="28839"/>
                  </a:cubicBezTo>
                  <a:cubicBezTo>
                    <a:pt x="106804" y="37679"/>
                    <a:pt x="112311" y="49852"/>
                    <a:pt x="112311" y="63402"/>
                  </a:cubicBezTo>
                  <a:lnTo>
                    <a:pt x="126803" y="63402"/>
                  </a:lnTo>
                  <a:cubicBezTo>
                    <a:pt x="126803" y="28404"/>
                    <a:pt x="98399" y="0"/>
                    <a:pt x="63402" y="0"/>
                  </a:cubicBezTo>
                  <a:cubicBezTo>
                    <a:pt x="28404" y="0"/>
                    <a:pt x="0" y="28404"/>
                    <a:pt x="0" y="63402"/>
                  </a:cubicBezTo>
                  <a:cubicBezTo>
                    <a:pt x="0" y="98399"/>
                    <a:pt x="28404" y="126803"/>
                    <a:pt x="63402" y="126803"/>
                  </a:cubicBezTo>
                  <a:cubicBezTo>
                    <a:pt x="98399" y="126803"/>
                    <a:pt x="126803" y="98399"/>
                    <a:pt x="126803" y="63402"/>
                  </a:cubicBezTo>
                  <a:lnTo>
                    <a:pt x="119557" y="6340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453;p2">
              <a:extLst>
                <a:ext uri="{FF2B5EF4-FFF2-40B4-BE49-F238E27FC236}">
                  <a16:creationId xmlns:a16="http://schemas.microsoft.com/office/drawing/2014/main" id="{36DBC14D-660E-2279-165B-48EAD5CBAAC8}"/>
                </a:ext>
              </a:extLst>
            </p:cNvPr>
            <p:cNvSpPr/>
            <p:nvPr/>
          </p:nvSpPr>
          <p:spPr>
            <a:xfrm>
              <a:off x="7665822" y="4909399"/>
              <a:ext cx="14491" cy="241288"/>
            </a:xfrm>
            <a:custGeom>
              <a:avLst/>
              <a:gdLst/>
              <a:ahLst/>
              <a:cxnLst/>
              <a:rect l="l" t="t" r="r" b="b"/>
              <a:pathLst>
                <a:path w="14491" h="241288" extrusionOk="0">
                  <a:moveTo>
                    <a:pt x="0" y="0"/>
                  </a:moveTo>
                  <a:lnTo>
                    <a:pt x="0" y="241288"/>
                  </a:lnTo>
                  <a:lnTo>
                    <a:pt x="14492" y="241288"/>
                  </a:lnTo>
                  <a:lnTo>
                    <a:pt x="1449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454;p2">
              <a:extLst>
                <a:ext uri="{FF2B5EF4-FFF2-40B4-BE49-F238E27FC236}">
                  <a16:creationId xmlns:a16="http://schemas.microsoft.com/office/drawing/2014/main" id="{C3DCDAC4-3C00-5B92-D705-8902EB305C67}"/>
                </a:ext>
              </a:extLst>
            </p:cNvPr>
            <p:cNvSpPr/>
            <p:nvPr/>
          </p:nvSpPr>
          <p:spPr>
            <a:xfrm>
              <a:off x="7732846" y="4976424"/>
              <a:ext cx="14491" cy="174264"/>
            </a:xfrm>
            <a:custGeom>
              <a:avLst/>
              <a:gdLst/>
              <a:ahLst/>
              <a:cxnLst/>
              <a:rect l="l" t="t" r="r" b="b"/>
              <a:pathLst>
                <a:path w="14491" h="174264" extrusionOk="0">
                  <a:moveTo>
                    <a:pt x="14492" y="174264"/>
                  </a:moveTo>
                  <a:lnTo>
                    <a:pt x="14492" y="0"/>
                  </a:lnTo>
                  <a:lnTo>
                    <a:pt x="0" y="0"/>
                  </a:lnTo>
                  <a:lnTo>
                    <a:pt x="0" y="174264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455;p2">
              <a:extLst>
                <a:ext uri="{FF2B5EF4-FFF2-40B4-BE49-F238E27FC236}">
                  <a16:creationId xmlns:a16="http://schemas.microsoft.com/office/drawing/2014/main" id="{3CB2B9DF-987B-1BB4-E23F-9997C673FAE8}"/>
                </a:ext>
              </a:extLst>
            </p:cNvPr>
            <p:cNvSpPr/>
            <p:nvPr/>
          </p:nvSpPr>
          <p:spPr>
            <a:xfrm>
              <a:off x="7549090" y="4987510"/>
              <a:ext cx="63111" cy="37895"/>
            </a:xfrm>
            <a:custGeom>
              <a:avLst/>
              <a:gdLst/>
              <a:ahLst/>
              <a:cxnLst/>
              <a:rect l="l" t="t" r="r" b="b"/>
              <a:pathLst>
                <a:path w="63111" h="37895" extrusionOk="0">
                  <a:moveTo>
                    <a:pt x="0" y="12318"/>
                  </a:moveTo>
                  <a:cubicBezTo>
                    <a:pt x="18260" y="23694"/>
                    <a:pt x="38331" y="32389"/>
                    <a:pt x="59416" y="37896"/>
                  </a:cubicBezTo>
                  <a:lnTo>
                    <a:pt x="63111" y="23911"/>
                  </a:lnTo>
                  <a:cubicBezTo>
                    <a:pt x="43403" y="18767"/>
                    <a:pt x="24781" y="10651"/>
                    <a:pt x="7681" y="0"/>
                  </a:cubicBezTo>
                  <a:lnTo>
                    <a:pt x="0" y="12318"/>
                  </a:lnTo>
                  <a:lnTo>
                    <a:pt x="0" y="123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456;p2">
              <a:extLst>
                <a:ext uri="{FF2B5EF4-FFF2-40B4-BE49-F238E27FC236}">
                  <a16:creationId xmlns:a16="http://schemas.microsoft.com/office/drawing/2014/main" id="{77AD40C0-EF5E-5D4F-AF47-AE67D8D08D3F}"/>
                </a:ext>
              </a:extLst>
            </p:cNvPr>
            <p:cNvSpPr/>
            <p:nvPr/>
          </p:nvSpPr>
          <p:spPr>
            <a:xfrm>
              <a:off x="7492790" y="5009682"/>
              <a:ext cx="138324" cy="78182"/>
            </a:xfrm>
            <a:custGeom>
              <a:avLst/>
              <a:gdLst/>
              <a:ahLst/>
              <a:cxnLst/>
              <a:rect l="l" t="t" r="r" b="b"/>
              <a:pathLst>
                <a:path w="138324" h="78182" extrusionOk="0">
                  <a:moveTo>
                    <a:pt x="73" y="10941"/>
                  </a:moveTo>
                  <a:cubicBezTo>
                    <a:pt x="38186" y="44055"/>
                    <a:pt x="84632" y="67677"/>
                    <a:pt x="135426" y="78183"/>
                  </a:cubicBezTo>
                  <a:lnTo>
                    <a:pt x="138324" y="63981"/>
                  </a:lnTo>
                  <a:cubicBezTo>
                    <a:pt x="89994" y="53982"/>
                    <a:pt x="45794" y="31592"/>
                    <a:pt x="9492" y="0"/>
                  </a:cubicBezTo>
                  <a:lnTo>
                    <a:pt x="0" y="10941"/>
                  </a:lnTo>
                  <a:lnTo>
                    <a:pt x="0" y="1094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457;p2">
              <a:extLst>
                <a:ext uri="{FF2B5EF4-FFF2-40B4-BE49-F238E27FC236}">
                  <a16:creationId xmlns:a16="http://schemas.microsoft.com/office/drawing/2014/main" id="{103AC8DB-826A-6CCE-6FDA-FA8B486C3E9B}"/>
                </a:ext>
              </a:extLst>
            </p:cNvPr>
            <p:cNvSpPr/>
            <p:nvPr/>
          </p:nvSpPr>
          <p:spPr>
            <a:xfrm>
              <a:off x="7404462" y="4547250"/>
              <a:ext cx="217738" cy="338455"/>
            </a:xfrm>
            <a:custGeom>
              <a:avLst/>
              <a:gdLst/>
              <a:ahLst/>
              <a:cxnLst/>
              <a:rect l="l" t="t" r="r" b="b"/>
              <a:pathLst>
                <a:path w="217738" h="338455" extrusionOk="0">
                  <a:moveTo>
                    <a:pt x="214696" y="0"/>
                  </a:moveTo>
                  <a:cubicBezTo>
                    <a:pt x="91153" y="27535"/>
                    <a:pt x="73" y="137889"/>
                    <a:pt x="0" y="267591"/>
                  </a:cubicBezTo>
                  <a:cubicBezTo>
                    <a:pt x="0" y="271431"/>
                    <a:pt x="73" y="275344"/>
                    <a:pt x="218" y="279256"/>
                  </a:cubicBezTo>
                  <a:cubicBezTo>
                    <a:pt x="1087" y="299762"/>
                    <a:pt x="4420" y="319544"/>
                    <a:pt x="9492" y="338456"/>
                  </a:cubicBezTo>
                  <a:lnTo>
                    <a:pt x="23477" y="334688"/>
                  </a:lnTo>
                  <a:cubicBezTo>
                    <a:pt x="18622" y="316645"/>
                    <a:pt x="15434" y="297951"/>
                    <a:pt x="14637" y="278605"/>
                  </a:cubicBezTo>
                  <a:cubicBezTo>
                    <a:pt x="14492" y="274909"/>
                    <a:pt x="14419" y="271214"/>
                    <a:pt x="14419" y="267518"/>
                  </a:cubicBezTo>
                  <a:cubicBezTo>
                    <a:pt x="14419" y="144773"/>
                    <a:pt x="100791" y="40142"/>
                    <a:pt x="217739" y="14130"/>
                  </a:cubicBezTo>
                  <a:lnTo>
                    <a:pt x="214551" y="0"/>
                  </a:lnTo>
                  <a:lnTo>
                    <a:pt x="214551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458;p2">
              <a:extLst>
                <a:ext uri="{FF2B5EF4-FFF2-40B4-BE49-F238E27FC236}">
                  <a16:creationId xmlns:a16="http://schemas.microsoft.com/office/drawing/2014/main" id="{682D0298-9569-8F53-A6ED-9B368B75DA6C}"/>
                </a:ext>
              </a:extLst>
            </p:cNvPr>
            <p:cNvSpPr/>
            <p:nvPr/>
          </p:nvSpPr>
          <p:spPr>
            <a:xfrm>
              <a:off x="7764511" y="4556090"/>
              <a:ext cx="145135" cy="118542"/>
            </a:xfrm>
            <a:custGeom>
              <a:avLst/>
              <a:gdLst/>
              <a:ahLst/>
              <a:cxnLst/>
              <a:rect l="l" t="t" r="r" b="b"/>
              <a:pathLst>
                <a:path w="145135" h="118542" extrusionOk="0">
                  <a:moveTo>
                    <a:pt x="145135" y="110645"/>
                  </a:moveTo>
                  <a:cubicBezTo>
                    <a:pt x="112166" y="59489"/>
                    <a:pt x="62822" y="20289"/>
                    <a:pt x="4783" y="0"/>
                  </a:cubicBezTo>
                  <a:lnTo>
                    <a:pt x="0" y="13695"/>
                  </a:lnTo>
                  <a:cubicBezTo>
                    <a:pt x="54924" y="32896"/>
                    <a:pt x="101733" y="70068"/>
                    <a:pt x="132962" y="118543"/>
                  </a:cubicBezTo>
                  <a:lnTo>
                    <a:pt x="145135" y="110717"/>
                  </a:lnTo>
                  <a:lnTo>
                    <a:pt x="145135" y="1107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459;p2">
              <a:extLst>
                <a:ext uri="{FF2B5EF4-FFF2-40B4-BE49-F238E27FC236}">
                  <a16:creationId xmlns:a16="http://schemas.microsoft.com/office/drawing/2014/main" id="{B52F5298-CB8E-0396-C0A5-C2542589CA86}"/>
                </a:ext>
              </a:extLst>
            </p:cNvPr>
            <p:cNvSpPr/>
            <p:nvPr/>
          </p:nvSpPr>
          <p:spPr>
            <a:xfrm>
              <a:off x="7478878" y="4619129"/>
              <a:ext cx="137744" cy="123397"/>
            </a:xfrm>
            <a:custGeom>
              <a:avLst/>
              <a:gdLst/>
              <a:ahLst/>
              <a:cxnLst/>
              <a:rect l="l" t="t" r="r" b="b"/>
              <a:pathLst>
                <a:path w="137744" h="123397" extrusionOk="0">
                  <a:moveTo>
                    <a:pt x="13260" y="123397"/>
                  </a:moveTo>
                  <a:cubicBezTo>
                    <a:pt x="36375" y="71082"/>
                    <a:pt x="81733" y="30433"/>
                    <a:pt x="137744" y="13912"/>
                  </a:cubicBezTo>
                  <a:lnTo>
                    <a:pt x="133614" y="0"/>
                  </a:lnTo>
                  <a:cubicBezTo>
                    <a:pt x="73473" y="17752"/>
                    <a:pt x="24853" y="61300"/>
                    <a:pt x="0" y="117528"/>
                  </a:cubicBezTo>
                  <a:lnTo>
                    <a:pt x="13260" y="123397"/>
                  </a:lnTo>
                  <a:lnTo>
                    <a:pt x="13260" y="1233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460;p2">
            <a:extLst>
              <a:ext uri="{FF2B5EF4-FFF2-40B4-BE49-F238E27FC236}">
                <a16:creationId xmlns:a16="http://schemas.microsoft.com/office/drawing/2014/main" id="{C5ED829D-AA27-683B-A6E7-02B9BFE2A476}"/>
              </a:ext>
            </a:extLst>
          </p:cNvPr>
          <p:cNvGrpSpPr/>
          <p:nvPr/>
        </p:nvGrpSpPr>
        <p:grpSpPr>
          <a:xfrm>
            <a:off x="3290608" y="4943987"/>
            <a:ext cx="516417" cy="489161"/>
            <a:chOff x="2482826" y="4565944"/>
            <a:chExt cx="671052" cy="635634"/>
          </a:xfrm>
        </p:grpSpPr>
        <p:sp>
          <p:nvSpPr>
            <p:cNvPr id="134" name="Google Shape;461;p2">
              <a:extLst>
                <a:ext uri="{FF2B5EF4-FFF2-40B4-BE49-F238E27FC236}">
                  <a16:creationId xmlns:a16="http://schemas.microsoft.com/office/drawing/2014/main" id="{51F03BCA-C6DE-F3D5-6BB9-51D5D7BCE79C}"/>
                </a:ext>
              </a:extLst>
            </p:cNvPr>
            <p:cNvSpPr/>
            <p:nvPr/>
          </p:nvSpPr>
          <p:spPr>
            <a:xfrm>
              <a:off x="2598409" y="4565944"/>
              <a:ext cx="439983" cy="219626"/>
            </a:xfrm>
            <a:custGeom>
              <a:avLst/>
              <a:gdLst/>
              <a:ahLst/>
              <a:cxnLst/>
              <a:rect l="l" t="t" r="r" b="b"/>
              <a:pathLst>
                <a:path w="439983" h="219626" extrusionOk="0">
                  <a:moveTo>
                    <a:pt x="378453" y="96950"/>
                  </a:moveTo>
                  <a:lnTo>
                    <a:pt x="383163" y="94197"/>
                  </a:lnTo>
                  <a:lnTo>
                    <a:pt x="348310" y="33838"/>
                  </a:lnTo>
                  <a:cubicBezTo>
                    <a:pt x="336209" y="12898"/>
                    <a:pt x="313892" y="0"/>
                    <a:pt x="289691" y="0"/>
                  </a:cubicBezTo>
                  <a:lnTo>
                    <a:pt x="112674" y="0"/>
                  </a:lnTo>
                  <a:cubicBezTo>
                    <a:pt x="88472" y="0"/>
                    <a:pt x="66155" y="12898"/>
                    <a:pt x="54054" y="33838"/>
                  </a:cubicBezTo>
                  <a:lnTo>
                    <a:pt x="2971" y="122310"/>
                  </a:lnTo>
                  <a:cubicBezTo>
                    <a:pt x="942" y="125789"/>
                    <a:pt x="0" y="129629"/>
                    <a:pt x="0" y="133397"/>
                  </a:cubicBezTo>
                  <a:cubicBezTo>
                    <a:pt x="0" y="141077"/>
                    <a:pt x="3985" y="148541"/>
                    <a:pt x="11086" y="152671"/>
                  </a:cubicBezTo>
                  <a:lnTo>
                    <a:pt x="104631" y="206725"/>
                  </a:lnTo>
                  <a:cubicBezTo>
                    <a:pt x="108109" y="208754"/>
                    <a:pt x="111949" y="209696"/>
                    <a:pt x="115717" y="209696"/>
                  </a:cubicBezTo>
                  <a:cubicBezTo>
                    <a:pt x="123397" y="209696"/>
                    <a:pt x="130861" y="205711"/>
                    <a:pt x="134991" y="198610"/>
                  </a:cubicBezTo>
                  <a:lnTo>
                    <a:pt x="201146" y="84052"/>
                  </a:lnTo>
                  <a:lnTo>
                    <a:pt x="251070" y="170568"/>
                  </a:lnTo>
                  <a:cubicBezTo>
                    <a:pt x="251722" y="171727"/>
                    <a:pt x="252084" y="173032"/>
                    <a:pt x="252084" y="174264"/>
                  </a:cubicBezTo>
                  <a:cubicBezTo>
                    <a:pt x="252084" y="176800"/>
                    <a:pt x="250780" y="179336"/>
                    <a:pt x="248389" y="180713"/>
                  </a:cubicBezTo>
                  <a:lnTo>
                    <a:pt x="211870" y="201798"/>
                  </a:lnTo>
                  <a:cubicBezTo>
                    <a:pt x="209768" y="203030"/>
                    <a:pt x="208754" y="205421"/>
                    <a:pt x="209334" y="207812"/>
                  </a:cubicBezTo>
                  <a:cubicBezTo>
                    <a:pt x="209913" y="210203"/>
                    <a:pt x="211942" y="211870"/>
                    <a:pt x="214333" y="211942"/>
                  </a:cubicBezTo>
                  <a:lnTo>
                    <a:pt x="365338" y="219623"/>
                  </a:lnTo>
                  <a:cubicBezTo>
                    <a:pt x="367511" y="219695"/>
                    <a:pt x="369468" y="218608"/>
                    <a:pt x="370482" y="216652"/>
                  </a:cubicBezTo>
                  <a:lnTo>
                    <a:pt x="439391" y="82023"/>
                  </a:lnTo>
                  <a:cubicBezTo>
                    <a:pt x="440478" y="79850"/>
                    <a:pt x="440043" y="77241"/>
                    <a:pt x="438304" y="75575"/>
                  </a:cubicBezTo>
                  <a:cubicBezTo>
                    <a:pt x="436565" y="73908"/>
                    <a:pt x="433956" y="73618"/>
                    <a:pt x="431855" y="74777"/>
                  </a:cubicBezTo>
                  <a:lnTo>
                    <a:pt x="393307" y="97022"/>
                  </a:lnTo>
                  <a:cubicBezTo>
                    <a:pt x="392148" y="97674"/>
                    <a:pt x="390843" y="98037"/>
                    <a:pt x="389612" y="98037"/>
                  </a:cubicBezTo>
                  <a:cubicBezTo>
                    <a:pt x="387003" y="98037"/>
                    <a:pt x="384539" y="96732"/>
                    <a:pt x="383163" y="94341"/>
                  </a:cubicBezTo>
                  <a:lnTo>
                    <a:pt x="378453" y="97095"/>
                  </a:lnTo>
                  <a:lnTo>
                    <a:pt x="373743" y="99848"/>
                  </a:lnTo>
                  <a:cubicBezTo>
                    <a:pt x="377149" y="105718"/>
                    <a:pt x="383308" y="108978"/>
                    <a:pt x="389612" y="108978"/>
                  </a:cubicBezTo>
                  <a:cubicBezTo>
                    <a:pt x="392727" y="108978"/>
                    <a:pt x="395843" y="108181"/>
                    <a:pt x="398741" y="106514"/>
                  </a:cubicBezTo>
                  <a:lnTo>
                    <a:pt x="421349" y="93472"/>
                  </a:lnTo>
                  <a:lnTo>
                    <a:pt x="362439" y="208609"/>
                  </a:lnTo>
                  <a:lnTo>
                    <a:pt x="233318" y="202088"/>
                  </a:lnTo>
                  <a:lnTo>
                    <a:pt x="253896" y="190205"/>
                  </a:lnTo>
                  <a:cubicBezTo>
                    <a:pt x="259765" y="186799"/>
                    <a:pt x="263026" y="180640"/>
                    <a:pt x="263026" y="174336"/>
                  </a:cubicBezTo>
                  <a:cubicBezTo>
                    <a:pt x="263026" y="171220"/>
                    <a:pt x="262229" y="168105"/>
                    <a:pt x="260562" y="165206"/>
                  </a:cubicBezTo>
                  <a:lnTo>
                    <a:pt x="205928" y="70575"/>
                  </a:lnTo>
                  <a:cubicBezTo>
                    <a:pt x="204986" y="68908"/>
                    <a:pt x="203175" y="67821"/>
                    <a:pt x="201218" y="67821"/>
                  </a:cubicBezTo>
                  <a:cubicBezTo>
                    <a:pt x="199262" y="67821"/>
                    <a:pt x="197450" y="68836"/>
                    <a:pt x="196509" y="70575"/>
                  </a:cubicBezTo>
                  <a:lnTo>
                    <a:pt x="125644" y="193320"/>
                  </a:lnTo>
                  <a:cubicBezTo>
                    <a:pt x="123542" y="196943"/>
                    <a:pt x="119702" y="198972"/>
                    <a:pt x="115789" y="198972"/>
                  </a:cubicBezTo>
                  <a:cubicBezTo>
                    <a:pt x="113833" y="198972"/>
                    <a:pt x="111949" y="198465"/>
                    <a:pt x="110138" y="197451"/>
                  </a:cubicBezTo>
                  <a:lnTo>
                    <a:pt x="16593" y="143396"/>
                  </a:lnTo>
                  <a:cubicBezTo>
                    <a:pt x="12970" y="141295"/>
                    <a:pt x="10941" y="137527"/>
                    <a:pt x="10941" y="133542"/>
                  </a:cubicBezTo>
                  <a:cubicBezTo>
                    <a:pt x="10941" y="131585"/>
                    <a:pt x="11449" y="129701"/>
                    <a:pt x="12463" y="127890"/>
                  </a:cubicBezTo>
                  <a:lnTo>
                    <a:pt x="63546" y="39418"/>
                  </a:lnTo>
                  <a:cubicBezTo>
                    <a:pt x="73691" y="21810"/>
                    <a:pt x="92458" y="11014"/>
                    <a:pt x="112746" y="11014"/>
                  </a:cubicBezTo>
                  <a:lnTo>
                    <a:pt x="289763" y="11014"/>
                  </a:lnTo>
                  <a:cubicBezTo>
                    <a:pt x="310052" y="11014"/>
                    <a:pt x="328818" y="21810"/>
                    <a:pt x="338963" y="39418"/>
                  </a:cubicBezTo>
                  <a:lnTo>
                    <a:pt x="373815" y="99776"/>
                  </a:lnTo>
                  <a:lnTo>
                    <a:pt x="378525" y="9702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462;p2">
              <a:extLst>
                <a:ext uri="{FF2B5EF4-FFF2-40B4-BE49-F238E27FC236}">
                  <a16:creationId xmlns:a16="http://schemas.microsoft.com/office/drawing/2014/main" id="{D6C2C8CE-3555-5B80-E5C2-674AA3C1BA38}"/>
                </a:ext>
              </a:extLst>
            </p:cNvPr>
            <p:cNvSpPr/>
            <p:nvPr/>
          </p:nvSpPr>
          <p:spPr>
            <a:xfrm>
              <a:off x="2755526" y="4565970"/>
              <a:ext cx="49508" cy="78492"/>
            </a:xfrm>
            <a:custGeom>
              <a:avLst/>
              <a:gdLst/>
              <a:ahLst/>
              <a:cxnLst/>
              <a:rect l="l" t="t" r="r" b="b"/>
              <a:pathLst>
                <a:path w="49508" h="78492" extrusionOk="0">
                  <a:moveTo>
                    <a:pt x="48811" y="70404"/>
                  </a:moveTo>
                  <a:lnTo>
                    <a:pt x="10118" y="2727"/>
                  </a:lnTo>
                  <a:cubicBezTo>
                    <a:pt x="8596" y="118"/>
                    <a:pt x="5335" y="-751"/>
                    <a:pt x="2727" y="698"/>
                  </a:cubicBezTo>
                  <a:cubicBezTo>
                    <a:pt x="118" y="2147"/>
                    <a:pt x="-751" y="5480"/>
                    <a:pt x="698" y="8089"/>
                  </a:cubicBezTo>
                  <a:lnTo>
                    <a:pt x="39391" y="75766"/>
                  </a:lnTo>
                  <a:cubicBezTo>
                    <a:pt x="40913" y="78374"/>
                    <a:pt x="44173" y="79244"/>
                    <a:pt x="46782" y="77794"/>
                  </a:cubicBezTo>
                  <a:cubicBezTo>
                    <a:pt x="49390" y="76345"/>
                    <a:pt x="50260" y="73012"/>
                    <a:pt x="48811" y="7040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463;p2">
              <a:extLst>
                <a:ext uri="{FF2B5EF4-FFF2-40B4-BE49-F238E27FC236}">
                  <a16:creationId xmlns:a16="http://schemas.microsoft.com/office/drawing/2014/main" id="{66760ECF-7DC1-D771-238B-8F122659D1E0}"/>
                </a:ext>
              </a:extLst>
            </p:cNvPr>
            <p:cNvSpPr/>
            <p:nvPr/>
          </p:nvSpPr>
          <p:spPr>
            <a:xfrm>
              <a:off x="2482826" y="4813026"/>
              <a:ext cx="280571" cy="365485"/>
            </a:xfrm>
            <a:custGeom>
              <a:avLst/>
              <a:gdLst/>
              <a:ahLst/>
              <a:cxnLst/>
              <a:rect l="l" t="t" r="r" b="b"/>
              <a:pathLst>
                <a:path w="280571" h="365485" extrusionOk="0">
                  <a:moveTo>
                    <a:pt x="48703" y="52971"/>
                  </a:moveTo>
                  <a:lnTo>
                    <a:pt x="43993" y="50217"/>
                  </a:lnTo>
                  <a:lnTo>
                    <a:pt x="9140" y="110648"/>
                  </a:lnTo>
                  <a:cubicBezTo>
                    <a:pt x="3054" y="121155"/>
                    <a:pt x="83" y="132893"/>
                    <a:pt x="83" y="144631"/>
                  </a:cubicBezTo>
                  <a:cubicBezTo>
                    <a:pt x="83" y="156297"/>
                    <a:pt x="3126" y="167890"/>
                    <a:pt x="9140" y="178324"/>
                  </a:cubicBezTo>
                  <a:lnTo>
                    <a:pt x="97612" y="331648"/>
                  </a:lnTo>
                  <a:cubicBezTo>
                    <a:pt x="109713" y="352588"/>
                    <a:pt x="132030" y="365486"/>
                    <a:pt x="156232" y="365486"/>
                  </a:cubicBezTo>
                  <a:lnTo>
                    <a:pt x="258326" y="365486"/>
                  </a:lnTo>
                  <a:cubicBezTo>
                    <a:pt x="270572" y="365486"/>
                    <a:pt x="280499" y="355559"/>
                    <a:pt x="280571" y="343241"/>
                  </a:cubicBezTo>
                  <a:lnTo>
                    <a:pt x="280571" y="235205"/>
                  </a:lnTo>
                  <a:cubicBezTo>
                    <a:pt x="280571" y="222959"/>
                    <a:pt x="270644" y="213033"/>
                    <a:pt x="258399" y="212960"/>
                  </a:cubicBezTo>
                  <a:lnTo>
                    <a:pt x="126089" y="212960"/>
                  </a:lnTo>
                  <a:cubicBezTo>
                    <a:pt x="126089" y="212960"/>
                    <a:pt x="176013" y="126444"/>
                    <a:pt x="176013" y="126444"/>
                  </a:cubicBezTo>
                  <a:cubicBezTo>
                    <a:pt x="177390" y="124053"/>
                    <a:pt x="179853" y="122749"/>
                    <a:pt x="182462" y="122749"/>
                  </a:cubicBezTo>
                  <a:cubicBezTo>
                    <a:pt x="183694" y="122749"/>
                    <a:pt x="184998" y="123039"/>
                    <a:pt x="186157" y="123763"/>
                  </a:cubicBezTo>
                  <a:lnTo>
                    <a:pt x="222677" y="144848"/>
                  </a:lnTo>
                  <a:cubicBezTo>
                    <a:pt x="224778" y="146081"/>
                    <a:pt x="227386" y="145718"/>
                    <a:pt x="229125" y="144052"/>
                  </a:cubicBezTo>
                  <a:cubicBezTo>
                    <a:pt x="230864" y="142385"/>
                    <a:pt x="231299" y="139777"/>
                    <a:pt x="230212" y="137603"/>
                  </a:cubicBezTo>
                  <a:lnTo>
                    <a:pt x="161304" y="2974"/>
                  </a:lnTo>
                  <a:cubicBezTo>
                    <a:pt x="160289" y="1090"/>
                    <a:pt x="158333" y="-69"/>
                    <a:pt x="156159" y="3"/>
                  </a:cubicBezTo>
                  <a:lnTo>
                    <a:pt x="5155" y="7684"/>
                  </a:lnTo>
                  <a:cubicBezTo>
                    <a:pt x="2764" y="7829"/>
                    <a:pt x="735" y="9495"/>
                    <a:pt x="155" y="11814"/>
                  </a:cubicBezTo>
                  <a:cubicBezTo>
                    <a:pt x="-424" y="14133"/>
                    <a:pt x="663" y="16597"/>
                    <a:pt x="2691" y="17828"/>
                  </a:cubicBezTo>
                  <a:lnTo>
                    <a:pt x="41239" y="40073"/>
                  </a:lnTo>
                  <a:cubicBezTo>
                    <a:pt x="43631" y="41450"/>
                    <a:pt x="44935" y="43913"/>
                    <a:pt x="44935" y="46522"/>
                  </a:cubicBezTo>
                  <a:cubicBezTo>
                    <a:pt x="44935" y="47754"/>
                    <a:pt x="44645" y="49058"/>
                    <a:pt x="43921" y="50217"/>
                  </a:cubicBezTo>
                  <a:lnTo>
                    <a:pt x="48630" y="52898"/>
                  </a:lnTo>
                  <a:lnTo>
                    <a:pt x="53340" y="55579"/>
                  </a:lnTo>
                  <a:cubicBezTo>
                    <a:pt x="55007" y="52754"/>
                    <a:pt x="55804" y="49565"/>
                    <a:pt x="55804" y="46450"/>
                  </a:cubicBezTo>
                  <a:cubicBezTo>
                    <a:pt x="55804" y="40146"/>
                    <a:pt x="52543" y="33986"/>
                    <a:pt x="46674" y="30581"/>
                  </a:cubicBezTo>
                  <a:lnTo>
                    <a:pt x="24067" y="17538"/>
                  </a:lnTo>
                  <a:lnTo>
                    <a:pt x="153189" y="11017"/>
                  </a:lnTo>
                  <a:lnTo>
                    <a:pt x="212098" y="126154"/>
                  </a:lnTo>
                  <a:lnTo>
                    <a:pt x="191519" y="114271"/>
                  </a:lnTo>
                  <a:cubicBezTo>
                    <a:pt x="188693" y="112605"/>
                    <a:pt x="185505" y="111807"/>
                    <a:pt x="182389" y="111807"/>
                  </a:cubicBezTo>
                  <a:cubicBezTo>
                    <a:pt x="176085" y="111807"/>
                    <a:pt x="169927" y="115068"/>
                    <a:pt x="166521" y="120937"/>
                  </a:cubicBezTo>
                  <a:lnTo>
                    <a:pt x="111887" y="215568"/>
                  </a:lnTo>
                  <a:cubicBezTo>
                    <a:pt x="110945" y="217235"/>
                    <a:pt x="110945" y="219336"/>
                    <a:pt x="111887" y="221003"/>
                  </a:cubicBezTo>
                  <a:cubicBezTo>
                    <a:pt x="112829" y="222670"/>
                    <a:pt x="114640" y="223756"/>
                    <a:pt x="116597" y="223756"/>
                  </a:cubicBezTo>
                  <a:lnTo>
                    <a:pt x="258326" y="223756"/>
                  </a:lnTo>
                  <a:cubicBezTo>
                    <a:pt x="264558" y="223756"/>
                    <a:pt x="269630" y="228829"/>
                    <a:pt x="269702" y="235132"/>
                  </a:cubicBezTo>
                  <a:lnTo>
                    <a:pt x="269702" y="343168"/>
                  </a:lnTo>
                  <a:cubicBezTo>
                    <a:pt x="269702" y="349400"/>
                    <a:pt x="264630" y="354472"/>
                    <a:pt x="258326" y="354545"/>
                  </a:cubicBezTo>
                  <a:lnTo>
                    <a:pt x="156232" y="354545"/>
                  </a:lnTo>
                  <a:cubicBezTo>
                    <a:pt x="135943" y="354545"/>
                    <a:pt x="117176" y="343748"/>
                    <a:pt x="107032" y="326141"/>
                  </a:cubicBezTo>
                  <a:lnTo>
                    <a:pt x="18560" y="172818"/>
                  </a:lnTo>
                  <a:cubicBezTo>
                    <a:pt x="13488" y="164050"/>
                    <a:pt x="10952" y="154341"/>
                    <a:pt x="10952" y="144559"/>
                  </a:cubicBezTo>
                  <a:cubicBezTo>
                    <a:pt x="10952" y="134705"/>
                    <a:pt x="13488" y="124850"/>
                    <a:pt x="18560" y="116010"/>
                  </a:cubicBezTo>
                  <a:lnTo>
                    <a:pt x="53413" y="55579"/>
                  </a:lnTo>
                  <a:lnTo>
                    <a:pt x="48703" y="5289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464;p2">
              <a:extLst>
                <a:ext uri="{FF2B5EF4-FFF2-40B4-BE49-F238E27FC236}">
                  <a16:creationId xmlns:a16="http://schemas.microsoft.com/office/drawing/2014/main" id="{97345D3C-5DFD-146C-560F-9C26108EDC94}"/>
                </a:ext>
              </a:extLst>
            </p:cNvPr>
            <p:cNvSpPr/>
            <p:nvPr/>
          </p:nvSpPr>
          <p:spPr>
            <a:xfrm>
              <a:off x="2554764" y="5025961"/>
              <a:ext cx="50189" cy="78231"/>
            </a:xfrm>
            <a:custGeom>
              <a:avLst/>
              <a:gdLst/>
              <a:ahLst/>
              <a:cxnLst/>
              <a:rect l="l" t="t" r="r" b="b"/>
              <a:pathLst>
                <a:path w="50189" h="78231" extrusionOk="0">
                  <a:moveTo>
                    <a:pt x="40021" y="2705"/>
                  </a:moveTo>
                  <a:lnTo>
                    <a:pt x="749" y="70019"/>
                  </a:lnTo>
                  <a:cubicBezTo>
                    <a:pt x="-773" y="72628"/>
                    <a:pt x="97" y="75961"/>
                    <a:pt x="2705" y="77483"/>
                  </a:cubicBezTo>
                  <a:cubicBezTo>
                    <a:pt x="5314" y="79005"/>
                    <a:pt x="8647" y="78135"/>
                    <a:pt x="10168" y="75526"/>
                  </a:cubicBezTo>
                  <a:lnTo>
                    <a:pt x="49441" y="8212"/>
                  </a:lnTo>
                  <a:cubicBezTo>
                    <a:pt x="50963" y="5604"/>
                    <a:pt x="50093" y="2270"/>
                    <a:pt x="47485" y="749"/>
                  </a:cubicBezTo>
                  <a:cubicBezTo>
                    <a:pt x="44876" y="-773"/>
                    <a:pt x="41543" y="97"/>
                    <a:pt x="40021" y="2705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465;p2">
              <a:extLst>
                <a:ext uri="{FF2B5EF4-FFF2-40B4-BE49-F238E27FC236}">
                  <a16:creationId xmlns:a16="http://schemas.microsoft.com/office/drawing/2014/main" id="{5C1EC7B1-82D2-31BD-DBBD-7471D40DD700}"/>
                </a:ext>
              </a:extLst>
            </p:cNvPr>
            <p:cNvSpPr/>
            <p:nvPr/>
          </p:nvSpPr>
          <p:spPr>
            <a:xfrm>
              <a:off x="2827596" y="4789914"/>
              <a:ext cx="326282" cy="411664"/>
            </a:xfrm>
            <a:custGeom>
              <a:avLst/>
              <a:gdLst/>
              <a:ahLst/>
              <a:cxnLst/>
              <a:rect l="l" t="t" r="r" b="b"/>
              <a:pathLst>
                <a:path w="326282" h="411664" extrusionOk="0">
                  <a:moveTo>
                    <a:pt x="100428" y="348962"/>
                  </a:moveTo>
                  <a:lnTo>
                    <a:pt x="100428" y="354397"/>
                  </a:lnTo>
                  <a:cubicBezTo>
                    <a:pt x="100428" y="354397"/>
                    <a:pt x="170134" y="354397"/>
                    <a:pt x="170134" y="354397"/>
                  </a:cubicBezTo>
                  <a:cubicBezTo>
                    <a:pt x="194335" y="354397"/>
                    <a:pt x="216652" y="341499"/>
                    <a:pt x="228753" y="320558"/>
                  </a:cubicBezTo>
                  <a:lnTo>
                    <a:pt x="317225" y="167235"/>
                  </a:lnTo>
                  <a:cubicBezTo>
                    <a:pt x="323312" y="156729"/>
                    <a:pt x="326282" y="144990"/>
                    <a:pt x="326282" y="133325"/>
                  </a:cubicBezTo>
                  <a:cubicBezTo>
                    <a:pt x="326282" y="121659"/>
                    <a:pt x="323239" y="109993"/>
                    <a:pt x="317225" y="99558"/>
                  </a:cubicBezTo>
                  <a:lnTo>
                    <a:pt x="266142" y="11086"/>
                  </a:lnTo>
                  <a:cubicBezTo>
                    <a:pt x="262011" y="3985"/>
                    <a:pt x="254548" y="0"/>
                    <a:pt x="246868" y="0"/>
                  </a:cubicBezTo>
                  <a:cubicBezTo>
                    <a:pt x="243100" y="0"/>
                    <a:pt x="239259" y="942"/>
                    <a:pt x="235781" y="2971"/>
                  </a:cubicBezTo>
                  <a:lnTo>
                    <a:pt x="142237" y="56953"/>
                  </a:lnTo>
                  <a:cubicBezTo>
                    <a:pt x="135136" y="61083"/>
                    <a:pt x="131151" y="68546"/>
                    <a:pt x="131151" y="76227"/>
                  </a:cubicBezTo>
                  <a:cubicBezTo>
                    <a:pt x="131151" y="79995"/>
                    <a:pt x="132093" y="83835"/>
                    <a:pt x="134122" y="87313"/>
                  </a:cubicBezTo>
                  <a:lnTo>
                    <a:pt x="200277" y="201870"/>
                  </a:lnTo>
                  <a:lnTo>
                    <a:pt x="100428" y="201870"/>
                  </a:lnTo>
                  <a:cubicBezTo>
                    <a:pt x="96371" y="201870"/>
                    <a:pt x="93037" y="198538"/>
                    <a:pt x="93037" y="194480"/>
                  </a:cubicBezTo>
                  <a:lnTo>
                    <a:pt x="93037" y="152381"/>
                  </a:lnTo>
                  <a:cubicBezTo>
                    <a:pt x="93037" y="149990"/>
                    <a:pt x="91443" y="147889"/>
                    <a:pt x="89125" y="147164"/>
                  </a:cubicBezTo>
                  <a:cubicBezTo>
                    <a:pt x="86806" y="146512"/>
                    <a:pt x="84342" y="147382"/>
                    <a:pt x="83038" y="149410"/>
                  </a:cubicBezTo>
                  <a:lnTo>
                    <a:pt x="870" y="276358"/>
                  </a:lnTo>
                  <a:cubicBezTo>
                    <a:pt x="-290" y="278170"/>
                    <a:pt x="-290" y="280489"/>
                    <a:pt x="870" y="282228"/>
                  </a:cubicBezTo>
                  <a:lnTo>
                    <a:pt x="83038" y="409176"/>
                  </a:lnTo>
                  <a:cubicBezTo>
                    <a:pt x="84342" y="411204"/>
                    <a:pt x="86806" y="412146"/>
                    <a:pt x="89125" y="411422"/>
                  </a:cubicBezTo>
                  <a:cubicBezTo>
                    <a:pt x="91443" y="410697"/>
                    <a:pt x="93037" y="408596"/>
                    <a:pt x="93037" y="406205"/>
                  </a:cubicBezTo>
                  <a:lnTo>
                    <a:pt x="93037" y="361715"/>
                  </a:lnTo>
                  <a:cubicBezTo>
                    <a:pt x="93037" y="357657"/>
                    <a:pt x="96371" y="354324"/>
                    <a:pt x="100428" y="354324"/>
                  </a:cubicBezTo>
                  <a:lnTo>
                    <a:pt x="100428" y="343455"/>
                  </a:lnTo>
                  <a:cubicBezTo>
                    <a:pt x="90356" y="343455"/>
                    <a:pt x="82168" y="351643"/>
                    <a:pt x="82168" y="361715"/>
                  </a:cubicBezTo>
                  <a:lnTo>
                    <a:pt x="82168" y="387800"/>
                  </a:lnTo>
                  <a:cubicBezTo>
                    <a:pt x="82168" y="387800"/>
                    <a:pt x="11956" y="279257"/>
                    <a:pt x="11956" y="279257"/>
                  </a:cubicBezTo>
                  <a:lnTo>
                    <a:pt x="82168" y="170713"/>
                  </a:lnTo>
                  <a:lnTo>
                    <a:pt x="82168" y="194480"/>
                  </a:lnTo>
                  <a:cubicBezTo>
                    <a:pt x="82168" y="204552"/>
                    <a:pt x="90356" y="212739"/>
                    <a:pt x="100428" y="212739"/>
                  </a:cubicBezTo>
                  <a:lnTo>
                    <a:pt x="209696" y="212739"/>
                  </a:lnTo>
                  <a:cubicBezTo>
                    <a:pt x="211652" y="212739"/>
                    <a:pt x="213464" y="211725"/>
                    <a:pt x="214406" y="210058"/>
                  </a:cubicBezTo>
                  <a:cubicBezTo>
                    <a:pt x="215348" y="208392"/>
                    <a:pt x="215348" y="206291"/>
                    <a:pt x="214406" y="204624"/>
                  </a:cubicBezTo>
                  <a:lnTo>
                    <a:pt x="143541" y="81878"/>
                  </a:lnTo>
                  <a:cubicBezTo>
                    <a:pt x="142527" y="80067"/>
                    <a:pt x="142020" y="78183"/>
                    <a:pt x="142020" y="76227"/>
                  </a:cubicBezTo>
                  <a:cubicBezTo>
                    <a:pt x="142020" y="72314"/>
                    <a:pt x="144048" y="68474"/>
                    <a:pt x="147671" y="66373"/>
                  </a:cubicBezTo>
                  <a:lnTo>
                    <a:pt x="241216" y="12318"/>
                  </a:lnTo>
                  <a:cubicBezTo>
                    <a:pt x="243027" y="11304"/>
                    <a:pt x="244911" y="10796"/>
                    <a:pt x="246868" y="10796"/>
                  </a:cubicBezTo>
                  <a:cubicBezTo>
                    <a:pt x="250780" y="10796"/>
                    <a:pt x="254621" y="12825"/>
                    <a:pt x="256722" y="16448"/>
                  </a:cubicBezTo>
                  <a:lnTo>
                    <a:pt x="307806" y="104921"/>
                  </a:lnTo>
                  <a:cubicBezTo>
                    <a:pt x="312878" y="113688"/>
                    <a:pt x="315414" y="123470"/>
                    <a:pt x="315414" y="133252"/>
                  </a:cubicBezTo>
                  <a:cubicBezTo>
                    <a:pt x="315414" y="143106"/>
                    <a:pt x="312878" y="152961"/>
                    <a:pt x="307806" y="161728"/>
                  </a:cubicBezTo>
                  <a:lnTo>
                    <a:pt x="219333" y="315052"/>
                  </a:lnTo>
                  <a:cubicBezTo>
                    <a:pt x="209189" y="332659"/>
                    <a:pt x="190422" y="343455"/>
                    <a:pt x="170134" y="343455"/>
                  </a:cubicBezTo>
                  <a:lnTo>
                    <a:pt x="100428" y="343455"/>
                  </a:lnTo>
                  <a:cubicBezTo>
                    <a:pt x="100428" y="343455"/>
                    <a:pt x="100428" y="348890"/>
                    <a:pt x="100428" y="34889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466;p2">
              <a:extLst>
                <a:ext uri="{FF2B5EF4-FFF2-40B4-BE49-F238E27FC236}">
                  <a16:creationId xmlns:a16="http://schemas.microsoft.com/office/drawing/2014/main" id="{3EAE4DA4-3900-B679-E309-85C26A9D9B29}"/>
                </a:ext>
              </a:extLst>
            </p:cNvPr>
            <p:cNvSpPr/>
            <p:nvPr/>
          </p:nvSpPr>
          <p:spPr>
            <a:xfrm>
              <a:off x="3031858" y="4991857"/>
              <a:ext cx="88834" cy="11231"/>
            </a:xfrm>
            <a:custGeom>
              <a:avLst/>
              <a:gdLst/>
              <a:ahLst/>
              <a:cxnLst/>
              <a:rect l="l" t="t" r="r" b="b"/>
              <a:pathLst>
                <a:path w="88834" h="11231" extrusionOk="0">
                  <a:moveTo>
                    <a:pt x="5434" y="10869"/>
                  </a:moveTo>
                  <a:lnTo>
                    <a:pt x="83400" y="11231"/>
                  </a:lnTo>
                  <a:cubicBezTo>
                    <a:pt x="86371" y="11231"/>
                    <a:pt x="88835" y="8840"/>
                    <a:pt x="88835" y="5797"/>
                  </a:cubicBezTo>
                  <a:cubicBezTo>
                    <a:pt x="88835" y="2826"/>
                    <a:pt x="86443" y="363"/>
                    <a:pt x="83400" y="363"/>
                  </a:cubicBezTo>
                  <a:lnTo>
                    <a:pt x="5434" y="0"/>
                  </a:lnTo>
                  <a:cubicBezTo>
                    <a:pt x="2464" y="0"/>
                    <a:pt x="0" y="2391"/>
                    <a:pt x="0" y="5434"/>
                  </a:cubicBezTo>
                  <a:cubicBezTo>
                    <a:pt x="0" y="8405"/>
                    <a:pt x="2391" y="10869"/>
                    <a:pt x="5434" y="1086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467;p2">
            <a:extLst>
              <a:ext uri="{FF2B5EF4-FFF2-40B4-BE49-F238E27FC236}">
                <a16:creationId xmlns:a16="http://schemas.microsoft.com/office/drawing/2014/main" id="{2359E13E-85D1-6481-4ED9-A8C544C2D3CE}"/>
              </a:ext>
            </a:extLst>
          </p:cNvPr>
          <p:cNvGrpSpPr/>
          <p:nvPr/>
        </p:nvGrpSpPr>
        <p:grpSpPr>
          <a:xfrm>
            <a:off x="5985926" y="4948299"/>
            <a:ext cx="504308" cy="530658"/>
            <a:chOff x="5704287" y="4557829"/>
            <a:chExt cx="655317" cy="689557"/>
          </a:xfrm>
        </p:grpSpPr>
        <p:sp>
          <p:nvSpPr>
            <p:cNvPr id="141" name="Google Shape;468;p2">
              <a:extLst>
                <a:ext uri="{FF2B5EF4-FFF2-40B4-BE49-F238E27FC236}">
                  <a16:creationId xmlns:a16="http://schemas.microsoft.com/office/drawing/2014/main" id="{6DA0F906-DAEE-0AAB-982B-1FE1125A2BCC}"/>
                </a:ext>
              </a:extLst>
            </p:cNvPr>
            <p:cNvSpPr/>
            <p:nvPr/>
          </p:nvSpPr>
          <p:spPr>
            <a:xfrm>
              <a:off x="5817395" y="4557829"/>
              <a:ext cx="429101" cy="429101"/>
            </a:xfrm>
            <a:custGeom>
              <a:avLst/>
              <a:gdLst/>
              <a:ahLst/>
              <a:cxnLst/>
              <a:rect l="l" t="t" r="r" b="b"/>
              <a:pathLst>
                <a:path w="429101" h="429101" extrusionOk="0">
                  <a:moveTo>
                    <a:pt x="423667" y="214551"/>
                  </a:moveTo>
                  <a:lnTo>
                    <a:pt x="418233" y="214551"/>
                  </a:lnTo>
                  <a:cubicBezTo>
                    <a:pt x="418233" y="270852"/>
                    <a:pt x="395408" y="321717"/>
                    <a:pt x="358599" y="358599"/>
                  </a:cubicBezTo>
                  <a:cubicBezTo>
                    <a:pt x="321717" y="395481"/>
                    <a:pt x="270851" y="418233"/>
                    <a:pt x="214551" y="418233"/>
                  </a:cubicBezTo>
                  <a:cubicBezTo>
                    <a:pt x="158250" y="418233"/>
                    <a:pt x="107384" y="395408"/>
                    <a:pt x="70502" y="358599"/>
                  </a:cubicBezTo>
                  <a:cubicBezTo>
                    <a:pt x="33621" y="321717"/>
                    <a:pt x="10869" y="270852"/>
                    <a:pt x="10869" y="214551"/>
                  </a:cubicBezTo>
                  <a:cubicBezTo>
                    <a:pt x="10869" y="158250"/>
                    <a:pt x="33693" y="107384"/>
                    <a:pt x="70502" y="70503"/>
                  </a:cubicBezTo>
                  <a:cubicBezTo>
                    <a:pt x="107384" y="33621"/>
                    <a:pt x="158250" y="10869"/>
                    <a:pt x="214551" y="10869"/>
                  </a:cubicBezTo>
                  <a:cubicBezTo>
                    <a:pt x="270851" y="10869"/>
                    <a:pt x="321717" y="33694"/>
                    <a:pt x="358599" y="70503"/>
                  </a:cubicBezTo>
                  <a:cubicBezTo>
                    <a:pt x="395480" y="107384"/>
                    <a:pt x="418233" y="158250"/>
                    <a:pt x="418233" y="214551"/>
                  </a:cubicBezTo>
                  <a:lnTo>
                    <a:pt x="429101" y="214551"/>
                  </a:lnTo>
                  <a:cubicBezTo>
                    <a:pt x="429101" y="96008"/>
                    <a:pt x="333021" y="0"/>
                    <a:pt x="214551" y="0"/>
                  </a:cubicBezTo>
                  <a:cubicBezTo>
                    <a:pt x="96008" y="0"/>
                    <a:pt x="0" y="96081"/>
                    <a:pt x="0" y="214551"/>
                  </a:cubicBezTo>
                  <a:cubicBezTo>
                    <a:pt x="0" y="333094"/>
                    <a:pt x="96081" y="429102"/>
                    <a:pt x="214551" y="429102"/>
                  </a:cubicBezTo>
                  <a:cubicBezTo>
                    <a:pt x="333093" y="429102"/>
                    <a:pt x="429101" y="333021"/>
                    <a:pt x="429101" y="214551"/>
                  </a:cubicBezTo>
                  <a:lnTo>
                    <a:pt x="423667" y="21455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469;p2">
              <a:extLst>
                <a:ext uri="{FF2B5EF4-FFF2-40B4-BE49-F238E27FC236}">
                  <a16:creationId xmlns:a16="http://schemas.microsoft.com/office/drawing/2014/main" id="{A429CCDF-ACC6-94A1-A94B-888BF3267258}"/>
                </a:ext>
              </a:extLst>
            </p:cNvPr>
            <p:cNvSpPr/>
            <p:nvPr/>
          </p:nvSpPr>
          <p:spPr>
            <a:xfrm>
              <a:off x="5843577" y="4575352"/>
              <a:ext cx="182427" cy="359697"/>
            </a:xfrm>
            <a:custGeom>
              <a:avLst/>
              <a:gdLst/>
              <a:ahLst/>
              <a:cxnLst/>
              <a:rect l="l" t="t" r="r" b="b"/>
              <a:pathLst>
                <a:path w="182427" h="359697" extrusionOk="0">
                  <a:moveTo>
                    <a:pt x="99969" y="7909"/>
                  </a:moveTo>
                  <a:lnTo>
                    <a:pt x="120330" y="45298"/>
                  </a:lnTo>
                  <a:lnTo>
                    <a:pt x="125113" y="42690"/>
                  </a:lnTo>
                  <a:lnTo>
                    <a:pt x="120258" y="45081"/>
                  </a:lnTo>
                  <a:lnTo>
                    <a:pt x="120475" y="45878"/>
                  </a:lnTo>
                  <a:lnTo>
                    <a:pt x="120475" y="63992"/>
                  </a:lnTo>
                  <a:cubicBezTo>
                    <a:pt x="120475" y="73847"/>
                    <a:pt x="128446" y="81817"/>
                    <a:pt x="138300" y="81817"/>
                  </a:cubicBezTo>
                  <a:lnTo>
                    <a:pt x="146633" y="81817"/>
                  </a:lnTo>
                  <a:cubicBezTo>
                    <a:pt x="149821" y="81817"/>
                    <a:pt x="152647" y="83991"/>
                    <a:pt x="153372" y="87179"/>
                  </a:cubicBezTo>
                  <a:lnTo>
                    <a:pt x="155908" y="97686"/>
                  </a:lnTo>
                  <a:lnTo>
                    <a:pt x="156125" y="99280"/>
                  </a:lnTo>
                  <a:cubicBezTo>
                    <a:pt x="156125" y="101164"/>
                    <a:pt x="155328" y="103048"/>
                    <a:pt x="153879" y="104425"/>
                  </a:cubicBezTo>
                  <a:lnTo>
                    <a:pt x="124098" y="131741"/>
                  </a:lnTo>
                  <a:cubicBezTo>
                    <a:pt x="123446" y="132321"/>
                    <a:pt x="122722" y="132828"/>
                    <a:pt x="121852" y="133118"/>
                  </a:cubicBezTo>
                  <a:lnTo>
                    <a:pt x="78377" y="149567"/>
                  </a:lnTo>
                  <a:cubicBezTo>
                    <a:pt x="71421" y="152175"/>
                    <a:pt x="66856" y="158841"/>
                    <a:pt x="66856" y="166232"/>
                  </a:cubicBezTo>
                  <a:lnTo>
                    <a:pt x="66856" y="190071"/>
                  </a:lnTo>
                  <a:cubicBezTo>
                    <a:pt x="66856" y="196375"/>
                    <a:pt x="70189" y="202172"/>
                    <a:pt x="75551" y="205360"/>
                  </a:cubicBezTo>
                  <a:lnTo>
                    <a:pt x="102143" y="221156"/>
                  </a:lnTo>
                  <a:cubicBezTo>
                    <a:pt x="103520" y="221953"/>
                    <a:pt x="104534" y="223185"/>
                    <a:pt x="105114" y="224634"/>
                  </a:cubicBezTo>
                  <a:lnTo>
                    <a:pt x="109534" y="236300"/>
                  </a:lnTo>
                  <a:cubicBezTo>
                    <a:pt x="112142" y="243256"/>
                    <a:pt x="118809" y="247821"/>
                    <a:pt x="126199" y="247821"/>
                  </a:cubicBezTo>
                  <a:lnTo>
                    <a:pt x="144170" y="247821"/>
                  </a:lnTo>
                  <a:cubicBezTo>
                    <a:pt x="148010" y="247821"/>
                    <a:pt x="151125" y="250936"/>
                    <a:pt x="151125" y="254777"/>
                  </a:cubicBezTo>
                  <a:lnTo>
                    <a:pt x="151125" y="259124"/>
                  </a:lnTo>
                  <a:cubicBezTo>
                    <a:pt x="151125" y="267747"/>
                    <a:pt x="157357" y="275137"/>
                    <a:pt x="165835" y="276659"/>
                  </a:cubicBezTo>
                  <a:cubicBezTo>
                    <a:pt x="169168" y="277239"/>
                    <a:pt x="171559" y="280137"/>
                    <a:pt x="171559" y="283470"/>
                  </a:cubicBezTo>
                  <a:lnTo>
                    <a:pt x="171559" y="283833"/>
                  </a:lnTo>
                  <a:cubicBezTo>
                    <a:pt x="171559" y="283833"/>
                    <a:pt x="171559" y="283833"/>
                    <a:pt x="171559" y="283833"/>
                  </a:cubicBezTo>
                  <a:lnTo>
                    <a:pt x="170834" y="298832"/>
                  </a:lnTo>
                  <a:cubicBezTo>
                    <a:pt x="170689" y="301440"/>
                    <a:pt x="169095" y="303759"/>
                    <a:pt x="166704" y="304846"/>
                  </a:cubicBezTo>
                  <a:lnTo>
                    <a:pt x="158444" y="308469"/>
                  </a:lnTo>
                  <a:cubicBezTo>
                    <a:pt x="154603" y="310135"/>
                    <a:pt x="151560" y="313106"/>
                    <a:pt x="149676" y="316801"/>
                  </a:cubicBezTo>
                  <a:lnTo>
                    <a:pt x="135547" y="344915"/>
                  </a:lnTo>
                  <a:cubicBezTo>
                    <a:pt x="134387" y="347234"/>
                    <a:pt x="131996" y="348756"/>
                    <a:pt x="129388" y="348756"/>
                  </a:cubicBezTo>
                  <a:lnTo>
                    <a:pt x="101781" y="348756"/>
                  </a:lnTo>
                  <a:cubicBezTo>
                    <a:pt x="98375" y="348756"/>
                    <a:pt x="95477" y="346292"/>
                    <a:pt x="94970" y="342959"/>
                  </a:cubicBezTo>
                  <a:lnTo>
                    <a:pt x="88231" y="302237"/>
                  </a:lnTo>
                  <a:cubicBezTo>
                    <a:pt x="87507" y="297817"/>
                    <a:pt x="85115" y="293832"/>
                    <a:pt x="81565" y="291079"/>
                  </a:cubicBezTo>
                  <a:lnTo>
                    <a:pt x="39829" y="258834"/>
                  </a:lnTo>
                  <a:cubicBezTo>
                    <a:pt x="38162" y="257530"/>
                    <a:pt x="37148" y="255501"/>
                    <a:pt x="37148" y="253328"/>
                  </a:cubicBezTo>
                  <a:lnTo>
                    <a:pt x="37148" y="199056"/>
                  </a:lnTo>
                  <a:cubicBezTo>
                    <a:pt x="37148" y="197317"/>
                    <a:pt x="36858" y="195505"/>
                    <a:pt x="36351" y="193839"/>
                  </a:cubicBezTo>
                  <a:lnTo>
                    <a:pt x="24033" y="153479"/>
                  </a:lnTo>
                  <a:cubicBezTo>
                    <a:pt x="23815" y="152827"/>
                    <a:pt x="23742" y="152102"/>
                    <a:pt x="23742" y="151450"/>
                  </a:cubicBezTo>
                  <a:cubicBezTo>
                    <a:pt x="23742" y="149711"/>
                    <a:pt x="24395" y="147972"/>
                    <a:pt x="25626" y="146668"/>
                  </a:cubicBezTo>
                  <a:lnTo>
                    <a:pt x="31568" y="140437"/>
                  </a:lnTo>
                  <a:cubicBezTo>
                    <a:pt x="33887" y="138045"/>
                    <a:pt x="35046" y="134857"/>
                    <a:pt x="35046" y="131741"/>
                  </a:cubicBezTo>
                  <a:cubicBezTo>
                    <a:pt x="35046" y="129205"/>
                    <a:pt x="34249" y="126597"/>
                    <a:pt x="32728" y="124423"/>
                  </a:cubicBezTo>
                  <a:lnTo>
                    <a:pt x="32728" y="124423"/>
                  </a:lnTo>
                  <a:cubicBezTo>
                    <a:pt x="32728" y="124423"/>
                    <a:pt x="9830" y="93121"/>
                    <a:pt x="9830" y="93121"/>
                  </a:cubicBezTo>
                  <a:cubicBezTo>
                    <a:pt x="8019" y="90730"/>
                    <a:pt x="4686" y="90150"/>
                    <a:pt x="2222" y="91962"/>
                  </a:cubicBezTo>
                  <a:cubicBezTo>
                    <a:pt x="-169" y="93773"/>
                    <a:pt x="-748" y="97106"/>
                    <a:pt x="1063" y="99570"/>
                  </a:cubicBezTo>
                  <a:lnTo>
                    <a:pt x="23960" y="130799"/>
                  </a:lnTo>
                  <a:lnTo>
                    <a:pt x="28307" y="127611"/>
                  </a:lnTo>
                  <a:lnTo>
                    <a:pt x="23888" y="130799"/>
                  </a:lnTo>
                  <a:lnTo>
                    <a:pt x="24177" y="131814"/>
                  </a:lnTo>
                  <a:lnTo>
                    <a:pt x="23670" y="133046"/>
                  </a:lnTo>
                  <a:lnTo>
                    <a:pt x="17729" y="139277"/>
                  </a:lnTo>
                  <a:cubicBezTo>
                    <a:pt x="14540" y="142610"/>
                    <a:pt x="12802" y="147030"/>
                    <a:pt x="12802" y="151523"/>
                  </a:cubicBezTo>
                  <a:cubicBezTo>
                    <a:pt x="12802" y="153262"/>
                    <a:pt x="13091" y="155001"/>
                    <a:pt x="13598" y="156740"/>
                  </a:cubicBezTo>
                  <a:lnTo>
                    <a:pt x="25917" y="197100"/>
                  </a:lnTo>
                  <a:cubicBezTo>
                    <a:pt x="26134" y="197751"/>
                    <a:pt x="26206" y="198476"/>
                    <a:pt x="26206" y="199128"/>
                  </a:cubicBezTo>
                  <a:lnTo>
                    <a:pt x="26206" y="253400"/>
                  </a:lnTo>
                  <a:cubicBezTo>
                    <a:pt x="26206" y="258907"/>
                    <a:pt x="28742" y="264124"/>
                    <a:pt x="33090" y="267457"/>
                  </a:cubicBezTo>
                  <a:lnTo>
                    <a:pt x="74826" y="299701"/>
                  </a:lnTo>
                  <a:cubicBezTo>
                    <a:pt x="76203" y="300788"/>
                    <a:pt x="77145" y="302310"/>
                    <a:pt x="77435" y="304049"/>
                  </a:cubicBezTo>
                  <a:lnTo>
                    <a:pt x="84173" y="344771"/>
                  </a:lnTo>
                  <a:cubicBezTo>
                    <a:pt x="85623" y="353393"/>
                    <a:pt x="93013" y="359697"/>
                    <a:pt x="101708" y="359697"/>
                  </a:cubicBezTo>
                  <a:lnTo>
                    <a:pt x="129315" y="359697"/>
                  </a:lnTo>
                  <a:cubicBezTo>
                    <a:pt x="136054" y="359697"/>
                    <a:pt x="142213" y="355929"/>
                    <a:pt x="145256" y="349915"/>
                  </a:cubicBezTo>
                  <a:lnTo>
                    <a:pt x="159386" y="321801"/>
                  </a:lnTo>
                  <a:cubicBezTo>
                    <a:pt x="160110" y="320352"/>
                    <a:pt x="161342" y="319193"/>
                    <a:pt x="162791" y="318541"/>
                  </a:cubicBezTo>
                  <a:lnTo>
                    <a:pt x="171052" y="314918"/>
                  </a:lnTo>
                  <a:cubicBezTo>
                    <a:pt x="177211" y="312237"/>
                    <a:pt x="181341" y="306223"/>
                    <a:pt x="181703" y="299484"/>
                  </a:cubicBezTo>
                  <a:lnTo>
                    <a:pt x="182428" y="284485"/>
                  </a:lnTo>
                  <a:lnTo>
                    <a:pt x="182428" y="284485"/>
                  </a:lnTo>
                  <a:cubicBezTo>
                    <a:pt x="182428" y="284485"/>
                    <a:pt x="182428" y="283615"/>
                    <a:pt x="182428" y="283615"/>
                  </a:cubicBezTo>
                  <a:cubicBezTo>
                    <a:pt x="182428" y="274993"/>
                    <a:pt x="176269" y="267602"/>
                    <a:pt x="167719" y="266080"/>
                  </a:cubicBezTo>
                  <a:cubicBezTo>
                    <a:pt x="164385" y="265501"/>
                    <a:pt x="161994" y="262602"/>
                    <a:pt x="161994" y="259269"/>
                  </a:cubicBezTo>
                  <a:lnTo>
                    <a:pt x="161994" y="254922"/>
                  </a:lnTo>
                  <a:cubicBezTo>
                    <a:pt x="161994" y="245067"/>
                    <a:pt x="154024" y="237097"/>
                    <a:pt x="144170" y="237097"/>
                  </a:cubicBezTo>
                  <a:lnTo>
                    <a:pt x="126199" y="237097"/>
                  </a:lnTo>
                  <a:cubicBezTo>
                    <a:pt x="123301" y="237097"/>
                    <a:pt x="120765" y="235285"/>
                    <a:pt x="119751" y="232604"/>
                  </a:cubicBezTo>
                  <a:lnTo>
                    <a:pt x="115331" y="220938"/>
                  </a:lnTo>
                  <a:cubicBezTo>
                    <a:pt x="113881" y="217170"/>
                    <a:pt x="111273" y="213983"/>
                    <a:pt x="107795" y="211954"/>
                  </a:cubicBezTo>
                  <a:lnTo>
                    <a:pt x="81203" y="196158"/>
                  </a:lnTo>
                  <a:cubicBezTo>
                    <a:pt x="79101" y="194926"/>
                    <a:pt x="77797" y="192680"/>
                    <a:pt x="77797" y="190216"/>
                  </a:cubicBezTo>
                  <a:lnTo>
                    <a:pt x="77797" y="166377"/>
                  </a:lnTo>
                  <a:cubicBezTo>
                    <a:pt x="77797" y="163478"/>
                    <a:pt x="79608" y="160942"/>
                    <a:pt x="82289" y="159928"/>
                  </a:cubicBezTo>
                  <a:lnTo>
                    <a:pt x="125765" y="143480"/>
                  </a:lnTo>
                  <a:cubicBezTo>
                    <a:pt x="127866" y="142683"/>
                    <a:pt x="129822" y="141451"/>
                    <a:pt x="131489" y="139929"/>
                  </a:cubicBezTo>
                  <a:lnTo>
                    <a:pt x="161270" y="112540"/>
                  </a:lnTo>
                  <a:cubicBezTo>
                    <a:pt x="164965" y="109134"/>
                    <a:pt x="166994" y="104352"/>
                    <a:pt x="166994" y="99425"/>
                  </a:cubicBezTo>
                  <a:cubicBezTo>
                    <a:pt x="166994" y="98048"/>
                    <a:pt x="166849" y="96671"/>
                    <a:pt x="166487" y="95295"/>
                  </a:cubicBezTo>
                  <a:lnTo>
                    <a:pt x="163951" y="84788"/>
                  </a:lnTo>
                  <a:cubicBezTo>
                    <a:pt x="162067" y="76745"/>
                    <a:pt x="154893" y="71093"/>
                    <a:pt x="146633" y="71093"/>
                  </a:cubicBezTo>
                  <a:lnTo>
                    <a:pt x="138300" y="71093"/>
                  </a:lnTo>
                  <a:cubicBezTo>
                    <a:pt x="134460" y="71093"/>
                    <a:pt x="131344" y="67978"/>
                    <a:pt x="131344" y="64137"/>
                  </a:cubicBezTo>
                  <a:lnTo>
                    <a:pt x="131344" y="46023"/>
                  </a:lnTo>
                  <a:cubicBezTo>
                    <a:pt x="131344" y="44066"/>
                    <a:pt x="130909" y="42182"/>
                    <a:pt x="130040" y="40443"/>
                  </a:cubicBezTo>
                  <a:lnTo>
                    <a:pt x="130040" y="40226"/>
                  </a:lnTo>
                  <a:cubicBezTo>
                    <a:pt x="130040" y="40226"/>
                    <a:pt x="109534" y="2837"/>
                    <a:pt x="109534" y="2837"/>
                  </a:cubicBezTo>
                  <a:cubicBezTo>
                    <a:pt x="108085" y="229"/>
                    <a:pt x="104824" y="-786"/>
                    <a:pt x="102143" y="663"/>
                  </a:cubicBezTo>
                  <a:cubicBezTo>
                    <a:pt x="99535" y="2113"/>
                    <a:pt x="98520" y="5373"/>
                    <a:pt x="99969" y="8054"/>
                  </a:cubicBezTo>
                  <a:lnTo>
                    <a:pt x="99969" y="805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470;p2">
              <a:extLst>
                <a:ext uri="{FF2B5EF4-FFF2-40B4-BE49-F238E27FC236}">
                  <a16:creationId xmlns:a16="http://schemas.microsoft.com/office/drawing/2014/main" id="{CA6836A9-42B6-95B6-5E98-D719A2A88B5C}"/>
                </a:ext>
              </a:extLst>
            </p:cNvPr>
            <p:cNvSpPr/>
            <p:nvPr/>
          </p:nvSpPr>
          <p:spPr>
            <a:xfrm>
              <a:off x="6036873" y="4600971"/>
              <a:ext cx="207438" cy="322557"/>
            </a:xfrm>
            <a:custGeom>
              <a:avLst/>
              <a:gdLst/>
              <a:ahLst/>
              <a:cxnLst/>
              <a:rect l="l" t="t" r="r" b="b"/>
              <a:pathLst>
                <a:path w="207438" h="322557" extrusionOk="0">
                  <a:moveTo>
                    <a:pt x="119412" y="695"/>
                  </a:moveTo>
                  <a:lnTo>
                    <a:pt x="52243" y="40620"/>
                  </a:lnTo>
                  <a:lnTo>
                    <a:pt x="51880" y="40838"/>
                  </a:lnTo>
                  <a:lnTo>
                    <a:pt x="50359" y="41925"/>
                  </a:lnTo>
                  <a:lnTo>
                    <a:pt x="28694" y="53735"/>
                  </a:lnTo>
                  <a:cubicBezTo>
                    <a:pt x="27534" y="54388"/>
                    <a:pt x="26375" y="55184"/>
                    <a:pt x="25433" y="56126"/>
                  </a:cubicBezTo>
                  <a:lnTo>
                    <a:pt x="5652" y="75328"/>
                  </a:lnTo>
                  <a:cubicBezTo>
                    <a:pt x="2753" y="78154"/>
                    <a:pt x="1087" y="82067"/>
                    <a:pt x="1087" y="86125"/>
                  </a:cubicBezTo>
                  <a:lnTo>
                    <a:pt x="1087" y="114891"/>
                  </a:lnTo>
                  <a:cubicBezTo>
                    <a:pt x="1087" y="119601"/>
                    <a:pt x="3333" y="124093"/>
                    <a:pt x="7101" y="126919"/>
                  </a:cubicBezTo>
                  <a:lnTo>
                    <a:pt x="25071" y="140469"/>
                  </a:lnTo>
                  <a:cubicBezTo>
                    <a:pt x="26158" y="141266"/>
                    <a:pt x="26737" y="142498"/>
                    <a:pt x="26737" y="143802"/>
                  </a:cubicBezTo>
                  <a:cubicBezTo>
                    <a:pt x="26737" y="144671"/>
                    <a:pt x="26448" y="145541"/>
                    <a:pt x="25940" y="146265"/>
                  </a:cubicBezTo>
                  <a:lnTo>
                    <a:pt x="9420" y="168583"/>
                  </a:lnTo>
                  <a:cubicBezTo>
                    <a:pt x="3261" y="176843"/>
                    <a:pt x="0" y="186915"/>
                    <a:pt x="0" y="197204"/>
                  </a:cubicBezTo>
                  <a:cubicBezTo>
                    <a:pt x="0" y="212927"/>
                    <a:pt x="7681" y="227637"/>
                    <a:pt x="20579" y="236622"/>
                  </a:cubicBezTo>
                  <a:lnTo>
                    <a:pt x="40722" y="250679"/>
                  </a:lnTo>
                  <a:lnTo>
                    <a:pt x="41591" y="251548"/>
                  </a:lnTo>
                  <a:lnTo>
                    <a:pt x="61663" y="276981"/>
                  </a:lnTo>
                  <a:cubicBezTo>
                    <a:pt x="62242" y="277706"/>
                    <a:pt x="62532" y="278648"/>
                    <a:pt x="62532" y="279590"/>
                  </a:cubicBezTo>
                  <a:lnTo>
                    <a:pt x="62532" y="280387"/>
                  </a:lnTo>
                  <a:cubicBezTo>
                    <a:pt x="62532" y="280387"/>
                    <a:pt x="62460" y="280387"/>
                    <a:pt x="62460" y="280387"/>
                  </a:cubicBezTo>
                  <a:lnTo>
                    <a:pt x="57677" y="304661"/>
                  </a:lnTo>
                  <a:cubicBezTo>
                    <a:pt x="57460" y="305603"/>
                    <a:pt x="57387" y="306617"/>
                    <a:pt x="57387" y="307559"/>
                  </a:cubicBezTo>
                  <a:cubicBezTo>
                    <a:pt x="57387" y="315674"/>
                    <a:pt x="63981" y="322558"/>
                    <a:pt x="72386" y="322558"/>
                  </a:cubicBezTo>
                  <a:lnTo>
                    <a:pt x="72386" y="321906"/>
                  </a:lnTo>
                  <a:lnTo>
                    <a:pt x="72386" y="322558"/>
                  </a:lnTo>
                  <a:cubicBezTo>
                    <a:pt x="72386" y="322558"/>
                    <a:pt x="72386" y="322558"/>
                    <a:pt x="72386" y="322558"/>
                  </a:cubicBezTo>
                  <a:lnTo>
                    <a:pt x="72386" y="321906"/>
                  </a:lnTo>
                  <a:lnTo>
                    <a:pt x="72386" y="322558"/>
                  </a:lnTo>
                  <a:cubicBezTo>
                    <a:pt x="72386" y="322558"/>
                    <a:pt x="72386" y="322558"/>
                    <a:pt x="72386" y="322558"/>
                  </a:cubicBezTo>
                  <a:lnTo>
                    <a:pt x="72604" y="322558"/>
                  </a:lnTo>
                  <a:cubicBezTo>
                    <a:pt x="72604" y="322558"/>
                    <a:pt x="97023" y="322051"/>
                    <a:pt x="97023" y="322051"/>
                  </a:cubicBezTo>
                  <a:cubicBezTo>
                    <a:pt x="101008" y="321978"/>
                    <a:pt x="104776" y="320312"/>
                    <a:pt x="107529" y="317413"/>
                  </a:cubicBezTo>
                  <a:lnTo>
                    <a:pt x="141005" y="282561"/>
                  </a:lnTo>
                  <a:cubicBezTo>
                    <a:pt x="142744" y="280749"/>
                    <a:pt x="143976" y="278575"/>
                    <a:pt x="144628" y="276184"/>
                  </a:cubicBezTo>
                  <a:lnTo>
                    <a:pt x="152526" y="248143"/>
                  </a:lnTo>
                  <a:cubicBezTo>
                    <a:pt x="154120" y="242418"/>
                    <a:pt x="154917" y="236622"/>
                    <a:pt x="154917" y="230825"/>
                  </a:cubicBezTo>
                  <a:cubicBezTo>
                    <a:pt x="154917" y="216623"/>
                    <a:pt x="150207" y="202638"/>
                    <a:pt x="141150" y="191262"/>
                  </a:cubicBezTo>
                  <a:cubicBezTo>
                    <a:pt x="140570" y="190538"/>
                    <a:pt x="140280" y="189596"/>
                    <a:pt x="140280" y="188654"/>
                  </a:cubicBezTo>
                  <a:lnTo>
                    <a:pt x="140425" y="187567"/>
                  </a:lnTo>
                  <a:lnTo>
                    <a:pt x="140425" y="187567"/>
                  </a:lnTo>
                  <a:cubicBezTo>
                    <a:pt x="140425" y="187567"/>
                    <a:pt x="147744" y="159887"/>
                    <a:pt x="147744" y="159887"/>
                  </a:cubicBezTo>
                  <a:cubicBezTo>
                    <a:pt x="148033" y="158801"/>
                    <a:pt x="148541" y="158148"/>
                    <a:pt x="149265" y="157641"/>
                  </a:cubicBezTo>
                  <a:cubicBezTo>
                    <a:pt x="149990" y="157134"/>
                    <a:pt x="150932" y="156844"/>
                    <a:pt x="151801" y="156844"/>
                  </a:cubicBezTo>
                  <a:cubicBezTo>
                    <a:pt x="152888" y="156844"/>
                    <a:pt x="153903" y="157206"/>
                    <a:pt x="154772" y="158148"/>
                  </a:cubicBezTo>
                  <a:cubicBezTo>
                    <a:pt x="157671" y="161264"/>
                    <a:pt x="161656" y="162931"/>
                    <a:pt x="165786" y="162931"/>
                  </a:cubicBezTo>
                  <a:cubicBezTo>
                    <a:pt x="167308" y="162931"/>
                    <a:pt x="168829" y="162713"/>
                    <a:pt x="170351" y="162206"/>
                  </a:cubicBezTo>
                  <a:lnTo>
                    <a:pt x="170786" y="162062"/>
                  </a:lnTo>
                  <a:lnTo>
                    <a:pt x="204117" y="148005"/>
                  </a:lnTo>
                  <a:cubicBezTo>
                    <a:pt x="206870" y="146845"/>
                    <a:pt x="208174" y="143657"/>
                    <a:pt x="207015" y="140903"/>
                  </a:cubicBezTo>
                  <a:cubicBezTo>
                    <a:pt x="205856" y="138150"/>
                    <a:pt x="202668" y="136846"/>
                    <a:pt x="199914" y="138005"/>
                  </a:cubicBezTo>
                  <a:lnTo>
                    <a:pt x="166583" y="152062"/>
                  </a:lnTo>
                  <a:lnTo>
                    <a:pt x="168685" y="157062"/>
                  </a:lnTo>
                  <a:lnTo>
                    <a:pt x="167018" y="151845"/>
                  </a:lnTo>
                  <a:lnTo>
                    <a:pt x="165713" y="152062"/>
                  </a:lnTo>
                  <a:cubicBezTo>
                    <a:pt x="164554" y="152062"/>
                    <a:pt x="163467" y="151627"/>
                    <a:pt x="162670" y="150758"/>
                  </a:cubicBezTo>
                  <a:cubicBezTo>
                    <a:pt x="159699" y="147570"/>
                    <a:pt x="155569" y="145975"/>
                    <a:pt x="151729" y="145975"/>
                  </a:cubicBezTo>
                  <a:cubicBezTo>
                    <a:pt x="148541" y="145975"/>
                    <a:pt x="145425" y="146990"/>
                    <a:pt x="142744" y="148874"/>
                  </a:cubicBezTo>
                  <a:cubicBezTo>
                    <a:pt x="140136" y="150758"/>
                    <a:pt x="138034" y="153656"/>
                    <a:pt x="137092" y="157134"/>
                  </a:cubicBezTo>
                  <a:lnTo>
                    <a:pt x="129774" y="184741"/>
                  </a:lnTo>
                  <a:lnTo>
                    <a:pt x="129774" y="184741"/>
                  </a:lnTo>
                  <a:cubicBezTo>
                    <a:pt x="129411" y="186045"/>
                    <a:pt x="129267" y="187350"/>
                    <a:pt x="129267" y="188581"/>
                  </a:cubicBezTo>
                  <a:cubicBezTo>
                    <a:pt x="129267" y="191915"/>
                    <a:pt x="130353" y="195247"/>
                    <a:pt x="132527" y="197928"/>
                  </a:cubicBezTo>
                  <a:cubicBezTo>
                    <a:pt x="139991" y="207420"/>
                    <a:pt x="143903" y="219014"/>
                    <a:pt x="143903" y="230825"/>
                  </a:cubicBezTo>
                  <a:cubicBezTo>
                    <a:pt x="143903" y="235607"/>
                    <a:pt x="143251" y="240462"/>
                    <a:pt x="141947" y="245244"/>
                  </a:cubicBezTo>
                  <a:lnTo>
                    <a:pt x="134049" y="273286"/>
                  </a:lnTo>
                  <a:cubicBezTo>
                    <a:pt x="133832" y="273938"/>
                    <a:pt x="133542" y="274517"/>
                    <a:pt x="133034" y="275025"/>
                  </a:cubicBezTo>
                  <a:lnTo>
                    <a:pt x="99558" y="309877"/>
                  </a:lnTo>
                  <a:cubicBezTo>
                    <a:pt x="98762" y="310674"/>
                    <a:pt x="97747" y="311109"/>
                    <a:pt x="96660" y="311182"/>
                  </a:cubicBezTo>
                  <a:lnTo>
                    <a:pt x="72242" y="311689"/>
                  </a:lnTo>
                  <a:lnTo>
                    <a:pt x="72242" y="317123"/>
                  </a:lnTo>
                  <a:cubicBezTo>
                    <a:pt x="72242" y="317123"/>
                    <a:pt x="72459" y="311689"/>
                    <a:pt x="72459" y="311689"/>
                  </a:cubicBezTo>
                  <a:lnTo>
                    <a:pt x="72097" y="311689"/>
                  </a:lnTo>
                  <a:cubicBezTo>
                    <a:pt x="69778" y="311689"/>
                    <a:pt x="67966" y="309733"/>
                    <a:pt x="67966" y="307559"/>
                  </a:cubicBezTo>
                  <a:lnTo>
                    <a:pt x="67966" y="306762"/>
                  </a:lnTo>
                  <a:cubicBezTo>
                    <a:pt x="67966" y="306762"/>
                    <a:pt x="72821" y="282488"/>
                    <a:pt x="72821" y="282488"/>
                  </a:cubicBezTo>
                  <a:lnTo>
                    <a:pt x="72821" y="282488"/>
                  </a:lnTo>
                  <a:cubicBezTo>
                    <a:pt x="73039" y="281546"/>
                    <a:pt x="73111" y="280532"/>
                    <a:pt x="73111" y="279590"/>
                  </a:cubicBezTo>
                  <a:cubicBezTo>
                    <a:pt x="73111" y="276256"/>
                    <a:pt x="72024" y="272924"/>
                    <a:pt x="69850" y="270243"/>
                  </a:cubicBezTo>
                  <a:lnTo>
                    <a:pt x="49779" y="244810"/>
                  </a:lnTo>
                  <a:cubicBezTo>
                    <a:pt x="48837" y="243650"/>
                    <a:pt x="47751" y="242636"/>
                    <a:pt x="46591" y="241766"/>
                  </a:cubicBezTo>
                  <a:lnTo>
                    <a:pt x="26448" y="227709"/>
                  </a:lnTo>
                  <a:cubicBezTo>
                    <a:pt x="16448" y="220753"/>
                    <a:pt x="10507" y="209377"/>
                    <a:pt x="10507" y="197204"/>
                  </a:cubicBezTo>
                  <a:cubicBezTo>
                    <a:pt x="10507" y="189234"/>
                    <a:pt x="13043" y="181480"/>
                    <a:pt x="17825" y="175032"/>
                  </a:cubicBezTo>
                  <a:lnTo>
                    <a:pt x="34418" y="152714"/>
                  </a:lnTo>
                  <a:cubicBezTo>
                    <a:pt x="36375" y="150033"/>
                    <a:pt x="37389" y="146845"/>
                    <a:pt x="37389" y="143729"/>
                  </a:cubicBezTo>
                  <a:cubicBezTo>
                    <a:pt x="37389" y="139164"/>
                    <a:pt x="35287" y="134672"/>
                    <a:pt x="31375" y="131701"/>
                  </a:cubicBezTo>
                  <a:lnTo>
                    <a:pt x="13405" y="118151"/>
                  </a:lnTo>
                  <a:cubicBezTo>
                    <a:pt x="12391" y="117354"/>
                    <a:pt x="11738" y="116122"/>
                    <a:pt x="11738" y="114818"/>
                  </a:cubicBezTo>
                  <a:lnTo>
                    <a:pt x="11738" y="86052"/>
                  </a:lnTo>
                  <a:cubicBezTo>
                    <a:pt x="11738" y="84893"/>
                    <a:pt x="12173" y="83878"/>
                    <a:pt x="13043" y="83081"/>
                  </a:cubicBezTo>
                  <a:lnTo>
                    <a:pt x="32824" y="63880"/>
                  </a:lnTo>
                  <a:lnTo>
                    <a:pt x="33694" y="63228"/>
                  </a:lnTo>
                  <a:lnTo>
                    <a:pt x="55648" y="51272"/>
                  </a:lnTo>
                  <a:lnTo>
                    <a:pt x="56156" y="50982"/>
                  </a:lnTo>
                  <a:lnTo>
                    <a:pt x="57750" y="49895"/>
                  </a:lnTo>
                  <a:lnTo>
                    <a:pt x="124774" y="10115"/>
                  </a:lnTo>
                  <a:cubicBezTo>
                    <a:pt x="127383" y="8593"/>
                    <a:pt x="128180" y="5260"/>
                    <a:pt x="126658" y="2652"/>
                  </a:cubicBezTo>
                  <a:cubicBezTo>
                    <a:pt x="125137" y="43"/>
                    <a:pt x="121803" y="-754"/>
                    <a:pt x="119195" y="768"/>
                  </a:cubicBezTo>
                  <a:lnTo>
                    <a:pt x="119195" y="76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471;p2">
              <a:extLst>
                <a:ext uri="{FF2B5EF4-FFF2-40B4-BE49-F238E27FC236}">
                  <a16:creationId xmlns:a16="http://schemas.microsoft.com/office/drawing/2014/main" id="{01617C2C-A8E7-1EB2-786F-B3C446138C95}"/>
                </a:ext>
              </a:extLst>
            </p:cNvPr>
            <p:cNvSpPr/>
            <p:nvPr/>
          </p:nvSpPr>
          <p:spPr>
            <a:xfrm>
              <a:off x="6204398" y="4822376"/>
              <a:ext cx="155206" cy="407088"/>
            </a:xfrm>
            <a:custGeom>
              <a:avLst/>
              <a:gdLst/>
              <a:ahLst/>
              <a:cxnLst/>
              <a:rect l="l" t="t" r="r" b="b"/>
              <a:pathLst>
                <a:path w="155206" h="407088" extrusionOk="0">
                  <a:moveTo>
                    <a:pt x="59054" y="161149"/>
                  </a:moveTo>
                  <a:lnTo>
                    <a:pt x="90863" y="31302"/>
                  </a:lnTo>
                  <a:lnTo>
                    <a:pt x="91298" y="29563"/>
                  </a:lnTo>
                  <a:lnTo>
                    <a:pt x="86081" y="28186"/>
                  </a:lnTo>
                  <a:lnTo>
                    <a:pt x="91298" y="29708"/>
                  </a:lnTo>
                  <a:cubicBezTo>
                    <a:pt x="93255" y="23114"/>
                    <a:pt x="96733" y="18549"/>
                    <a:pt x="101153" y="15506"/>
                  </a:cubicBezTo>
                  <a:cubicBezTo>
                    <a:pt x="105573" y="12463"/>
                    <a:pt x="110935" y="10869"/>
                    <a:pt x="116369" y="10869"/>
                  </a:cubicBezTo>
                  <a:cubicBezTo>
                    <a:pt x="122600" y="10869"/>
                    <a:pt x="128832" y="12897"/>
                    <a:pt x="133759" y="16665"/>
                  </a:cubicBezTo>
                  <a:cubicBezTo>
                    <a:pt x="138686" y="20506"/>
                    <a:pt x="142382" y="26012"/>
                    <a:pt x="143686" y="33693"/>
                  </a:cubicBezTo>
                  <a:cubicBezTo>
                    <a:pt x="144048" y="35867"/>
                    <a:pt x="144266" y="38041"/>
                    <a:pt x="144266" y="40287"/>
                  </a:cubicBezTo>
                  <a:cubicBezTo>
                    <a:pt x="144266" y="42896"/>
                    <a:pt x="143976" y="45504"/>
                    <a:pt x="143469" y="48185"/>
                  </a:cubicBezTo>
                  <a:lnTo>
                    <a:pt x="143469" y="48402"/>
                  </a:lnTo>
                  <a:cubicBezTo>
                    <a:pt x="143469" y="48402"/>
                    <a:pt x="113543" y="229839"/>
                    <a:pt x="113543" y="229839"/>
                  </a:cubicBezTo>
                  <a:cubicBezTo>
                    <a:pt x="111225" y="243969"/>
                    <a:pt x="104051" y="256939"/>
                    <a:pt x="93255" y="266431"/>
                  </a:cubicBezTo>
                  <a:lnTo>
                    <a:pt x="26665" y="325123"/>
                  </a:lnTo>
                  <a:cubicBezTo>
                    <a:pt x="9492" y="340267"/>
                    <a:pt x="0" y="361860"/>
                    <a:pt x="0" y="384177"/>
                  </a:cubicBezTo>
                  <a:cubicBezTo>
                    <a:pt x="0" y="390408"/>
                    <a:pt x="725" y="396712"/>
                    <a:pt x="2246" y="402944"/>
                  </a:cubicBezTo>
                  <a:cubicBezTo>
                    <a:pt x="2971" y="405842"/>
                    <a:pt x="5942" y="407653"/>
                    <a:pt x="8840" y="406929"/>
                  </a:cubicBezTo>
                  <a:cubicBezTo>
                    <a:pt x="11738" y="406205"/>
                    <a:pt x="13550" y="403234"/>
                    <a:pt x="12825" y="400335"/>
                  </a:cubicBezTo>
                  <a:cubicBezTo>
                    <a:pt x="11521" y="394973"/>
                    <a:pt x="10869" y="389539"/>
                    <a:pt x="10869" y="384177"/>
                  </a:cubicBezTo>
                  <a:cubicBezTo>
                    <a:pt x="10869" y="364975"/>
                    <a:pt x="19057" y="346281"/>
                    <a:pt x="33911" y="333238"/>
                  </a:cubicBezTo>
                  <a:lnTo>
                    <a:pt x="100500" y="274546"/>
                  </a:lnTo>
                  <a:cubicBezTo>
                    <a:pt x="113181" y="263388"/>
                    <a:pt x="121586" y="248244"/>
                    <a:pt x="124340" y="231578"/>
                  </a:cubicBezTo>
                  <a:lnTo>
                    <a:pt x="154265" y="50141"/>
                  </a:lnTo>
                  <a:lnTo>
                    <a:pt x="148903" y="49272"/>
                  </a:lnTo>
                  <a:lnTo>
                    <a:pt x="154193" y="50359"/>
                  </a:lnTo>
                  <a:cubicBezTo>
                    <a:pt x="154845" y="47026"/>
                    <a:pt x="155207" y="43620"/>
                    <a:pt x="155207" y="40287"/>
                  </a:cubicBezTo>
                  <a:cubicBezTo>
                    <a:pt x="155207" y="37461"/>
                    <a:pt x="154990" y="34635"/>
                    <a:pt x="154482" y="31882"/>
                  </a:cubicBezTo>
                  <a:cubicBezTo>
                    <a:pt x="152743" y="21593"/>
                    <a:pt x="147454" y="13477"/>
                    <a:pt x="140498" y="8115"/>
                  </a:cubicBezTo>
                  <a:cubicBezTo>
                    <a:pt x="133542" y="2753"/>
                    <a:pt x="124992" y="0"/>
                    <a:pt x="116442" y="0"/>
                  </a:cubicBezTo>
                  <a:cubicBezTo>
                    <a:pt x="108906" y="0"/>
                    <a:pt x="101370" y="2101"/>
                    <a:pt x="94994" y="6594"/>
                  </a:cubicBezTo>
                  <a:cubicBezTo>
                    <a:pt x="88617" y="11013"/>
                    <a:pt x="83473" y="17825"/>
                    <a:pt x="80936" y="26665"/>
                  </a:cubicBezTo>
                  <a:lnTo>
                    <a:pt x="80936" y="26809"/>
                  </a:lnTo>
                  <a:cubicBezTo>
                    <a:pt x="80936" y="26809"/>
                    <a:pt x="80430" y="28621"/>
                    <a:pt x="80430" y="28621"/>
                  </a:cubicBezTo>
                  <a:lnTo>
                    <a:pt x="80430" y="28766"/>
                  </a:lnTo>
                  <a:cubicBezTo>
                    <a:pt x="80430" y="28766"/>
                    <a:pt x="48620" y="158612"/>
                    <a:pt x="48620" y="158612"/>
                  </a:cubicBezTo>
                  <a:cubicBezTo>
                    <a:pt x="47895" y="161511"/>
                    <a:pt x="49707" y="164481"/>
                    <a:pt x="52605" y="165206"/>
                  </a:cubicBezTo>
                  <a:cubicBezTo>
                    <a:pt x="55504" y="165931"/>
                    <a:pt x="58474" y="164119"/>
                    <a:pt x="59199" y="161221"/>
                  </a:cubicBezTo>
                  <a:lnTo>
                    <a:pt x="59199" y="16122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472;p2">
              <a:extLst>
                <a:ext uri="{FF2B5EF4-FFF2-40B4-BE49-F238E27FC236}">
                  <a16:creationId xmlns:a16="http://schemas.microsoft.com/office/drawing/2014/main" id="{674781D6-47D0-46B6-1249-7F549EBC43D5}"/>
                </a:ext>
              </a:extLst>
            </p:cNvPr>
            <p:cNvSpPr/>
            <p:nvPr/>
          </p:nvSpPr>
          <p:spPr>
            <a:xfrm>
              <a:off x="6044481" y="4982727"/>
              <a:ext cx="232737" cy="264659"/>
            </a:xfrm>
            <a:custGeom>
              <a:avLst/>
              <a:gdLst/>
              <a:ahLst/>
              <a:cxnLst/>
              <a:rect l="l" t="t" r="r" b="b"/>
              <a:pathLst>
                <a:path w="232737" h="264659" extrusionOk="0">
                  <a:moveTo>
                    <a:pt x="19057" y="258461"/>
                  </a:moveTo>
                  <a:lnTo>
                    <a:pt x="18767" y="255708"/>
                  </a:lnTo>
                  <a:lnTo>
                    <a:pt x="11159" y="157961"/>
                  </a:lnTo>
                  <a:lnTo>
                    <a:pt x="5725" y="158395"/>
                  </a:lnTo>
                  <a:lnTo>
                    <a:pt x="11159" y="158105"/>
                  </a:lnTo>
                  <a:cubicBezTo>
                    <a:pt x="11086" y="156657"/>
                    <a:pt x="11014" y="155207"/>
                    <a:pt x="11014" y="153831"/>
                  </a:cubicBezTo>
                  <a:cubicBezTo>
                    <a:pt x="11014" y="133542"/>
                    <a:pt x="20288" y="114268"/>
                    <a:pt x="36302" y="101515"/>
                  </a:cubicBezTo>
                  <a:cubicBezTo>
                    <a:pt x="48185" y="92095"/>
                    <a:pt x="62822" y="87096"/>
                    <a:pt x="77821" y="87096"/>
                  </a:cubicBezTo>
                  <a:cubicBezTo>
                    <a:pt x="79922" y="87096"/>
                    <a:pt x="82096" y="87168"/>
                    <a:pt x="84197" y="87386"/>
                  </a:cubicBezTo>
                  <a:lnTo>
                    <a:pt x="90429" y="87965"/>
                  </a:lnTo>
                  <a:lnTo>
                    <a:pt x="90429" y="87965"/>
                  </a:lnTo>
                  <a:cubicBezTo>
                    <a:pt x="91371" y="88038"/>
                    <a:pt x="92240" y="88110"/>
                    <a:pt x="93110" y="88110"/>
                  </a:cubicBezTo>
                  <a:cubicBezTo>
                    <a:pt x="100646" y="88110"/>
                    <a:pt x="107891" y="85212"/>
                    <a:pt x="113326" y="79850"/>
                  </a:cubicBezTo>
                  <a:lnTo>
                    <a:pt x="162308" y="31810"/>
                  </a:lnTo>
                  <a:cubicBezTo>
                    <a:pt x="176003" y="18332"/>
                    <a:pt x="194407" y="10869"/>
                    <a:pt x="213464" y="10869"/>
                  </a:cubicBezTo>
                  <a:cubicBezTo>
                    <a:pt x="215348" y="10869"/>
                    <a:pt x="217232" y="10941"/>
                    <a:pt x="219116" y="11086"/>
                  </a:cubicBezTo>
                  <a:lnTo>
                    <a:pt x="219550" y="5652"/>
                  </a:lnTo>
                  <a:lnTo>
                    <a:pt x="215710" y="9493"/>
                  </a:lnTo>
                  <a:cubicBezTo>
                    <a:pt x="219841" y="13695"/>
                    <a:pt x="221869" y="19057"/>
                    <a:pt x="221869" y="24491"/>
                  </a:cubicBezTo>
                  <a:cubicBezTo>
                    <a:pt x="221869" y="30071"/>
                    <a:pt x="219695" y="35578"/>
                    <a:pt x="215421" y="39780"/>
                  </a:cubicBezTo>
                  <a:lnTo>
                    <a:pt x="135643" y="118108"/>
                  </a:lnTo>
                  <a:cubicBezTo>
                    <a:pt x="133470" y="120210"/>
                    <a:pt x="133470" y="123615"/>
                    <a:pt x="135571" y="125789"/>
                  </a:cubicBezTo>
                  <a:cubicBezTo>
                    <a:pt x="137672" y="127963"/>
                    <a:pt x="141150" y="127963"/>
                    <a:pt x="143251" y="125862"/>
                  </a:cubicBezTo>
                  <a:lnTo>
                    <a:pt x="223029" y="47533"/>
                  </a:lnTo>
                  <a:cubicBezTo>
                    <a:pt x="229478" y="41229"/>
                    <a:pt x="232738" y="32824"/>
                    <a:pt x="232738" y="24491"/>
                  </a:cubicBezTo>
                  <a:cubicBezTo>
                    <a:pt x="232738" y="16303"/>
                    <a:pt x="229622" y="8116"/>
                    <a:pt x="223463" y="1884"/>
                  </a:cubicBezTo>
                  <a:cubicBezTo>
                    <a:pt x="222521" y="942"/>
                    <a:pt x="221290" y="363"/>
                    <a:pt x="219985" y="290"/>
                  </a:cubicBezTo>
                  <a:cubicBezTo>
                    <a:pt x="217884" y="145"/>
                    <a:pt x="215710" y="0"/>
                    <a:pt x="213464" y="0"/>
                  </a:cubicBezTo>
                  <a:cubicBezTo>
                    <a:pt x="191581" y="0"/>
                    <a:pt x="170423" y="8551"/>
                    <a:pt x="154700" y="24056"/>
                  </a:cubicBezTo>
                  <a:lnTo>
                    <a:pt x="105718" y="72097"/>
                  </a:lnTo>
                  <a:cubicBezTo>
                    <a:pt x="102312" y="75430"/>
                    <a:pt x="97820" y="77241"/>
                    <a:pt x="93110" y="77241"/>
                  </a:cubicBezTo>
                  <a:lnTo>
                    <a:pt x="91371" y="77241"/>
                  </a:lnTo>
                  <a:cubicBezTo>
                    <a:pt x="91371" y="77241"/>
                    <a:pt x="91371" y="77169"/>
                    <a:pt x="91371" y="77169"/>
                  </a:cubicBezTo>
                  <a:lnTo>
                    <a:pt x="85139" y="76589"/>
                  </a:lnTo>
                  <a:cubicBezTo>
                    <a:pt x="82676" y="76372"/>
                    <a:pt x="80140" y="76227"/>
                    <a:pt x="77676" y="76227"/>
                  </a:cubicBezTo>
                  <a:cubicBezTo>
                    <a:pt x="60213" y="76227"/>
                    <a:pt x="43186" y="82096"/>
                    <a:pt x="29418" y="93037"/>
                  </a:cubicBezTo>
                  <a:cubicBezTo>
                    <a:pt x="10796" y="107819"/>
                    <a:pt x="0" y="130281"/>
                    <a:pt x="0" y="153903"/>
                  </a:cubicBezTo>
                  <a:cubicBezTo>
                    <a:pt x="0" y="155569"/>
                    <a:pt x="0" y="157236"/>
                    <a:pt x="145" y="158830"/>
                  </a:cubicBezTo>
                  <a:lnTo>
                    <a:pt x="145" y="158830"/>
                  </a:lnTo>
                  <a:cubicBezTo>
                    <a:pt x="145" y="158830"/>
                    <a:pt x="7753" y="256794"/>
                    <a:pt x="7753" y="256794"/>
                  </a:cubicBezTo>
                  <a:lnTo>
                    <a:pt x="7753" y="257012"/>
                  </a:lnTo>
                  <a:cubicBezTo>
                    <a:pt x="7753" y="257012"/>
                    <a:pt x="8115" y="259838"/>
                    <a:pt x="8115" y="259838"/>
                  </a:cubicBezTo>
                  <a:cubicBezTo>
                    <a:pt x="8478" y="262809"/>
                    <a:pt x="11159" y="264982"/>
                    <a:pt x="14130" y="264620"/>
                  </a:cubicBezTo>
                  <a:cubicBezTo>
                    <a:pt x="17100" y="264258"/>
                    <a:pt x="19274" y="261577"/>
                    <a:pt x="18912" y="258606"/>
                  </a:cubicBezTo>
                  <a:lnTo>
                    <a:pt x="18912" y="25860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473;p2">
              <a:extLst>
                <a:ext uri="{FF2B5EF4-FFF2-40B4-BE49-F238E27FC236}">
                  <a16:creationId xmlns:a16="http://schemas.microsoft.com/office/drawing/2014/main" id="{3C2F00C2-104B-3EF2-4F24-D625A5C24E88}"/>
                </a:ext>
              </a:extLst>
            </p:cNvPr>
            <p:cNvSpPr/>
            <p:nvPr/>
          </p:nvSpPr>
          <p:spPr>
            <a:xfrm>
              <a:off x="6206441" y="5218523"/>
              <a:ext cx="13522" cy="28666"/>
            </a:xfrm>
            <a:custGeom>
              <a:avLst/>
              <a:gdLst/>
              <a:ahLst/>
              <a:cxnLst/>
              <a:rect l="l" t="t" r="r" b="b"/>
              <a:pathLst>
                <a:path w="13522" h="28666" extrusionOk="0">
                  <a:moveTo>
                    <a:pt x="13464" y="22448"/>
                  </a:moveTo>
                  <a:lnTo>
                    <a:pt x="10783" y="4624"/>
                  </a:lnTo>
                  <a:cubicBezTo>
                    <a:pt x="10348" y="1653"/>
                    <a:pt x="7595" y="-376"/>
                    <a:pt x="4624" y="59"/>
                  </a:cubicBezTo>
                  <a:cubicBezTo>
                    <a:pt x="1653" y="493"/>
                    <a:pt x="-376" y="3247"/>
                    <a:pt x="59" y="6217"/>
                  </a:cubicBezTo>
                  <a:lnTo>
                    <a:pt x="2740" y="24043"/>
                  </a:lnTo>
                  <a:cubicBezTo>
                    <a:pt x="3175" y="27013"/>
                    <a:pt x="5928" y="29042"/>
                    <a:pt x="8899" y="28607"/>
                  </a:cubicBezTo>
                  <a:cubicBezTo>
                    <a:pt x="11869" y="28173"/>
                    <a:pt x="13899" y="25419"/>
                    <a:pt x="13464" y="2244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474;p2">
              <a:extLst>
                <a:ext uri="{FF2B5EF4-FFF2-40B4-BE49-F238E27FC236}">
                  <a16:creationId xmlns:a16="http://schemas.microsoft.com/office/drawing/2014/main" id="{55F73A90-ADA1-7294-6574-BE8232F9E2D7}"/>
                </a:ext>
              </a:extLst>
            </p:cNvPr>
            <p:cNvSpPr/>
            <p:nvPr/>
          </p:nvSpPr>
          <p:spPr>
            <a:xfrm>
              <a:off x="5704287" y="4822376"/>
              <a:ext cx="155207" cy="407074"/>
            </a:xfrm>
            <a:custGeom>
              <a:avLst/>
              <a:gdLst/>
              <a:ahLst/>
              <a:cxnLst/>
              <a:rect l="l" t="t" r="r" b="b"/>
              <a:pathLst>
                <a:path w="155207" h="407074" extrusionOk="0">
                  <a:moveTo>
                    <a:pt x="106660" y="158612"/>
                  </a:moveTo>
                  <a:lnTo>
                    <a:pt x="74850" y="28766"/>
                  </a:lnTo>
                  <a:lnTo>
                    <a:pt x="74850" y="28621"/>
                  </a:lnTo>
                  <a:cubicBezTo>
                    <a:pt x="74850" y="28621"/>
                    <a:pt x="74343" y="26809"/>
                    <a:pt x="74343" y="26809"/>
                  </a:cubicBezTo>
                  <a:lnTo>
                    <a:pt x="74343" y="26665"/>
                  </a:lnTo>
                  <a:cubicBezTo>
                    <a:pt x="71734" y="17825"/>
                    <a:pt x="66590" y="11013"/>
                    <a:pt x="60213" y="6594"/>
                  </a:cubicBezTo>
                  <a:cubicBezTo>
                    <a:pt x="53837" y="2174"/>
                    <a:pt x="46301" y="0"/>
                    <a:pt x="38766" y="0"/>
                  </a:cubicBezTo>
                  <a:cubicBezTo>
                    <a:pt x="30288" y="0"/>
                    <a:pt x="21738" y="2681"/>
                    <a:pt x="14709" y="8115"/>
                  </a:cubicBezTo>
                  <a:cubicBezTo>
                    <a:pt x="7753" y="13477"/>
                    <a:pt x="2464" y="21665"/>
                    <a:pt x="725" y="31882"/>
                  </a:cubicBezTo>
                  <a:cubicBezTo>
                    <a:pt x="218" y="34635"/>
                    <a:pt x="0" y="37461"/>
                    <a:pt x="0" y="40287"/>
                  </a:cubicBezTo>
                  <a:cubicBezTo>
                    <a:pt x="0" y="43620"/>
                    <a:pt x="363" y="46953"/>
                    <a:pt x="1015" y="50359"/>
                  </a:cubicBezTo>
                  <a:lnTo>
                    <a:pt x="6304" y="49272"/>
                  </a:lnTo>
                  <a:lnTo>
                    <a:pt x="942" y="50141"/>
                  </a:lnTo>
                  <a:lnTo>
                    <a:pt x="30868" y="231578"/>
                  </a:lnTo>
                  <a:cubicBezTo>
                    <a:pt x="33621" y="248244"/>
                    <a:pt x="42027" y="263388"/>
                    <a:pt x="54707" y="274546"/>
                  </a:cubicBezTo>
                  <a:lnTo>
                    <a:pt x="121297" y="333238"/>
                  </a:lnTo>
                  <a:cubicBezTo>
                    <a:pt x="136078" y="346281"/>
                    <a:pt x="144338" y="364903"/>
                    <a:pt x="144338" y="384177"/>
                  </a:cubicBezTo>
                  <a:cubicBezTo>
                    <a:pt x="144338" y="389539"/>
                    <a:pt x="143686" y="394973"/>
                    <a:pt x="142382" y="400335"/>
                  </a:cubicBezTo>
                  <a:lnTo>
                    <a:pt x="147671" y="401640"/>
                  </a:lnTo>
                  <a:lnTo>
                    <a:pt x="147671" y="396205"/>
                  </a:lnTo>
                  <a:lnTo>
                    <a:pt x="147671" y="396205"/>
                  </a:lnTo>
                  <a:cubicBezTo>
                    <a:pt x="144701" y="396205"/>
                    <a:pt x="142237" y="398669"/>
                    <a:pt x="142237" y="401640"/>
                  </a:cubicBezTo>
                  <a:cubicBezTo>
                    <a:pt x="142237" y="404610"/>
                    <a:pt x="144701" y="407074"/>
                    <a:pt x="147671" y="407074"/>
                  </a:cubicBezTo>
                  <a:lnTo>
                    <a:pt x="147671" y="407074"/>
                  </a:lnTo>
                  <a:cubicBezTo>
                    <a:pt x="150135" y="407074"/>
                    <a:pt x="152381" y="405335"/>
                    <a:pt x="152961" y="402944"/>
                  </a:cubicBezTo>
                  <a:cubicBezTo>
                    <a:pt x="154482" y="396712"/>
                    <a:pt x="155207" y="390408"/>
                    <a:pt x="155207" y="384177"/>
                  </a:cubicBezTo>
                  <a:cubicBezTo>
                    <a:pt x="155207" y="361860"/>
                    <a:pt x="145715" y="340267"/>
                    <a:pt x="128542" y="325123"/>
                  </a:cubicBezTo>
                  <a:lnTo>
                    <a:pt x="61953" y="266431"/>
                  </a:lnTo>
                  <a:cubicBezTo>
                    <a:pt x="51156" y="256939"/>
                    <a:pt x="44055" y="244042"/>
                    <a:pt x="41664" y="229839"/>
                  </a:cubicBezTo>
                  <a:lnTo>
                    <a:pt x="11739" y="48402"/>
                  </a:lnTo>
                  <a:lnTo>
                    <a:pt x="11739" y="48185"/>
                  </a:lnTo>
                  <a:cubicBezTo>
                    <a:pt x="11159" y="45504"/>
                    <a:pt x="10869" y="42896"/>
                    <a:pt x="10869" y="40287"/>
                  </a:cubicBezTo>
                  <a:cubicBezTo>
                    <a:pt x="10869" y="38041"/>
                    <a:pt x="11086" y="35867"/>
                    <a:pt x="11449" y="33693"/>
                  </a:cubicBezTo>
                  <a:cubicBezTo>
                    <a:pt x="12753" y="26012"/>
                    <a:pt x="16448" y="20506"/>
                    <a:pt x="21375" y="16665"/>
                  </a:cubicBezTo>
                  <a:cubicBezTo>
                    <a:pt x="26303" y="12825"/>
                    <a:pt x="32534" y="10869"/>
                    <a:pt x="38766" y="10869"/>
                  </a:cubicBezTo>
                  <a:cubicBezTo>
                    <a:pt x="44273" y="10869"/>
                    <a:pt x="49635" y="12390"/>
                    <a:pt x="53982" y="15506"/>
                  </a:cubicBezTo>
                  <a:cubicBezTo>
                    <a:pt x="58402" y="18622"/>
                    <a:pt x="61880" y="23114"/>
                    <a:pt x="63836" y="29708"/>
                  </a:cubicBezTo>
                  <a:lnTo>
                    <a:pt x="69054" y="28186"/>
                  </a:lnTo>
                  <a:lnTo>
                    <a:pt x="63836" y="29563"/>
                  </a:lnTo>
                  <a:lnTo>
                    <a:pt x="64271" y="31302"/>
                  </a:lnTo>
                  <a:lnTo>
                    <a:pt x="96081" y="161076"/>
                  </a:lnTo>
                  <a:cubicBezTo>
                    <a:pt x="96805" y="163974"/>
                    <a:pt x="99704" y="165786"/>
                    <a:pt x="102675" y="165061"/>
                  </a:cubicBezTo>
                  <a:cubicBezTo>
                    <a:pt x="105573" y="164337"/>
                    <a:pt x="107384" y="161438"/>
                    <a:pt x="106660" y="158468"/>
                  </a:cubicBezTo>
                  <a:lnTo>
                    <a:pt x="106660" y="15846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475;p2">
              <a:extLst>
                <a:ext uri="{FF2B5EF4-FFF2-40B4-BE49-F238E27FC236}">
                  <a16:creationId xmlns:a16="http://schemas.microsoft.com/office/drawing/2014/main" id="{2B9377F0-0362-3CF8-AB82-F947D9D0691F}"/>
                </a:ext>
              </a:extLst>
            </p:cNvPr>
            <p:cNvSpPr/>
            <p:nvPr/>
          </p:nvSpPr>
          <p:spPr>
            <a:xfrm>
              <a:off x="5786454" y="4982583"/>
              <a:ext cx="232739" cy="264731"/>
            </a:xfrm>
            <a:custGeom>
              <a:avLst/>
              <a:gdLst/>
              <a:ahLst/>
              <a:cxnLst/>
              <a:rect l="l" t="t" r="r" b="b"/>
              <a:pathLst>
                <a:path w="232739" h="264731" extrusionOk="0">
                  <a:moveTo>
                    <a:pt x="97241" y="118180"/>
                  </a:moveTo>
                  <a:lnTo>
                    <a:pt x="17464" y="39852"/>
                  </a:lnTo>
                  <a:cubicBezTo>
                    <a:pt x="13189" y="35650"/>
                    <a:pt x="11015" y="30143"/>
                    <a:pt x="11015" y="24564"/>
                  </a:cubicBezTo>
                  <a:cubicBezTo>
                    <a:pt x="11015" y="19129"/>
                    <a:pt x="13044" y="13695"/>
                    <a:pt x="17174" y="9565"/>
                  </a:cubicBezTo>
                  <a:lnTo>
                    <a:pt x="13261" y="5797"/>
                  </a:lnTo>
                  <a:lnTo>
                    <a:pt x="13696" y="11231"/>
                  </a:lnTo>
                  <a:cubicBezTo>
                    <a:pt x="15580" y="11086"/>
                    <a:pt x="17536" y="11013"/>
                    <a:pt x="19348" y="11013"/>
                  </a:cubicBezTo>
                  <a:cubicBezTo>
                    <a:pt x="38404" y="11013"/>
                    <a:pt x="56809" y="18477"/>
                    <a:pt x="70504" y="31954"/>
                  </a:cubicBezTo>
                  <a:lnTo>
                    <a:pt x="119558" y="79994"/>
                  </a:lnTo>
                  <a:lnTo>
                    <a:pt x="119558" y="79994"/>
                  </a:lnTo>
                  <a:cubicBezTo>
                    <a:pt x="124993" y="85356"/>
                    <a:pt x="132239" y="88255"/>
                    <a:pt x="139774" y="88255"/>
                  </a:cubicBezTo>
                  <a:cubicBezTo>
                    <a:pt x="140716" y="88255"/>
                    <a:pt x="141586" y="88255"/>
                    <a:pt x="142455" y="88110"/>
                  </a:cubicBezTo>
                  <a:lnTo>
                    <a:pt x="142455" y="88110"/>
                  </a:lnTo>
                  <a:cubicBezTo>
                    <a:pt x="142455" y="88110"/>
                    <a:pt x="148615" y="87458"/>
                    <a:pt x="148615" y="87458"/>
                  </a:cubicBezTo>
                  <a:lnTo>
                    <a:pt x="148615" y="87458"/>
                  </a:lnTo>
                  <a:cubicBezTo>
                    <a:pt x="150788" y="87240"/>
                    <a:pt x="152889" y="87168"/>
                    <a:pt x="154991" y="87168"/>
                  </a:cubicBezTo>
                  <a:cubicBezTo>
                    <a:pt x="169990" y="87168"/>
                    <a:pt x="184626" y="92240"/>
                    <a:pt x="196510" y="101587"/>
                  </a:cubicBezTo>
                  <a:cubicBezTo>
                    <a:pt x="212596" y="114340"/>
                    <a:pt x="221870" y="133614"/>
                    <a:pt x="221870" y="153975"/>
                  </a:cubicBezTo>
                  <a:cubicBezTo>
                    <a:pt x="221870" y="155352"/>
                    <a:pt x="221870" y="156729"/>
                    <a:pt x="221725" y="158178"/>
                  </a:cubicBezTo>
                  <a:lnTo>
                    <a:pt x="227160" y="158540"/>
                  </a:lnTo>
                  <a:lnTo>
                    <a:pt x="221725" y="158105"/>
                  </a:lnTo>
                  <a:lnTo>
                    <a:pt x="214117" y="255925"/>
                  </a:lnTo>
                  <a:lnTo>
                    <a:pt x="213828" y="258678"/>
                  </a:lnTo>
                  <a:cubicBezTo>
                    <a:pt x="213465" y="261649"/>
                    <a:pt x="215639" y="264330"/>
                    <a:pt x="218610" y="264692"/>
                  </a:cubicBezTo>
                  <a:cubicBezTo>
                    <a:pt x="221581" y="265055"/>
                    <a:pt x="224262" y="262881"/>
                    <a:pt x="224624" y="259910"/>
                  </a:cubicBezTo>
                  <a:lnTo>
                    <a:pt x="224986" y="257084"/>
                  </a:lnTo>
                  <a:lnTo>
                    <a:pt x="224986" y="256867"/>
                  </a:lnTo>
                  <a:cubicBezTo>
                    <a:pt x="224986" y="256867"/>
                    <a:pt x="232594" y="158975"/>
                    <a:pt x="232594" y="158975"/>
                  </a:cubicBezTo>
                  <a:lnTo>
                    <a:pt x="232594" y="158975"/>
                  </a:lnTo>
                  <a:cubicBezTo>
                    <a:pt x="232667" y="157308"/>
                    <a:pt x="232739" y="155714"/>
                    <a:pt x="232739" y="154048"/>
                  </a:cubicBezTo>
                  <a:cubicBezTo>
                    <a:pt x="232739" y="130353"/>
                    <a:pt x="221943" y="107891"/>
                    <a:pt x="203248" y="93110"/>
                  </a:cubicBezTo>
                  <a:cubicBezTo>
                    <a:pt x="189481" y="82168"/>
                    <a:pt x="172453" y="76299"/>
                    <a:pt x="154991" y="76299"/>
                  </a:cubicBezTo>
                  <a:cubicBezTo>
                    <a:pt x="152527" y="76299"/>
                    <a:pt x="150064" y="76444"/>
                    <a:pt x="147527" y="76662"/>
                  </a:cubicBezTo>
                  <a:lnTo>
                    <a:pt x="147527" y="76662"/>
                  </a:lnTo>
                  <a:cubicBezTo>
                    <a:pt x="147527" y="76662"/>
                    <a:pt x="141369" y="77241"/>
                    <a:pt x="141369" y="77241"/>
                  </a:cubicBezTo>
                  <a:lnTo>
                    <a:pt x="141876" y="82675"/>
                  </a:lnTo>
                  <a:lnTo>
                    <a:pt x="141369" y="77241"/>
                  </a:lnTo>
                  <a:lnTo>
                    <a:pt x="139630" y="77241"/>
                  </a:lnTo>
                  <a:cubicBezTo>
                    <a:pt x="134920" y="77314"/>
                    <a:pt x="130427" y="75502"/>
                    <a:pt x="127022" y="72169"/>
                  </a:cubicBezTo>
                  <a:lnTo>
                    <a:pt x="127022" y="72169"/>
                  </a:lnTo>
                  <a:cubicBezTo>
                    <a:pt x="127022" y="72169"/>
                    <a:pt x="77967" y="24056"/>
                    <a:pt x="77967" y="24056"/>
                  </a:cubicBezTo>
                  <a:cubicBezTo>
                    <a:pt x="62244" y="8623"/>
                    <a:pt x="41085" y="0"/>
                    <a:pt x="19203" y="0"/>
                  </a:cubicBezTo>
                  <a:cubicBezTo>
                    <a:pt x="17029" y="0"/>
                    <a:pt x="14855" y="73"/>
                    <a:pt x="12682" y="290"/>
                  </a:cubicBezTo>
                  <a:cubicBezTo>
                    <a:pt x="11377" y="362"/>
                    <a:pt x="10146" y="942"/>
                    <a:pt x="9204" y="1884"/>
                  </a:cubicBezTo>
                  <a:cubicBezTo>
                    <a:pt x="3044" y="8188"/>
                    <a:pt x="-71" y="16376"/>
                    <a:pt x="1" y="24491"/>
                  </a:cubicBezTo>
                  <a:cubicBezTo>
                    <a:pt x="1" y="32824"/>
                    <a:pt x="3262" y="41229"/>
                    <a:pt x="9711" y="47533"/>
                  </a:cubicBezTo>
                  <a:lnTo>
                    <a:pt x="89488" y="125861"/>
                  </a:lnTo>
                  <a:cubicBezTo>
                    <a:pt x="91662" y="127962"/>
                    <a:pt x="95067" y="127962"/>
                    <a:pt x="97168" y="125789"/>
                  </a:cubicBezTo>
                  <a:cubicBezTo>
                    <a:pt x="99270" y="123615"/>
                    <a:pt x="99270" y="120209"/>
                    <a:pt x="97168" y="118108"/>
                  </a:cubicBezTo>
                  <a:lnTo>
                    <a:pt x="97168" y="11810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476;p2">
              <a:extLst>
                <a:ext uri="{FF2B5EF4-FFF2-40B4-BE49-F238E27FC236}">
                  <a16:creationId xmlns:a16="http://schemas.microsoft.com/office/drawing/2014/main" id="{FC679DFF-3A90-43C4-4894-E14863B230AD}"/>
                </a:ext>
              </a:extLst>
            </p:cNvPr>
            <p:cNvSpPr/>
            <p:nvPr/>
          </p:nvSpPr>
          <p:spPr>
            <a:xfrm>
              <a:off x="5843856" y="5218523"/>
              <a:ext cx="13522" cy="28666"/>
            </a:xfrm>
            <a:custGeom>
              <a:avLst/>
              <a:gdLst/>
              <a:ahLst/>
              <a:cxnLst/>
              <a:rect l="l" t="t" r="r" b="b"/>
              <a:pathLst>
                <a:path w="13522" h="28666" extrusionOk="0">
                  <a:moveTo>
                    <a:pt x="2740" y="4624"/>
                  </a:moveTo>
                  <a:lnTo>
                    <a:pt x="59" y="22448"/>
                  </a:lnTo>
                  <a:cubicBezTo>
                    <a:pt x="-376" y="25419"/>
                    <a:pt x="1653" y="28173"/>
                    <a:pt x="4624" y="28607"/>
                  </a:cubicBezTo>
                  <a:cubicBezTo>
                    <a:pt x="7594" y="29042"/>
                    <a:pt x="10348" y="27013"/>
                    <a:pt x="10782" y="24043"/>
                  </a:cubicBezTo>
                  <a:lnTo>
                    <a:pt x="13464" y="6217"/>
                  </a:lnTo>
                  <a:cubicBezTo>
                    <a:pt x="13899" y="3247"/>
                    <a:pt x="11869" y="493"/>
                    <a:pt x="8899" y="59"/>
                  </a:cubicBezTo>
                  <a:cubicBezTo>
                    <a:pt x="5928" y="-376"/>
                    <a:pt x="3174" y="1653"/>
                    <a:pt x="2740" y="462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477;p2">
            <a:extLst>
              <a:ext uri="{FF2B5EF4-FFF2-40B4-BE49-F238E27FC236}">
                <a16:creationId xmlns:a16="http://schemas.microsoft.com/office/drawing/2014/main" id="{1153E80F-1AAB-336D-E674-31E0A465E7B3}"/>
              </a:ext>
            </a:extLst>
          </p:cNvPr>
          <p:cNvGrpSpPr/>
          <p:nvPr/>
        </p:nvGrpSpPr>
        <p:grpSpPr>
          <a:xfrm>
            <a:off x="3365984" y="1434461"/>
            <a:ext cx="494662" cy="492015"/>
            <a:chOff x="2564715" y="1055562"/>
            <a:chExt cx="642783" cy="639343"/>
          </a:xfrm>
          <a:solidFill>
            <a:srgbClr val="76BC21"/>
          </a:solidFill>
        </p:grpSpPr>
        <p:sp>
          <p:nvSpPr>
            <p:cNvPr id="151" name="Google Shape;478;p2">
              <a:extLst>
                <a:ext uri="{FF2B5EF4-FFF2-40B4-BE49-F238E27FC236}">
                  <a16:creationId xmlns:a16="http://schemas.microsoft.com/office/drawing/2014/main" id="{EA454BFD-3594-560D-6D9D-4BA97A375B13}"/>
                </a:ext>
              </a:extLst>
            </p:cNvPr>
            <p:cNvSpPr/>
            <p:nvPr/>
          </p:nvSpPr>
          <p:spPr>
            <a:xfrm>
              <a:off x="2641279" y="1481586"/>
              <a:ext cx="381448" cy="113180"/>
            </a:xfrm>
            <a:custGeom>
              <a:avLst/>
              <a:gdLst/>
              <a:ahLst/>
              <a:cxnLst/>
              <a:rect l="l" t="t" r="r" b="b"/>
              <a:pathLst>
                <a:path w="381448" h="113180" extrusionOk="0">
                  <a:moveTo>
                    <a:pt x="7199" y="36519"/>
                  </a:moveTo>
                  <a:lnTo>
                    <a:pt x="65673" y="16303"/>
                  </a:lnTo>
                  <a:cubicBezTo>
                    <a:pt x="76107" y="12680"/>
                    <a:pt x="86976" y="10869"/>
                    <a:pt x="97845" y="10869"/>
                  </a:cubicBezTo>
                  <a:cubicBezTo>
                    <a:pt x="111612" y="10869"/>
                    <a:pt x="125307" y="13767"/>
                    <a:pt x="138059" y="19419"/>
                  </a:cubicBezTo>
                  <a:lnTo>
                    <a:pt x="163492" y="30795"/>
                  </a:lnTo>
                  <a:cubicBezTo>
                    <a:pt x="172332" y="34708"/>
                    <a:pt x="181825" y="36737"/>
                    <a:pt x="191461" y="36737"/>
                  </a:cubicBezTo>
                  <a:lnTo>
                    <a:pt x="317830" y="36737"/>
                  </a:lnTo>
                  <a:cubicBezTo>
                    <a:pt x="332394" y="36737"/>
                    <a:pt x="345582" y="42606"/>
                    <a:pt x="355146" y="52170"/>
                  </a:cubicBezTo>
                  <a:cubicBezTo>
                    <a:pt x="364711" y="61735"/>
                    <a:pt x="370580" y="74923"/>
                    <a:pt x="370580" y="89487"/>
                  </a:cubicBezTo>
                  <a:cubicBezTo>
                    <a:pt x="370580" y="96588"/>
                    <a:pt x="364856" y="102312"/>
                    <a:pt x="357755" y="102312"/>
                  </a:cubicBezTo>
                  <a:lnTo>
                    <a:pt x="217329" y="102312"/>
                  </a:lnTo>
                  <a:cubicBezTo>
                    <a:pt x="214359" y="102312"/>
                    <a:pt x="211895" y="104776"/>
                    <a:pt x="211895" y="107746"/>
                  </a:cubicBezTo>
                  <a:cubicBezTo>
                    <a:pt x="211895" y="110717"/>
                    <a:pt x="214359" y="113181"/>
                    <a:pt x="217329" y="113181"/>
                  </a:cubicBezTo>
                  <a:lnTo>
                    <a:pt x="357755" y="113181"/>
                  </a:lnTo>
                  <a:cubicBezTo>
                    <a:pt x="370870" y="113181"/>
                    <a:pt x="381449" y="102602"/>
                    <a:pt x="381449" y="89487"/>
                  </a:cubicBezTo>
                  <a:cubicBezTo>
                    <a:pt x="381449" y="54344"/>
                    <a:pt x="352972" y="25868"/>
                    <a:pt x="317830" y="25868"/>
                  </a:cubicBezTo>
                  <a:lnTo>
                    <a:pt x="191461" y="25868"/>
                  </a:lnTo>
                  <a:cubicBezTo>
                    <a:pt x="183346" y="25868"/>
                    <a:pt x="175303" y="24129"/>
                    <a:pt x="167912" y="20868"/>
                  </a:cubicBezTo>
                  <a:lnTo>
                    <a:pt x="142479" y="9492"/>
                  </a:lnTo>
                  <a:cubicBezTo>
                    <a:pt x="128277" y="3188"/>
                    <a:pt x="113134" y="0"/>
                    <a:pt x="97845" y="0"/>
                  </a:cubicBezTo>
                  <a:cubicBezTo>
                    <a:pt x="85816" y="0"/>
                    <a:pt x="73716" y="1956"/>
                    <a:pt x="62122" y="6014"/>
                  </a:cubicBezTo>
                  <a:lnTo>
                    <a:pt x="3648" y="26230"/>
                  </a:lnTo>
                  <a:cubicBezTo>
                    <a:pt x="822" y="27245"/>
                    <a:pt x="-699" y="30288"/>
                    <a:pt x="315" y="33114"/>
                  </a:cubicBezTo>
                  <a:cubicBezTo>
                    <a:pt x="1329" y="35940"/>
                    <a:pt x="4373" y="37461"/>
                    <a:pt x="7199" y="36447"/>
                  </a:cubicBezTo>
                  <a:lnTo>
                    <a:pt x="7199" y="364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479;p2">
              <a:extLst>
                <a:ext uri="{FF2B5EF4-FFF2-40B4-BE49-F238E27FC236}">
                  <a16:creationId xmlns:a16="http://schemas.microsoft.com/office/drawing/2014/main" id="{72AEBE1A-AB00-F4D5-3A8A-B6669BD5590B}"/>
                </a:ext>
              </a:extLst>
            </p:cNvPr>
            <p:cNvSpPr/>
            <p:nvPr/>
          </p:nvSpPr>
          <p:spPr>
            <a:xfrm>
              <a:off x="2641276" y="1501875"/>
              <a:ext cx="566222" cy="193030"/>
            </a:xfrm>
            <a:custGeom>
              <a:avLst/>
              <a:gdLst/>
              <a:ahLst/>
              <a:cxnLst/>
              <a:rect l="l" t="t" r="r" b="b"/>
              <a:pathLst>
                <a:path w="566222" h="193030" extrusionOk="0">
                  <a:moveTo>
                    <a:pt x="377829" y="65358"/>
                  </a:moveTo>
                  <a:lnTo>
                    <a:pt x="474634" y="17897"/>
                  </a:lnTo>
                  <a:cubicBezTo>
                    <a:pt x="484416" y="13115"/>
                    <a:pt x="494850" y="10796"/>
                    <a:pt x="505212" y="10796"/>
                  </a:cubicBezTo>
                  <a:cubicBezTo>
                    <a:pt x="523326" y="10796"/>
                    <a:pt x="541151" y="17897"/>
                    <a:pt x="554339" y="31012"/>
                  </a:cubicBezTo>
                  <a:cubicBezTo>
                    <a:pt x="555064" y="31737"/>
                    <a:pt x="555426" y="32607"/>
                    <a:pt x="555426" y="33621"/>
                  </a:cubicBezTo>
                  <a:cubicBezTo>
                    <a:pt x="555426" y="34998"/>
                    <a:pt x="554701" y="36302"/>
                    <a:pt x="553397" y="36954"/>
                  </a:cubicBezTo>
                  <a:lnTo>
                    <a:pt x="366888" y="135426"/>
                  </a:lnTo>
                  <a:lnTo>
                    <a:pt x="366743" y="135426"/>
                  </a:lnTo>
                  <a:cubicBezTo>
                    <a:pt x="366743" y="135426"/>
                    <a:pt x="365873" y="135933"/>
                    <a:pt x="364859" y="136368"/>
                  </a:cubicBezTo>
                  <a:cubicBezTo>
                    <a:pt x="360946" y="138034"/>
                    <a:pt x="352541" y="141222"/>
                    <a:pt x="341962" y="144990"/>
                  </a:cubicBezTo>
                  <a:cubicBezTo>
                    <a:pt x="310152" y="156439"/>
                    <a:pt x="257765" y="174191"/>
                    <a:pt x="236534" y="180278"/>
                  </a:cubicBezTo>
                  <a:cubicBezTo>
                    <a:pt x="232332" y="181510"/>
                    <a:pt x="228056" y="182162"/>
                    <a:pt x="223854" y="182162"/>
                  </a:cubicBezTo>
                  <a:cubicBezTo>
                    <a:pt x="220883" y="182162"/>
                    <a:pt x="217985" y="181872"/>
                    <a:pt x="215159" y="181220"/>
                  </a:cubicBezTo>
                  <a:cubicBezTo>
                    <a:pt x="212985" y="180712"/>
                    <a:pt x="210739" y="180060"/>
                    <a:pt x="208565" y="179263"/>
                  </a:cubicBezTo>
                  <a:lnTo>
                    <a:pt x="86327" y="135498"/>
                  </a:lnTo>
                  <a:lnTo>
                    <a:pt x="84515" y="140643"/>
                  </a:lnTo>
                  <a:lnTo>
                    <a:pt x="86544" y="135571"/>
                  </a:lnTo>
                  <a:cubicBezTo>
                    <a:pt x="81400" y="133469"/>
                    <a:pt x="75965" y="132455"/>
                    <a:pt x="70531" y="132455"/>
                  </a:cubicBezTo>
                  <a:cubicBezTo>
                    <a:pt x="63357" y="132455"/>
                    <a:pt x="56184" y="134266"/>
                    <a:pt x="49735" y="137889"/>
                  </a:cubicBezTo>
                  <a:lnTo>
                    <a:pt x="2782" y="163974"/>
                  </a:lnTo>
                  <a:cubicBezTo>
                    <a:pt x="173" y="165424"/>
                    <a:pt x="-769" y="168757"/>
                    <a:pt x="680" y="171365"/>
                  </a:cubicBezTo>
                  <a:cubicBezTo>
                    <a:pt x="2130" y="173974"/>
                    <a:pt x="5463" y="174916"/>
                    <a:pt x="8071" y="173467"/>
                  </a:cubicBezTo>
                  <a:lnTo>
                    <a:pt x="55025" y="147381"/>
                  </a:lnTo>
                  <a:cubicBezTo>
                    <a:pt x="59807" y="144700"/>
                    <a:pt x="65169" y="143324"/>
                    <a:pt x="70531" y="143324"/>
                  </a:cubicBezTo>
                  <a:cubicBezTo>
                    <a:pt x="74588" y="143324"/>
                    <a:pt x="78646" y="144121"/>
                    <a:pt x="82414" y="145642"/>
                  </a:cubicBezTo>
                  <a:lnTo>
                    <a:pt x="82631" y="145642"/>
                  </a:lnTo>
                  <a:cubicBezTo>
                    <a:pt x="82631" y="145642"/>
                    <a:pt x="204870" y="189480"/>
                    <a:pt x="204870" y="189480"/>
                  </a:cubicBezTo>
                  <a:cubicBezTo>
                    <a:pt x="207406" y="190422"/>
                    <a:pt x="210014" y="191147"/>
                    <a:pt x="212623" y="191799"/>
                  </a:cubicBezTo>
                  <a:cubicBezTo>
                    <a:pt x="216318" y="192668"/>
                    <a:pt x="220013" y="193031"/>
                    <a:pt x="223781" y="193031"/>
                  </a:cubicBezTo>
                  <a:cubicBezTo>
                    <a:pt x="229143" y="193031"/>
                    <a:pt x="234360" y="192233"/>
                    <a:pt x="239433" y="190784"/>
                  </a:cubicBezTo>
                  <a:cubicBezTo>
                    <a:pt x="254939" y="186364"/>
                    <a:pt x="285806" y="176148"/>
                    <a:pt x="313920" y="166438"/>
                  </a:cubicBezTo>
                  <a:cubicBezTo>
                    <a:pt x="327977" y="161583"/>
                    <a:pt x="341310" y="156874"/>
                    <a:pt x="351671" y="153106"/>
                  </a:cubicBezTo>
                  <a:cubicBezTo>
                    <a:pt x="356816" y="151222"/>
                    <a:pt x="361236" y="149555"/>
                    <a:pt x="364714" y="148178"/>
                  </a:cubicBezTo>
                  <a:cubicBezTo>
                    <a:pt x="366453" y="147526"/>
                    <a:pt x="367902" y="146947"/>
                    <a:pt x="369061" y="146439"/>
                  </a:cubicBezTo>
                  <a:cubicBezTo>
                    <a:pt x="370293" y="145932"/>
                    <a:pt x="371163" y="145497"/>
                    <a:pt x="372032" y="145063"/>
                  </a:cubicBezTo>
                  <a:lnTo>
                    <a:pt x="369351" y="140353"/>
                  </a:lnTo>
                  <a:lnTo>
                    <a:pt x="371887" y="145135"/>
                  </a:lnTo>
                  <a:lnTo>
                    <a:pt x="558397" y="46663"/>
                  </a:lnTo>
                  <a:cubicBezTo>
                    <a:pt x="563469" y="43983"/>
                    <a:pt x="566222" y="38838"/>
                    <a:pt x="566222" y="33693"/>
                  </a:cubicBezTo>
                  <a:cubicBezTo>
                    <a:pt x="566222" y="30070"/>
                    <a:pt x="564846" y="26230"/>
                    <a:pt x="561947" y="23404"/>
                  </a:cubicBezTo>
                  <a:cubicBezTo>
                    <a:pt x="546658" y="8188"/>
                    <a:pt x="526152" y="0"/>
                    <a:pt x="505139" y="0"/>
                  </a:cubicBezTo>
                  <a:cubicBezTo>
                    <a:pt x="493184" y="0"/>
                    <a:pt x="481083" y="2681"/>
                    <a:pt x="469779" y="8188"/>
                  </a:cubicBezTo>
                  <a:lnTo>
                    <a:pt x="372974" y="55648"/>
                  </a:lnTo>
                  <a:cubicBezTo>
                    <a:pt x="370293" y="56953"/>
                    <a:pt x="369134" y="60213"/>
                    <a:pt x="370511" y="62894"/>
                  </a:cubicBezTo>
                  <a:cubicBezTo>
                    <a:pt x="371815" y="65575"/>
                    <a:pt x="375076" y="66735"/>
                    <a:pt x="377757" y="65358"/>
                  </a:cubicBezTo>
                  <a:lnTo>
                    <a:pt x="377757" y="653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480;p2">
              <a:extLst>
                <a:ext uri="{FF2B5EF4-FFF2-40B4-BE49-F238E27FC236}">
                  <a16:creationId xmlns:a16="http://schemas.microsoft.com/office/drawing/2014/main" id="{8AE292C1-31F4-2366-B9F4-C9256BF57237}"/>
                </a:ext>
              </a:extLst>
            </p:cNvPr>
            <p:cNvSpPr/>
            <p:nvPr/>
          </p:nvSpPr>
          <p:spPr>
            <a:xfrm>
              <a:off x="2564715" y="1494411"/>
              <a:ext cx="86298" cy="190784"/>
            </a:xfrm>
            <a:custGeom>
              <a:avLst/>
              <a:gdLst/>
              <a:ahLst/>
              <a:cxnLst/>
              <a:rect l="l" t="t" r="r" b="b"/>
              <a:pathLst>
                <a:path w="86298" h="190784" extrusionOk="0">
                  <a:moveTo>
                    <a:pt x="5434" y="190784"/>
                  </a:moveTo>
                  <a:lnTo>
                    <a:pt x="64706" y="190784"/>
                  </a:lnTo>
                  <a:cubicBezTo>
                    <a:pt x="76662" y="190784"/>
                    <a:pt x="86299" y="181147"/>
                    <a:pt x="86299" y="169192"/>
                  </a:cubicBezTo>
                  <a:lnTo>
                    <a:pt x="86299" y="21593"/>
                  </a:lnTo>
                  <a:cubicBezTo>
                    <a:pt x="86299" y="9637"/>
                    <a:pt x="76662" y="0"/>
                    <a:pt x="64706" y="0"/>
                  </a:cubicBez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  <a:lnTo>
                    <a:pt x="64706" y="10869"/>
                  </a:lnTo>
                  <a:cubicBezTo>
                    <a:pt x="70647" y="10869"/>
                    <a:pt x="75430" y="15651"/>
                    <a:pt x="75430" y="21593"/>
                  </a:cubicBezTo>
                  <a:lnTo>
                    <a:pt x="75430" y="169192"/>
                  </a:lnTo>
                  <a:cubicBezTo>
                    <a:pt x="75430" y="175133"/>
                    <a:pt x="70647" y="179915"/>
                    <a:pt x="64706" y="179915"/>
                  </a:cubicBezTo>
                  <a:lnTo>
                    <a:pt x="5434" y="179915"/>
                  </a:lnTo>
                  <a:cubicBezTo>
                    <a:pt x="2464" y="179915"/>
                    <a:pt x="0" y="182379"/>
                    <a:pt x="0" y="185350"/>
                  </a:cubicBezTo>
                  <a:cubicBezTo>
                    <a:pt x="0" y="188321"/>
                    <a:pt x="2464" y="190784"/>
                    <a:pt x="5434" y="190784"/>
                  </a:cubicBezTo>
                  <a:lnTo>
                    <a:pt x="5434" y="1907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481;p2">
              <a:extLst>
                <a:ext uri="{FF2B5EF4-FFF2-40B4-BE49-F238E27FC236}">
                  <a16:creationId xmlns:a16="http://schemas.microsoft.com/office/drawing/2014/main" id="{CD6CA53B-7141-5DC3-87E6-A4FC7EF8E98B}"/>
                </a:ext>
              </a:extLst>
            </p:cNvPr>
            <p:cNvSpPr/>
            <p:nvPr/>
          </p:nvSpPr>
          <p:spPr>
            <a:xfrm>
              <a:off x="2910127" y="1055562"/>
              <a:ext cx="171782" cy="239877"/>
            </a:xfrm>
            <a:custGeom>
              <a:avLst/>
              <a:gdLst/>
              <a:ahLst/>
              <a:cxnLst/>
              <a:rect l="l" t="t" r="r" b="b"/>
              <a:pathLst>
                <a:path w="171782" h="239877" extrusionOk="0">
                  <a:moveTo>
                    <a:pt x="27244" y="105104"/>
                  </a:moveTo>
                  <a:lnTo>
                    <a:pt x="22752" y="102061"/>
                  </a:lnTo>
                  <a:cubicBezTo>
                    <a:pt x="7101" y="125392"/>
                    <a:pt x="0" y="149086"/>
                    <a:pt x="0" y="170244"/>
                  </a:cubicBezTo>
                  <a:cubicBezTo>
                    <a:pt x="0" y="197272"/>
                    <a:pt x="11738" y="220386"/>
                    <a:pt x="31954" y="232342"/>
                  </a:cubicBezTo>
                  <a:cubicBezTo>
                    <a:pt x="40649" y="237486"/>
                    <a:pt x="50431" y="239877"/>
                    <a:pt x="60503" y="239877"/>
                  </a:cubicBezTo>
                  <a:cubicBezTo>
                    <a:pt x="71589" y="239877"/>
                    <a:pt x="83038" y="236979"/>
                    <a:pt x="94124" y="231762"/>
                  </a:cubicBezTo>
                  <a:cubicBezTo>
                    <a:pt x="129411" y="215096"/>
                    <a:pt x="151222" y="179157"/>
                    <a:pt x="151222" y="140391"/>
                  </a:cubicBezTo>
                  <a:lnTo>
                    <a:pt x="151222" y="139160"/>
                  </a:lnTo>
                  <a:cubicBezTo>
                    <a:pt x="151077" y="129160"/>
                    <a:pt x="150859" y="118436"/>
                    <a:pt x="150425" y="108872"/>
                  </a:cubicBezTo>
                  <a:cubicBezTo>
                    <a:pt x="150280" y="106336"/>
                    <a:pt x="150280" y="103872"/>
                    <a:pt x="150280" y="101336"/>
                  </a:cubicBezTo>
                  <a:cubicBezTo>
                    <a:pt x="150280" y="77425"/>
                    <a:pt x="155497" y="53875"/>
                    <a:pt x="160786" y="36413"/>
                  </a:cubicBezTo>
                  <a:cubicBezTo>
                    <a:pt x="163395" y="27645"/>
                    <a:pt x="166076" y="20472"/>
                    <a:pt x="168032" y="15472"/>
                  </a:cubicBezTo>
                  <a:cubicBezTo>
                    <a:pt x="169047" y="12936"/>
                    <a:pt x="169844" y="10980"/>
                    <a:pt x="170423" y="9676"/>
                  </a:cubicBezTo>
                  <a:cubicBezTo>
                    <a:pt x="170713" y="9023"/>
                    <a:pt x="170931" y="8516"/>
                    <a:pt x="171075" y="8154"/>
                  </a:cubicBezTo>
                  <a:lnTo>
                    <a:pt x="171293" y="7719"/>
                  </a:lnTo>
                  <a:cubicBezTo>
                    <a:pt x="172235" y="5618"/>
                    <a:pt x="171800" y="3154"/>
                    <a:pt x="170133" y="1560"/>
                  </a:cubicBezTo>
                  <a:cubicBezTo>
                    <a:pt x="168467" y="-34"/>
                    <a:pt x="166003" y="-469"/>
                    <a:pt x="163975" y="546"/>
                  </a:cubicBezTo>
                  <a:cubicBezTo>
                    <a:pt x="163902" y="546"/>
                    <a:pt x="136802" y="13878"/>
                    <a:pt x="105718" y="33152"/>
                  </a:cubicBezTo>
                  <a:cubicBezTo>
                    <a:pt x="90139" y="42789"/>
                    <a:pt x="73618" y="53875"/>
                    <a:pt x="58837" y="65614"/>
                  </a:cubicBezTo>
                  <a:cubicBezTo>
                    <a:pt x="44055" y="77352"/>
                    <a:pt x="31157" y="89670"/>
                    <a:pt x="22825" y="102061"/>
                  </a:cubicBezTo>
                  <a:lnTo>
                    <a:pt x="27317" y="105104"/>
                  </a:lnTo>
                  <a:lnTo>
                    <a:pt x="31809" y="108147"/>
                  </a:lnTo>
                  <a:cubicBezTo>
                    <a:pt x="39055" y="97278"/>
                    <a:pt x="51301" y="85468"/>
                    <a:pt x="65575" y="74164"/>
                  </a:cubicBezTo>
                  <a:cubicBezTo>
                    <a:pt x="86951" y="57136"/>
                    <a:pt x="112818" y="41123"/>
                    <a:pt x="133252" y="29457"/>
                  </a:cubicBezTo>
                  <a:cubicBezTo>
                    <a:pt x="143469" y="23588"/>
                    <a:pt x="152381" y="18805"/>
                    <a:pt x="158685" y="15545"/>
                  </a:cubicBezTo>
                  <a:cubicBezTo>
                    <a:pt x="161873" y="13878"/>
                    <a:pt x="164337" y="12574"/>
                    <a:pt x="166076" y="11704"/>
                  </a:cubicBezTo>
                  <a:cubicBezTo>
                    <a:pt x="167815" y="10835"/>
                    <a:pt x="168684" y="10400"/>
                    <a:pt x="168684" y="10400"/>
                  </a:cubicBezTo>
                  <a:lnTo>
                    <a:pt x="166293" y="5545"/>
                  </a:lnTo>
                  <a:lnTo>
                    <a:pt x="161366" y="3299"/>
                  </a:lnTo>
                  <a:cubicBezTo>
                    <a:pt x="161221" y="3661"/>
                    <a:pt x="139411" y="50542"/>
                    <a:pt x="139338" y="101481"/>
                  </a:cubicBezTo>
                  <a:cubicBezTo>
                    <a:pt x="139338" y="104162"/>
                    <a:pt x="139338" y="106843"/>
                    <a:pt x="139556" y="109524"/>
                  </a:cubicBezTo>
                  <a:cubicBezTo>
                    <a:pt x="139990" y="118944"/>
                    <a:pt x="140280" y="129523"/>
                    <a:pt x="140353" y="139449"/>
                  </a:cubicBezTo>
                  <a:lnTo>
                    <a:pt x="140353" y="140609"/>
                  </a:lnTo>
                  <a:cubicBezTo>
                    <a:pt x="140353" y="175317"/>
                    <a:pt x="120789" y="207416"/>
                    <a:pt x="89487" y="222197"/>
                  </a:cubicBezTo>
                  <a:cubicBezTo>
                    <a:pt x="79560" y="226907"/>
                    <a:pt x="69633" y="229298"/>
                    <a:pt x="60503" y="229298"/>
                  </a:cubicBezTo>
                  <a:cubicBezTo>
                    <a:pt x="52170" y="229298"/>
                    <a:pt x="44417" y="227342"/>
                    <a:pt x="37461" y="223284"/>
                  </a:cubicBezTo>
                  <a:cubicBezTo>
                    <a:pt x="21013" y="213502"/>
                    <a:pt x="10869" y="194518"/>
                    <a:pt x="10796" y="170534"/>
                  </a:cubicBezTo>
                  <a:cubicBezTo>
                    <a:pt x="10796" y="151840"/>
                    <a:pt x="17100" y="130175"/>
                    <a:pt x="31665" y="108437"/>
                  </a:cubicBezTo>
                  <a:lnTo>
                    <a:pt x="27172" y="1053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482;p2">
              <a:extLst>
                <a:ext uri="{FF2B5EF4-FFF2-40B4-BE49-F238E27FC236}">
                  <a16:creationId xmlns:a16="http://schemas.microsoft.com/office/drawing/2014/main" id="{E0DEB6DF-4B80-ADE1-F9D1-B9F3A5D65E8E}"/>
                </a:ext>
              </a:extLst>
            </p:cNvPr>
            <p:cNvSpPr/>
            <p:nvPr/>
          </p:nvSpPr>
          <p:spPr>
            <a:xfrm>
              <a:off x="2939835" y="1247752"/>
              <a:ext cx="30079" cy="175583"/>
            </a:xfrm>
            <a:custGeom>
              <a:avLst/>
              <a:gdLst/>
              <a:ahLst/>
              <a:cxnLst/>
              <a:rect l="l" t="t" r="r" b="b"/>
              <a:pathLst>
                <a:path w="30079" h="175583" extrusionOk="0">
                  <a:moveTo>
                    <a:pt x="12680" y="169853"/>
                  </a:moveTo>
                  <a:cubicBezTo>
                    <a:pt x="11666" y="145434"/>
                    <a:pt x="10869" y="117827"/>
                    <a:pt x="10869" y="100944"/>
                  </a:cubicBezTo>
                  <a:cubicBezTo>
                    <a:pt x="10869" y="95148"/>
                    <a:pt x="10941" y="90583"/>
                    <a:pt x="11159" y="88119"/>
                  </a:cubicBezTo>
                  <a:cubicBezTo>
                    <a:pt x="13332" y="60512"/>
                    <a:pt x="19564" y="33340"/>
                    <a:pt x="29708" y="7400"/>
                  </a:cubicBezTo>
                  <a:cubicBezTo>
                    <a:pt x="30795" y="4574"/>
                    <a:pt x="29418" y="1458"/>
                    <a:pt x="26592" y="371"/>
                  </a:cubicBezTo>
                  <a:cubicBezTo>
                    <a:pt x="23767" y="-716"/>
                    <a:pt x="20651" y="661"/>
                    <a:pt x="19564" y="3487"/>
                  </a:cubicBezTo>
                  <a:cubicBezTo>
                    <a:pt x="9057" y="30442"/>
                    <a:pt x="2608" y="58628"/>
                    <a:pt x="362" y="87322"/>
                  </a:cubicBezTo>
                  <a:cubicBezTo>
                    <a:pt x="145" y="90438"/>
                    <a:pt x="0" y="95075"/>
                    <a:pt x="0" y="101017"/>
                  </a:cubicBezTo>
                  <a:cubicBezTo>
                    <a:pt x="0" y="118190"/>
                    <a:pt x="797" y="145869"/>
                    <a:pt x="1884" y="170360"/>
                  </a:cubicBezTo>
                  <a:cubicBezTo>
                    <a:pt x="2029" y="173331"/>
                    <a:pt x="4565" y="175722"/>
                    <a:pt x="7536" y="175577"/>
                  </a:cubicBezTo>
                  <a:cubicBezTo>
                    <a:pt x="10506" y="175432"/>
                    <a:pt x="12898" y="172896"/>
                    <a:pt x="12753" y="169925"/>
                  </a:cubicBezTo>
                  <a:lnTo>
                    <a:pt x="12753" y="1699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483;p2">
              <a:extLst>
                <a:ext uri="{FF2B5EF4-FFF2-40B4-BE49-F238E27FC236}">
                  <a16:creationId xmlns:a16="http://schemas.microsoft.com/office/drawing/2014/main" id="{876A2B58-3872-18B4-9F12-CB8A396E376D}"/>
                </a:ext>
              </a:extLst>
            </p:cNvPr>
            <p:cNvSpPr/>
            <p:nvPr/>
          </p:nvSpPr>
          <p:spPr>
            <a:xfrm>
              <a:off x="2788333" y="1278919"/>
              <a:ext cx="141068" cy="94269"/>
            </a:xfrm>
            <a:custGeom>
              <a:avLst/>
              <a:gdLst/>
              <a:ahLst/>
              <a:cxnLst/>
              <a:rect l="l" t="t" r="r" b="b"/>
              <a:pathLst>
                <a:path w="141068" h="94269" extrusionOk="0">
                  <a:moveTo>
                    <a:pt x="99622" y="12680"/>
                  </a:moveTo>
                  <a:lnTo>
                    <a:pt x="97448" y="17680"/>
                  </a:lnTo>
                  <a:cubicBezTo>
                    <a:pt x="119983" y="27607"/>
                    <a:pt x="130344" y="44272"/>
                    <a:pt x="130272" y="57895"/>
                  </a:cubicBezTo>
                  <a:cubicBezTo>
                    <a:pt x="130272" y="62025"/>
                    <a:pt x="129402" y="65865"/>
                    <a:pt x="127591" y="69416"/>
                  </a:cubicBezTo>
                  <a:cubicBezTo>
                    <a:pt x="125707" y="73111"/>
                    <a:pt x="122808" y="76082"/>
                    <a:pt x="119041" y="78401"/>
                  </a:cubicBezTo>
                  <a:cubicBezTo>
                    <a:pt x="115200" y="80719"/>
                    <a:pt x="110418" y="82313"/>
                    <a:pt x="104984" y="83038"/>
                  </a:cubicBezTo>
                  <a:cubicBezTo>
                    <a:pt x="103100" y="83255"/>
                    <a:pt x="101143" y="83400"/>
                    <a:pt x="99259" y="83400"/>
                  </a:cubicBezTo>
                  <a:cubicBezTo>
                    <a:pt x="83173" y="83400"/>
                    <a:pt x="67957" y="74778"/>
                    <a:pt x="59262" y="60793"/>
                  </a:cubicBezTo>
                  <a:cubicBezTo>
                    <a:pt x="56364" y="56156"/>
                    <a:pt x="53393" y="51156"/>
                    <a:pt x="50784" y="46736"/>
                  </a:cubicBezTo>
                  <a:cubicBezTo>
                    <a:pt x="35496" y="20288"/>
                    <a:pt x="8686" y="3261"/>
                    <a:pt x="8396" y="2971"/>
                  </a:cubicBezTo>
                  <a:lnTo>
                    <a:pt x="5497" y="7536"/>
                  </a:lnTo>
                  <a:lnTo>
                    <a:pt x="6077" y="12970"/>
                  </a:lnTo>
                  <a:cubicBezTo>
                    <a:pt x="6077" y="12970"/>
                    <a:pt x="7237" y="12825"/>
                    <a:pt x="9338" y="12680"/>
                  </a:cubicBezTo>
                  <a:cubicBezTo>
                    <a:pt x="15714" y="12101"/>
                    <a:pt x="30568" y="10869"/>
                    <a:pt x="46872" y="10869"/>
                  </a:cubicBezTo>
                  <a:cubicBezTo>
                    <a:pt x="56146" y="10869"/>
                    <a:pt x="65856" y="11231"/>
                    <a:pt x="74768" y="12318"/>
                  </a:cubicBezTo>
                  <a:cubicBezTo>
                    <a:pt x="83681" y="13332"/>
                    <a:pt x="91724" y="15144"/>
                    <a:pt x="97448" y="17680"/>
                  </a:cubicBezTo>
                  <a:lnTo>
                    <a:pt x="99622" y="12680"/>
                  </a:lnTo>
                  <a:lnTo>
                    <a:pt x="101795" y="7681"/>
                  </a:lnTo>
                  <a:cubicBezTo>
                    <a:pt x="94477" y="4492"/>
                    <a:pt x="85565" y="2681"/>
                    <a:pt x="76073" y="1522"/>
                  </a:cubicBezTo>
                  <a:cubicBezTo>
                    <a:pt x="66581" y="362"/>
                    <a:pt x="56436" y="0"/>
                    <a:pt x="46872" y="0"/>
                  </a:cubicBezTo>
                  <a:cubicBezTo>
                    <a:pt x="24337" y="0"/>
                    <a:pt x="4990" y="2174"/>
                    <a:pt x="4845" y="2174"/>
                  </a:cubicBezTo>
                  <a:cubicBezTo>
                    <a:pt x="2527" y="2391"/>
                    <a:pt x="643" y="4130"/>
                    <a:pt x="136" y="6304"/>
                  </a:cubicBezTo>
                  <a:cubicBezTo>
                    <a:pt x="-372" y="8550"/>
                    <a:pt x="570" y="10869"/>
                    <a:pt x="2527" y="12101"/>
                  </a:cubicBezTo>
                  <a:lnTo>
                    <a:pt x="2744" y="12246"/>
                  </a:lnTo>
                  <a:cubicBezTo>
                    <a:pt x="5353" y="13912"/>
                    <a:pt x="28829" y="30070"/>
                    <a:pt x="41365" y="52098"/>
                  </a:cubicBezTo>
                  <a:cubicBezTo>
                    <a:pt x="44046" y="56735"/>
                    <a:pt x="47089" y="61807"/>
                    <a:pt x="49987" y="66517"/>
                  </a:cubicBezTo>
                  <a:cubicBezTo>
                    <a:pt x="60639" y="83690"/>
                    <a:pt x="79261" y="94269"/>
                    <a:pt x="99259" y="94269"/>
                  </a:cubicBezTo>
                  <a:cubicBezTo>
                    <a:pt x="101651" y="94269"/>
                    <a:pt x="103969" y="94124"/>
                    <a:pt x="106360" y="93834"/>
                  </a:cubicBezTo>
                  <a:cubicBezTo>
                    <a:pt x="113099" y="92965"/>
                    <a:pt x="119331" y="91008"/>
                    <a:pt x="124620" y="87748"/>
                  </a:cubicBezTo>
                  <a:cubicBezTo>
                    <a:pt x="129982" y="84487"/>
                    <a:pt x="134402" y="79995"/>
                    <a:pt x="137228" y="74343"/>
                  </a:cubicBezTo>
                  <a:cubicBezTo>
                    <a:pt x="139836" y="69198"/>
                    <a:pt x="141068" y="63619"/>
                    <a:pt x="141068" y="57895"/>
                  </a:cubicBezTo>
                  <a:cubicBezTo>
                    <a:pt x="141068" y="38766"/>
                    <a:pt x="127156" y="18839"/>
                    <a:pt x="101723" y="7753"/>
                  </a:cubicBezTo>
                  <a:lnTo>
                    <a:pt x="99549" y="127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484;p2">
              <a:extLst>
                <a:ext uri="{FF2B5EF4-FFF2-40B4-BE49-F238E27FC236}">
                  <a16:creationId xmlns:a16="http://schemas.microsoft.com/office/drawing/2014/main" id="{43B66762-1A6C-C3FF-3966-757CD6434E34}"/>
                </a:ext>
              </a:extLst>
            </p:cNvPr>
            <p:cNvSpPr/>
            <p:nvPr/>
          </p:nvSpPr>
          <p:spPr>
            <a:xfrm>
              <a:off x="2911530" y="1350970"/>
              <a:ext cx="39724" cy="51390"/>
            </a:xfrm>
            <a:custGeom>
              <a:avLst/>
              <a:gdLst/>
              <a:ahLst/>
              <a:cxnLst/>
              <a:rect l="l" t="t" r="r" b="b"/>
              <a:pathLst>
                <a:path w="39724" h="51390" extrusionOk="0">
                  <a:moveTo>
                    <a:pt x="1495" y="9175"/>
                  </a:moveTo>
                  <a:cubicBezTo>
                    <a:pt x="6132" y="13885"/>
                    <a:pt x="10407" y="18885"/>
                    <a:pt x="14392" y="24174"/>
                  </a:cubicBezTo>
                  <a:cubicBezTo>
                    <a:pt x="20117" y="31710"/>
                    <a:pt x="25116" y="39825"/>
                    <a:pt x="29391" y="48375"/>
                  </a:cubicBezTo>
                  <a:cubicBezTo>
                    <a:pt x="30696" y="51056"/>
                    <a:pt x="33956" y="52143"/>
                    <a:pt x="36709" y="50839"/>
                  </a:cubicBezTo>
                  <a:cubicBezTo>
                    <a:pt x="39391" y="49535"/>
                    <a:pt x="40477" y="46202"/>
                    <a:pt x="39173" y="43521"/>
                  </a:cubicBezTo>
                  <a:cubicBezTo>
                    <a:pt x="34608" y="34391"/>
                    <a:pt x="29246" y="25696"/>
                    <a:pt x="23160" y="17653"/>
                  </a:cubicBezTo>
                  <a:cubicBezTo>
                    <a:pt x="18885" y="12001"/>
                    <a:pt x="14247" y="6639"/>
                    <a:pt x="9320" y="1639"/>
                  </a:cubicBezTo>
                  <a:cubicBezTo>
                    <a:pt x="7219" y="-534"/>
                    <a:pt x="3813" y="-534"/>
                    <a:pt x="1639" y="1567"/>
                  </a:cubicBezTo>
                  <a:cubicBezTo>
                    <a:pt x="-534" y="3668"/>
                    <a:pt x="-534" y="7074"/>
                    <a:pt x="1567" y="9248"/>
                  </a:cubicBezTo>
                  <a:lnTo>
                    <a:pt x="1567" y="92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485;p2">
              <a:extLst>
                <a:ext uri="{FF2B5EF4-FFF2-40B4-BE49-F238E27FC236}">
                  <a16:creationId xmlns:a16="http://schemas.microsoft.com/office/drawing/2014/main" id="{A9733376-9298-D0AC-8E5C-2F4E0A354C6A}"/>
                </a:ext>
              </a:extLst>
            </p:cNvPr>
            <p:cNvSpPr/>
            <p:nvPr/>
          </p:nvSpPr>
          <p:spPr>
            <a:xfrm>
              <a:off x="2764268" y="1414634"/>
              <a:ext cx="344952" cy="86696"/>
            </a:xfrm>
            <a:custGeom>
              <a:avLst/>
              <a:gdLst/>
              <a:ahLst/>
              <a:cxnLst/>
              <a:rect l="l" t="t" r="r" b="b"/>
              <a:pathLst>
                <a:path w="344952" h="86696" extrusionOk="0">
                  <a:moveTo>
                    <a:pt x="8839" y="57315"/>
                  </a:moveTo>
                  <a:cubicBezTo>
                    <a:pt x="40938" y="29636"/>
                    <a:pt x="96949" y="10796"/>
                    <a:pt x="160713" y="10869"/>
                  </a:cubicBezTo>
                  <a:cubicBezTo>
                    <a:pt x="202014" y="10869"/>
                    <a:pt x="240127" y="18767"/>
                    <a:pt x="270633" y="31882"/>
                  </a:cubicBezTo>
                  <a:cubicBezTo>
                    <a:pt x="301138" y="44997"/>
                    <a:pt x="323745" y="63402"/>
                    <a:pt x="334686" y="83835"/>
                  </a:cubicBezTo>
                  <a:cubicBezTo>
                    <a:pt x="336135" y="86443"/>
                    <a:pt x="339396" y="87458"/>
                    <a:pt x="342077" y="86081"/>
                  </a:cubicBezTo>
                  <a:cubicBezTo>
                    <a:pt x="344758" y="84632"/>
                    <a:pt x="345700" y="81371"/>
                    <a:pt x="344323" y="78690"/>
                  </a:cubicBezTo>
                  <a:cubicBezTo>
                    <a:pt x="331716" y="55214"/>
                    <a:pt x="307007" y="35722"/>
                    <a:pt x="275053" y="21883"/>
                  </a:cubicBezTo>
                  <a:cubicBezTo>
                    <a:pt x="243026" y="8115"/>
                    <a:pt x="203608" y="0"/>
                    <a:pt x="160857" y="0"/>
                  </a:cubicBezTo>
                  <a:cubicBezTo>
                    <a:pt x="94992" y="0"/>
                    <a:pt x="36880" y="19129"/>
                    <a:pt x="1883" y="49055"/>
                  </a:cubicBezTo>
                  <a:cubicBezTo>
                    <a:pt x="-364" y="51011"/>
                    <a:pt x="-653" y="54417"/>
                    <a:pt x="1303" y="56735"/>
                  </a:cubicBezTo>
                  <a:cubicBezTo>
                    <a:pt x="3259" y="58982"/>
                    <a:pt x="6665" y="59271"/>
                    <a:pt x="8984" y="57315"/>
                  </a:cubicBezTo>
                  <a:lnTo>
                    <a:pt x="8984" y="57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486;p2">
            <a:extLst>
              <a:ext uri="{FF2B5EF4-FFF2-40B4-BE49-F238E27FC236}">
                <a16:creationId xmlns:a16="http://schemas.microsoft.com/office/drawing/2014/main" id="{059A0231-7A03-B397-70D3-96AFEB44A4ED}"/>
              </a:ext>
            </a:extLst>
          </p:cNvPr>
          <p:cNvGrpSpPr/>
          <p:nvPr/>
        </p:nvGrpSpPr>
        <p:grpSpPr>
          <a:xfrm>
            <a:off x="5942215" y="1424341"/>
            <a:ext cx="479327" cy="479383"/>
            <a:chOff x="5668057" y="1049224"/>
            <a:chExt cx="622856" cy="622929"/>
          </a:xfrm>
        </p:grpSpPr>
        <p:sp>
          <p:nvSpPr>
            <p:cNvPr id="160" name="Google Shape;487;p2">
              <a:extLst>
                <a:ext uri="{FF2B5EF4-FFF2-40B4-BE49-F238E27FC236}">
                  <a16:creationId xmlns:a16="http://schemas.microsoft.com/office/drawing/2014/main" id="{89ABBB83-3636-7129-F29E-19D8BF75B8D9}"/>
                </a:ext>
              </a:extLst>
            </p:cNvPr>
            <p:cNvSpPr/>
            <p:nvPr/>
          </p:nvSpPr>
          <p:spPr>
            <a:xfrm>
              <a:off x="5668057" y="1049224"/>
              <a:ext cx="622856" cy="622929"/>
            </a:xfrm>
            <a:custGeom>
              <a:avLst/>
              <a:gdLst/>
              <a:ahLst/>
              <a:cxnLst/>
              <a:rect l="l" t="t" r="r" b="b"/>
              <a:pathLst>
                <a:path w="622856" h="622929" extrusionOk="0">
                  <a:moveTo>
                    <a:pt x="5434" y="268750"/>
                  </a:moveTo>
                  <a:lnTo>
                    <a:pt x="0" y="268750"/>
                  </a:lnTo>
                  <a:lnTo>
                    <a:pt x="0" y="354252"/>
                  </a:lnTo>
                  <a:cubicBezTo>
                    <a:pt x="0" y="356933"/>
                    <a:pt x="1957" y="359251"/>
                    <a:pt x="4637" y="359614"/>
                  </a:cubicBezTo>
                  <a:lnTo>
                    <a:pt x="76879" y="370337"/>
                  </a:lnTo>
                  <a:lnTo>
                    <a:pt x="77676" y="364975"/>
                  </a:lnTo>
                  <a:lnTo>
                    <a:pt x="72387" y="366207"/>
                  </a:lnTo>
                  <a:cubicBezTo>
                    <a:pt x="78618" y="393452"/>
                    <a:pt x="89342" y="418957"/>
                    <a:pt x="103761" y="441854"/>
                  </a:cubicBezTo>
                  <a:lnTo>
                    <a:pt x="108326" y="438956"/>
                  </a:lnTo>
                  <a:lnTo>
                    <a:pt x="103979" y="435695"/>
                  </a:lnTo>
                  <a:lnTo>
                    <a:pt x="60431" y="494387"/>
                  </a:lnTo>
                  <a:cubicBezTo>
                    <a:pt x="58837" y="496561"/>
                    <a:pt x="59054" y="499532"/>
                    <a:pt x="60938" y="501488"/>
                  </a:cubicBezTo>
                  <a:lnTo>
                    <a:pt x="121441" y="561991"/>
                  </a:lnTo>
                  <a:cubicBezTo>
                    <a:pt x="123325" y="563875"/>
                    <a:pt x="126368" y="564093"/>
                    <a:pt x="128542" y="562498"/>
                  </a:cubicBezTo>
                  <a:lnTo>
                    <a:pt x="187234" y="518951"/>
                  </a:lnTo>
                  <a:lnTo>
                    <a:pt x="183973" y="514603"/>
                  </a:lnTo>
                  <a:lnTo>
                    <a:pt x="181075" y="519168"/>
                  </a:lnTo>
                  <a:cubicBezTo>
                    <a:pt x="204045" y="533587"/>
                    <a:pt x="229550" y="544311"/>
                    <a:pt x="256722" y="550543"/>
                  </a:cubicBezTo>
                  <a:lnTo>
                    <a:pt x="257954" y="545253"/>
                  </a:lnTo>
                  <a:lnTo>
                    <a:pt x="252592" y="546050"/>
                  </a:lnTo>
                  <a:lnTo>
                    <a:pt x="263316" y="618292"/>
                  </a:lnTo>
                  <a:cubicBezTo>
                    <a:pt x="263678" y="620973"/>
                    <a:pt x="265997" y="622929"/>
                    <a:pt x="268678" y="622929"/>
                  </a:cubicBezTo>
                  <a:lnTo>
                    <a:pt x="354179" y="622929"/>
                  </a:lnTo>
                  <a:cubicBezTo>
                    <a:pt x="356860" y="622929"/>
                    <a:pt x="359179" y="620973"/>
                    <a:pt x="359541" y="618292"/>
                  </a:cubicBezTo>
                  <a:lnTo>
                    <a:pt x="370265" y="546050"/>
                  </a:lnTo>
                  <a:lnTo>
                    <a:pt x="364903" y="545253"/>
                  </a:lnTo>
                  <a:lnTo>
                    <a:pt x="366135" y="550543"/>
                  </a:lnTo>
                  <a:cubicBezTo>
                    <a:pt x="393380" y="544311"/>
                    <a:pt x="418885" y="533587"/>
                    <a:pt x="441782" y="519168"/>
                  </a:cubicBezTo>
                  <a:lnTo>
                    <a:pt x="438884" y="514603"/>
                  </a:lnTo>
                  <a:lnTo>
                    <a:pt x="435623" y="518951"/>
                  </a:lnTo>
                  <a:lnTo>
                    <a:pt x="494315" y="562498"/>
                  </a:lnTo>
                  <a:cubicBezTo>
                    <a:pt x="496489" y="564093"/>
                    <a:pt x="499460" y="563875"/>
                    <a:pt x="501416" y="561991"/>
                  </a:cubicBezTo>
                  <a:lnTo>
                    <a:pt x="561919" y="501488"/>
                  </a:lnTo>
                  <a:cubicBezTo>
                    <a:pt x="563803" y="499604"/>
                    <a:pt x="564020" y="496561"/>
                    <a:pt x="562426" y="494387"/>
                  </a:cubicBezTo>
                  <a:lnTo>
                    <a:pt x="518879" y="435695"/>
                  </a:lnTo>
                  <a:lnTo>
                    <a:pt x="514531" y="438956"/>
                  </a:lnTo>
                  <a:lnTo>
                    <a:pt x="519096" y="441854"/>
                  </a:lnTo>
                  <a:cubicBezTo>
                    <a:pt x="533515" y="418885"/>
                    <a:pt x="544239" y="393379"/>
                    <a:pt x="550471" y="366207"/>
                  </a:cubicBezTo>
                  <a:lnTo>
                    <a:pt x="545181" y="364975"/>
                  </a:lnTo>
                  <a:lnTo>
                    <a:pt x="545978" y="370337"/>
                  </a:lnTo>
                  <a:lnTo>
                    <a:pt x="618219" y="359614"/>
                  </a:lnTo>
                  <a:cubicBezTo>
                    <a:pt x="620900" y="359251"/>
                    <a:pt x="622857" y="356933"/>
                    <a:pt x="622857" y="354252"/>
                  </a:cubicBezTo>
                  <a:lnTo>
                    <a:pt x="622857" y="268750"/>
                  </a:lnTo>
                  <a:cubicBezTo>
                    <a:pt x="622857" y="266069"/>
                    <a:pt x="620900" y="263750"/>
                    <a:pt x="618219" y="263388"/>
                  </a:cubicBezTo>
                  <a:lnTo>
                    <a:pt x="545978" y="252664"/>
                  </a:lnTo>
                  <a:lnTo>
                    <a:pt x="545181" y="258026"/>
                  </a:lnTo>
                  <a:lnTo>
                    <a:pt x="550471" y="256794"/>
                  </a:lnTo>
                  <a:cubicBezTo>
                    <a:pt x="544239" y="229550"/>
                    <a:pt x="533515" y="204044"/>
                    <a:pt x="519096" y="181147"/>
                  </a:cubicBezTo>
                  <a:lnTo>
                    <a:pt x="514531" y="184046"/>
                  </a:lnTo>
                  <a:lnTo>
                    <a:pt x="518879" y="187306"/>
                  </a:lnTo>
                  <a:lnTo>
                    <a:pt x="562426" y="128615"/>
                  </a:lnTo>
                  <a:cubicBezTo>
                    <a:pt x="564020" y="126441"/>
                    <a:pt x="563803" y="123470"/>
                    <a:pt x="561919" y="121514"/>
                  </a:cubicBezTo>
                  <a:lnTo>
                    <a:pt x="501416" y="61010"/>
                  </a:lnTo>
                  <a:cubicBezTo>
                    <a:pt x="499532" y="59126"/>
                    <a:pt x="496489" y="58909"/>
                    <a:pt x="494315" y="60503"/>
                  </a:cubicBezTo>
                  <a:lnTo>
                    <a:pt x="435623" y="104051"/>
                  </a:lnTo>
                  <a:lnTo>
                    <a:pt x="438884" y="108399"/>
                  </a:lnTo>
                  <a:lnTo>
                    <a:pt x="441782" y="103761"/>
                  </a:lnTo>
                  <a:cubicBezTo>
                    <a:pt x="418813" y="89342"/>
                    <a:pt x="393307" y="78618"/>
                    <a:pt x="366135" y="72386"/>
                  </a:cubicBezTo>
                  <a:lnTo>
                    <a:pt x="364903" y="77676"/>
                  </a:lnTo>
                  <a:lnTo>
                    <a:pt x="370265" y="76879"/>
                  </a:lnTo>
                  <a:lnTo>
                    <a:pt x="359541" y="4637"/>
                  </a:lnTo>
                  <a:cubicBezTo>
                    <a:pt x="359179" y="1956"/>
                    <a:pt x="356860" y="0"/>
                    <a:pt x="354179" y="0"/>
                  </a:cubicBezTo>
                  <a:lnTo>
                    <a:pt x="268678" y="0"/>
                  </a:lnTo>
                  <a:cubicBezTo>
                    <a:pt x="265997" y="0"/>
                    <a:pt x="263678" y="1956"/>
                    <a:pt x="263316" y="4637"/>
                  </a:cubicBezTo>
                  <a:lnTo>
                    <a:pt x="252592" y="76879"/>
                  </a:lnTo>
                  <a:lnTo>
                    <a:pt x="257954" y="77676"/>
                  </a:lnTo>
                  <a:lnTo>
                    <a:pt x="256722" y="72386"/>
                  </a:lnTo>
                  <a:cubicBezTo>
                    <a:pt x="229478" y="78618"/>
                    <a:pt x="203972" y="89342"/>
                    <a:pt x="181075" y="103761"/>
                  </a:cubicBezTo>
                  <a:lnTo>
                    <a:pt x="183973" y="108399"/>
                  </a:lnTo>
                  <a:lnTo>
                    <a:pt x="187234" y="104051"/>
                  </a:lnTo>
                  <a:lnTo>
                    <a:pt x="128542" y="60503"/>
                  </a:lnTo>
                  <a:cubicBezTo>
                    <a:pt x="126368" y="58909"/>
                    <a:pt x="123398" y="59126"/>
                    <a:pt x="121441" y="61010"/>
                  </a:cubicBezTo>
                  <a:lnTo>
                    <a:pt x="60938" y="121514"/>
                  </a:lnTo>
                  <a:cubicBezTo>
                    <a:pt x="59054" y="123398"/>
                    <a:pt x="58837" y="126441"/>
                    <a:pt x="60431" y="128615"/>
                  </a:cubicBezTo>
                  <a:lnTo>
                    <a:pt x="103979" y="187306"/>
                  </a:lnTo>
                  <a:lnTo>
                    <a:pt x="108326" y="184046"/>
                  </a:lnTo>
                  <a:lnTo>
                    <a:pt x="103761" y="181147"/>
                  </a:lnTo>
                  <a:cubicBezTo>
                    <a:pt x="89342" y="204117"/>
                    <a:pt x="78618" y="229622"/>
                    <a:pt x="72387" y="256794"/>
                  </a:cubicBezTo>
                  <a:lnTo>
                    <a:pt x="77676" y="258026"/>
                  </a:lnTo>
                  <a:lnTo>
                    <a:pt x="76879" y="252664"/>
                  </a:lnTo>
                  <a:lnTo>
                    <a:pt x="4637" y="263388"/>
                  </a:lnTo>
                  <a:cubicBezTo>
                    <a:pt x="1957" y="263750"/>
                    <a:pt x="0" y="266069"/>
                    <a:pt x="0" y="268750"/>
                  </a:cubicBezTo>
                  <a:lnTo>
                    <a:pt x="5434" y="268750"/>
                  </a:lnTo>
                  <a:lnTo>
                    <a:pt x="6232" y="274112"/>
                  </a:lnTo>
                  <a:lnTo>
                    <a:pt x="78473" y="263388"/>
                  </a:lnTo>
                  <a:cubicBezTo>
                    <a:pt x="80719" y="263026"/>
                    <a:pt x="82458" y="261432"/>
                    <a:pt x="82966" y="259185"/>
                  </a:cubicBezTo>
                  <a:cubicBezTo>
                    <a:pt x="88907" y="233173"/>
                    <a:pt x="99124" y="208827"/>
                    <a:pt x="112891" y="186872"/>
                  </a:cubicBezTo>
                  <a:cubicBezTo>
                    <a:pt x="114123" y="184988"/>
                    <a:pt x="113978" y="182524"/>
                    <a:pt x="112674" y="180712"/>
                  </a:cubicBezTo>
                  <a:lnTo>
                    <a:pt x="71952" y="125789"/>
                  </a:lnTo>
                  <a:lnTo>
                    <a:pt x="125789" y="71952"/>
                  </a:lnTo>
                  <a:lnTo>
                    <a:pt x="180713" y="112674"/>
                  </a:lnTo>
                  <a:cubicBezTo>
                    <a:pt x="182524" y="113978"/>
                    <a:pt x="184915" y="114123"/>
                    <a:pt x="186872" y="112891"/>
                  </a:cubicBezTo>
                  <a:cubicBezTo>
                    <a:pt x="208827" y="99124"/>
                    <a:pt x="233173" y="88835"/>
                    <a:pt x="259186" y="82965"/>
                  </a:cubicBezTo>
                  <a:cubicBezTo>
                    <a:pt x="261359" y="82458"/>
                    <a:pt x="263026" y="80719"/>
                    <a:pt x="263388" y="78473"/>
                  </a:cubicBezTo>
                  <a:lnTo>
                    <a:pt x="273388" y="10869"/>
                  </a:lnTo>
                  <a:lnTo>
                    <a:pt x="349542" y="10869"/>
                  </a:lnTo>
                  <a:lnTo>
                    <a:pt x="359541" y="78473"/>
                  </a:lnTo>
                  <a:cubicBezTo>
                    <a:pt x="359904" y="80719"/>
                    <a:pt x="361498" y="82458"/>
                    <a:pt x="363744" y="82965"/>
                  </a:cubicBezTo>
                  <a:cubicBezTo>
                    <a:pt x="389757" y="88907"/>
                    <a:pt x="414103" y="99124"/>
                    <a:pt x="436058" y="112891"/>
                  </a:cubicBezTo>
                  <a:cubicBezTo>
                    <a:pt x="437942" y="114123"/>
                    <a:pt x="440405" y="113978"/>
                    <a:pt x="442217" y="112674"/>
                  </a:cubicBezTo>
                  <a:lnTo>
                    <a:pt x="497141" y="71952"/>
                  </a:lnTo>
                  <a:lnTo>
                    <a:pt x="550978" y="125789"/>
                  </a:lnTo>
                  <a:lnTo>
                    <a:pt x="510256" y="180712"/>
                  </a:lnTo>
                  <a:cubicBezTo>
                    <a:pt x="508952" y="182524"/>
                    <a:pt x="508807" y="184915"/>
                    <a:pt x="510038" y="186872"/>
                  </a:cubicBezTo>
                  <a:cubicBezTo>
                    <a:pt x="523806" y="208827"/>
                    <a:pt x="534095" y="233173"/>
                    <a:pt x="539964" y="259185"/>
                  </a:cubicBezTo>
                  <a:cubicBezTo>
                    <a:pt x="540471" y="261359"/>
                    <a:pt x="542210" y="263026"/>
                    <a:pt x="544456" y="263388"/>
                  </a:cubicBezTo>
                  <a:lnTo>
                    <a:pt x="612061" y="273387"/>
                  </a:lnTo>
                  <a:lnTo>
                    <a:pt x="612061" y="349542"/>
                  </a:lnTo>
                  <a:lnTo>
                    <a:pt x="544456" y="359541"/>
                  </a:lnTo>
                  <a:cubicBezTo>
                    <a:pt x="542210" y="359903"/>
                    <a:pt x="540471" y="361497"/>
                    <a:pt x="539964" y="363744"/>
                  </a:cubicBezTo>
                  <a:cubicBezTo>
                    <a:pt x="534022" y="389756"/>
                    <a:pt x="523806" y="414103"/>
                    <a:pt x="510038" y="436058"/>
                  </a:cubicBezTo>
                  <a:cubicBezTo>
                    <a:pt x="508807" y="437942"/>
                    <a:pt x="508952" y="440405"/>
                    <a:pt x="510256" y="442217"/>
                  </a:cubicBezTo>
                  <a:lnTo>
                    <a:pt x="550978" y="497141"/>
                  </a:lnTo>
                  <a:lnTo>
                    <a:pt x="497141" y="550978"/>
                  </a:lnTo>
                  <a:lnTo>
                    <a:pt x="442217" y="510256"/>
                  </a:lnTo>
                  <a:cubicBezTo>
                    <a:pt x="440405" y="508879"/>
                    <a:pt x="438014" y="508806"/>
                    <a:pt x="436058" y="510038"/>
                  </a:cubicBezTo>
                  <a:cubicBezTo>
                    <a:pt x="414103" y="523805"/>
                    <a:pt x="389757" y="534095"/>
                    <a:pt x="363744" y="539964"/>
                  </a:cubicBezTo>
                  <a:cubicBezTo>
                    <a:pt x="361570" y="540471"/>
                    <a:pt x="359904" y="542210"/>
                    <a:pt x="359541" y="544456"/>
                  </a:cubicBezTo>
                  <a:lnTo>
                    <a:pt x="349542" y="612060"/>
                  </a:lnTo>
                  <a:lnTo>
                    <a:pt x="273388" y="612060"/>
                  </a:lnTo>
                  <a:lnTo>
                    <a:pt x="263388" y="544456"/>
                  </a:lnTo>
                  <a:cubicBezTo>
                    <a:pt x="263026" y="542210"/>
                    <a:pt x="261432" y="540471"/>
                    <a:pt x="259186" y="539964"/>
                  </a:cubicBezTo>
                  <a:cubicBezTo>
                    <a:pt x="233173" y="534022"/>
                    <a:pt x="208827" y="523805"/>
                    <a:pt x="186872" y="510038"/>
                  </a:cubicBezTo>
                  <a:cubicBezTo>
                    <a:pt x="184988" y="508806"/>
                    <a:pt x="182524" y="508951"/>
                    <a:pt x="180713" y="510256"/>
                  </a:cubicBezTo>
                  <a:lnTo>
                    <a:pt x="125789" y="550978"/>
                  </a:lnTo>
                  <a:lnTo>
                    <a:pt x="71952" y="497141"/>
                  </a:lnTo>
                  <a:lnTo>
                    <a:pt x="112674" y="442217"/>
                  </a:lnTo>
                  <a:cubicBezTo>
                    <a:pt x="113978" y="440405"/>
                    <a:pt x="114123" y="438014"/>
                    <a:pt x="112891" y="436058"/>
                  </a:cubicBezTo>
                  <a:cubicBezTo>
                    <a:pt x="99124" y="414103"/>
                    <a:pt x="88835" y="389756"/>
                    <a:pt x="82966" y="363744"/>
                  </a:cubicBezTo>
                  <a:cubicBezTo>
                    <a:pt x="82458" y="361570"/>
                    <a:pt x="80719" y="359903"/>
                    <a:pt x="78473" y="359541"/>
                  </a:cubicBezTo>
                  <a:lnTo>
                    <a:pt x="10869" y="349542"/>
                  </a:lnTo>
                  <a:lnTo>
                    <a:pt x="10869" y="268678"/>
                  </a:lnTo>
                  <a:cubicBezTo>
                    <a:pt x="10869" y="268678"/>
                    <a:pt x="5434" y="268678"/>
                    <a:pt x="5434" y="268678"/>
                  </a:cubicBezTo>
                  <a:lnTo>
                    <a:pt x="6232" y="274040"/>
                  </a:lnTo>
                  <a:lnTo>
                    <a:pt x="5434" y="26867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488;p2">
              <a:extLst>
                <a:ext uri="{FF2B5EF4-FFF2-40B4-BE49-F238E27FC236}">
                  <a16:creationId xmlns:a16="http://schemas.microsoft.com/office/drawing/2014/main" id="{25CA3503-B344-7C9D-C9B7-3CAA2DFD25E8}"/>
                </a:ext>
              </a:extLst>
            </p:cNvPr>
            <p:cNvSpPr/>
            <p:nvPr/>
          </p:nvSpPr>
          <p:spPr>
            <a:xfrm>
              <a:off x="5926867" y="1185881"/>
              <a:ext cx="166238" cy="50001"/>
            </a:xfrm>
            <a:custGeom>
              <a:avLst/>
              <a:gdLst/>
              <a:ahLst/>
              <a:cxnLst/>
              <a:rect l="l" t="t" r="r" b="b"/>
              <a:pathLst>
                <a:path w="166238" h="50001" extrusionOk="0">
                  <a:moveTo>
                    <a:pt x="6897" y="17390"/>
                  </a:moveTo>
                  <a:cubicBezTo>
                    <a:pt x="21389" y="13188"/>
                    <a:pt x="36750" y="10941"/>
                    <a:pt x="52619" y="10941"/>
                  </a:cubicBezTo>
                  <a:cubicBezTo>
                    <a:pt x="92471" y="10941"/>
                    <a:pt x="128918" y="25143"/>
                    <a:pt x="157322" y="48765"/>
                  </a:cubicBezTo>
                  <a:cubicBezTo>
                    <a:pt x="159640" y="50649"/>
                    <a:pt x="163046" y="50359"/>
                    <a:pt x="165003" y="48040"/>
                  </a:cubicBezTo>
                  <a:cubicBezTo>
                    <a:pt x="166886" y="45722"/>
                    <a:pt x="166596" y="42316"/>
                    <a:pt x="164278" y="40360"/>
                  </a:cubicBezTo>
                  <a:cubicBezTo>
                    <a:pt x="133990" y="15144"/>
                    <a:pt x="95079" y="0"/>
                    <a:pt x="52619" y="0"/>
                  </a:cubicBezTo>
                  <a:cubicBezTo>
                    <a:pt x="35736" y="0"/>
                    <a:pt x="19360" y="2391"/>
                    <a:pt x="3926" y="6884"/>
                  </a:cubicBezTo>
                  <a:cubicBezTo>
                    <a:pt x="1028" y="7753"/>
                    <a:pt x="-639" y="10724"/>
                    <a:pt x="231" y="13622"/>
                  </a:cubicBezTo>
                  <a:cubicBezTo>
                    <a:pt x="1101" y="16521"/>
                    <a:pt x="4071" y="18187"/>
                    <a:pt x="6970" y="17318"/>
                  </a:cubicBezTo>
                  <a:lnTo>
                    <a:pt x="6970" y="173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489;p2">
              <a:extLst>
                <a:ext uri="{FF2B5EF4-FFF2-40B4-BE49-F238E27FC236}">
                  <a16:creationId xmlns:a16="http://schemas.microsoft.com/office/drawing/2014/main" id="{33901FA3-9C17-D733-CF05-7F6CE872003D}"/>
                </a:ext>
              </a:extLst>
            </p:cNvPr>
            <p:cNvSpPr/>
            <p:nvPr/>
          </p:nvSpPr>
          <p:spPr>
            <a:xfrm>
              <a:off x="5804860" y="1297434"/>
              <a:ext cx="349542" cy="238061"/>
            </a:xfrm>
            <a:custGeom>
              <a:avLst/>
              <a:gdLst/>
              <a:ahLst/>
              <a:cxnLst/>
              <a:rect l="l" t="t" r="r" b="b"/>
              <a:pathLst>
                <a:path w="349542" h="238061" extrusionOk="0">
                  <a:moveTo>
                    <a:pt x="335557" y="32205"/>
                  </a:moveTo>
                  <a:cubicBezTo>
                    <a:pt x="337514" y="42277"/>
                    <a:pt x="338528" y="52639"/>
                    <a:pt x="338528" y="63290"/>
                  </a:cubicBezTo>
                  <a:cubicBezTo>
                    <a:pt x="338528" y="108577"/>
                    <a:pt x="320196" y="149516"/>
                    <a:pt x="290560" y="179152"/>
                  </a:cubicBezTo>
                  <a:cubicBezTo>
                    <a:pt x="260852" y="208788"/>
                    <a:pt x="219913" y="227120"/>
                    <a:pt x="174699" y="227120"/>
                  </a:cubicBezTo>
                  <a:cubicBezTo>
                    <a:pt x="129412" y="227120"/>
                    <a:pt x="88472" y="208788"/>
                    <a:pt x="58837" y="179152"/>
                  </a:cubicBezTo>
                  <a:cubicBezTo>
                    <a:pt x="29201" y="149444"/>
                    <a:pt x="10869" y="108505"/>
                    <a:pt x="10869" y="63290"/>
                  </a:cubicBezTo>
                  <a:cubicBezTo>
                    <a:pt x="10869" y="43581"/>
                    <a:pt x="14347" y="24742"/>
                    <a:pt x="20651" y="7280"/>
                  </a:cubicBezTo>
                  <a:cubicBezTo>
                    <a:pt x="21666" y="4454"/>
                    <a:pt x="20216" y="1338"/>
                    <a:pt x="17390" y="323"/>
                  </a:cubicBezTo>
                  <a:cubicBezTo>
                    <a:pt x="14564" y="-691"/>
                    <a:pt x="11449" y="758"/>
                    <a:pt x="10434" y="3584"/>
                  </a:cubicBezTo>
                  <a:cubicBezTo>
                    <a:pt x="3695" y="22206"/>
                    <a:pt x="0" y="42350"/>
                    <a:pt x="0" y="63290"/>
                  </a:cubicBezTo>
                  <a:cubicBezTo>
                    <a:pt x="0" y="159806"/>
                    <a:pt x="78256" y="238061"/>
                    <a:pt x="174771" y="238061"/>
                  </a:cubicBezTo>
                  <a:cubicBezTo>
                    <a:pt x="271286" y="238061"/>
                    <a:pt x="349542" y="159806"/>
                    <a:pt x="349542" y="63290"/>
                  </a:cubicBezTo>
                  <a:cubicBezTo>
                    <a:pt x="349542" y="51987"/>
                    <a:pt x="348455" y="40900"/>
                    <a:pt x="346426" y="30104"/>
                  </a:cubicBezTo>
                  <a:cubicBezTo>
                    <a:pt x="345847" y="27133"/>
                    <a:pt x="343021" y="25249"/>
                    <a:pt x="340050" y="25829"/>
                  </a:cubicBezTo>
                  <a:cubicBezTo>
                    <a:pt x="337079" y="26409"/>
                    <a:pt x="335195" y="29235"/>
                    <a:pt x="335775" y="32205"/>
                  </a:cubicBezTo>
                  <a:lnTo>
                    <a:pt x="335775" y="3220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490;p2">
              <a:extLst>
                <a:ext uri="{FF2B5EF4-FFF2-40B4-BE49-F238E27FC236}">
                  <a16:creationId xmlns:a16="http://schemas.microsoft.com/office/drawing/2014/main" id="{0C2223B1-75F9-8751-D96E-7EEAD7694FE5}"/>
                </a:ext>
              </a:extLst>
            </p:cNvPr>
            <p:cNvSpPr/>
            <p:nvPr/>
          </p:nvSpPr>
          <p:spPr>
            <a:xfrm>
              <a:off x="5922895" y="1260659"/>
              <a:ext cx="198247" cy="212521"/>
            </a:xfrm>
            <a:custGeom>
              <a:avLst/>
              <a:gdLst/>
              <a:ahLst/>
              <a:cxnLst/>
              <a:rect l="l" t="t" r="r" b="b"/>
              <a:pathLst>
                <a:path w="198247" h="212521" extrusionOk="0">
                  <a:moveTo>
                    <a:pt x="11448" y="198248"/>
                  </a:moveTo>
                  <a:lnTo>
                    <a:pt x="9492" y="203320"/>
                  </a:lnTo>
                  <a:cubicBezTo>
                    <a:pt x="14709" y="205276"/>
                    <a:pt x="34780" y="212522"/>
                    <a:pt x="61228" y="212522"/>
                  </a:cubicBezTo>
                  <a:cubicBezTo>
                    <a:pt x="79560" y="212522"/>
                    <a:pt x="101008" y="208971"/>
                    <a:pt x="122528" y="197668"/>
                  </a:cubicBezTo>
                  <a:cubicBezTo>
                    <a:pt x="147091" y="184698"/>
                    <a:pt x="163105" y="166148"/>
                    <a:pt x="173467" y="148831"/>
                  </a:cubicBezTo>
                  <a:cubicBezTo>
                    <a:pt x="183828" y="131513"/>
                    <a:pt x="188683" y="115355"/>
                    <a:pt x="191219" y="107094"/>
                  </a:cubicBezTo>
                  <a:cubicBezTo>
                    <a:pt x="196436" y="89921"/>
                    <a:pt x="198247" y="73691"/>
                    <a:pt x="198247" y="59199"/>
                  </a:cubicBezTo>
                  <a:cubicBezTo>
                    <a:pt x="198247" y="33621"/>
                    <a:pt x="192451" y="13622"/>
                    <a:pt x="189190" y="3840"/>
                  </a:cubicBezTo>
                  <a:cubicBezTo>
                    <a:pt x="188466" y="1667"/>
                    <a:pt x="186509" y="217"/>
                    <a:pt x="184263" y="145"/>
                  </a:cubicBezTo>
                  <a:cubicBezTo>
                    <a:pt x="182234" y="72"/>
                    <a:pt x="179915" y="0"/>
                    <a:pt x="177379" y="0"/>
                  </a:cubicBezTo>
                  <a:cubicBezTo>
                    <a:pt x="157091" y="0"/>
                    <a:pt x="122455" y="3116"/>
                    <a:pt x="86009" y="23042"/>
                  </a:cubicBezTo>
                  <a:cubicBezTo>
                    <a:pt x="69126" y="32244"/>
                    <a:pt x="32027" y="52388"/>
                    <a:pt x="12173" y="97457"/>
                  </a:cubicBezTo>
                  <a:cubicBezTo>
                    <a:pt x="2898" y="118470"/>
                    <a:pt x="0" y="138831"/>
                    <a:pt x="0" y="155932"/>
                  </a:cubicBezTo>
                  <a:cubicBezTo>
                    <a:pt x="0" y="176365"/>
                    <a:pt x="4058" y="192306"/>
                    <a:pt x="6231" y="199624"/>
                  </a:cubicBezTo>
                  <a:cubicBezTo>
                    <a:pt x="6739" y="201291"/>
                    <a:pt x="7898" y="202595"/>
                    <a:pt x="9565" y="203175"/>
                  </a:cubicBezTo>
                  <a:lnTo>
                    <a:pt x="11521" y="198103"/>
                  </a:lnTo>
                  <a:lnTo>
                    <a:pt x="16738" y="196581"/>
                  </a:lnTo>
                  <a:cubicBezTo>
                    <a:pt x="14781" y="189770"/>
                    <a:pt x="10941" y="174916"/>
                    <a:pt x="10941" y="155859"/>
                  </a:cubicBezTo>
                  <a:cubicBezTo>
                    <a:pt x="10941" y="139918"/>
                    <a:pt x="13622" y="121151"/>
                    <a:pt x="22172" y="101805"/>
                  </a:cubicBezTo>
                  <a:cubicBezTo>
                    <a:pt x="40504" y="60286"/>
                    <a:pt x="74560" y="41664"/>
                    <a:pt x="91298" y="32534"/>
                  </a:cubicBezTo>
                  <a:cubicBezTo>
                    <a:pt x="125571" y="13840"/>
                    <a:pt x="158323" y="10869"/>
                    <a:pt x="177452" y="10869"/>
                  </a:cubicBezTo>
                  <a:cubicBezTo>
                    <a:pt x="179843" y="10869"/>
                    <a:pt x="182017" y="10869"/>
                    <a:pt x="183973" y="11014"/>
                  </a:cubicBezTo>
                  <a:lnTo>
                    <a:pt x="184190" y="5579"/>
                  </a:lnTo>
                  <a:lnTo>
                    <a:pt x="179046" y="7318"/>
                  </a:lnTo>
                  <a:cubicBezTo>
                    <a:pt x="182089" y="16448"/>
                    <a:pt x="187524" y="35287"/>
                    <a:pt x="187524" y="59271"/>
                  </a:cubicBezTo>
                  <a:cubicBezTo>
                    <a:pt x="187524" y="72821"/>
                    <a:pt x="185784" y="87965"/>
                    <a:pt x="180930" y="103979"/>
                  </a:cubicBezTo>
                  <a:cubicBezTo>
                    <a:pt x="178466" y="112094"/>
                    <a:pt x="173901" y="127165"/>
                    <a:pt x="164264" y="143251"/>
                  </a:cubicBezTo>
                  <a:cubicBezTo>
                    <a:pt x="154627" y="159337"/>
                    <a:pt x="140063" y="176220"/>
                    <a:pt x="117601" y="188031"/>
                  </a:cubicBezTo>
                  <a:cubicBezTo>
                    <a:pt x="97964" y="198392"/>
                    <a:pt x="78328" y="201581"/>
                    <a:pt x="61372" y="201581"/>
                  </a:cubicBezTo>
                  <a:cubicBezTo>
                    <a:pt x="36881" y="201581"/>
                    <a:pt x="18115" y="194770"/>
                    <a:pt x="13477" y="193031"/>
                  </a:cubicBezTo>
                  <a:lnTo>
                    <a:pt x="11521" y="198103"/>
                  </a:lnTo>
                  <a:lnTo>
                    <a:pt x="16738" y="196581"/>
                  </a:lnTo>
                  <a:lnTo>
                    <a:pt x="11521" y="19810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491;p2">
              <a:extLst>
                <a:ext uri="{FF2B5EF4-FFF2-40B4-BE49-F238E27FC236}">
                  <a16:creationId xmlns:a16="http://schemas.microsoft.com/office/drawing/2014/main" id="{A2C4B438-F23C-0C4B-05B0-81564992AEBF}"/>
                </a:ext>
              </a:extLst>
            </p:cNvPr>
            <p:cNvSpPr/>
            <p:nvPr/>
          </p:nvSpPr>
          <p:spPr>
            <a:xfrm>
              <a:off x="5875125" y="1343084"/>
              <a:ext cx="165187" cy="140696"/>
            </a:xfrm>
            <a:custGeom>
              <a:avLst/>
              <a:gdLst/>
              <a:ahLst/>
              <a:cxnLst/>
              <a:rect l="l" t="t" r="r" b="b"/>
              <a:pathLst>
                <a:path w="165187" h="140696" extrusionOk="0">
                  <a:moveTo>
                    <a:pt x="155010" y="2859"/>
                  </a:moveTo>
                  <a:cubicBezTo>
                    <a:pt x="154430" y="4019"/>
                    <a:pt x="153778" y="5395"/>
                    <a:pt x="153053" y="6989"/>
                  </a:cubicBezTo>
                  <a:cubicBezTo>
                    <a:pt x="126316" y="66985"/>
                    <a:pt x="73638" y="111330"/>
                    <a:pt x="10092" y="128286"/>
                  </a:cubicBezTo>
                  <a:cubicBezTo>
                    <a:pt x="7628" y="128938"/>
                    <a:pt x="5527" y="129517"/>
                    <a:pt x="3788" y="130097"/>
                  </a:cubicBezTo>
                  <a:cubicBezTo>
                    <a:pt x="962" y="131039"/>
                    <a:pt x="-632" y="134082"/>
                    <a:pt x="237" y="136908"/>
                  </a:cubicBezTo>
                  <a:cubicBezTo>
                    <a:pt x="1179" y="139734"/>
                    <a:pt x="4223" y="141328"/>
                    <a:pt x="7049" y="140459"/>
                  </a:cubicBezTo>
                  <a:cubicBezTo>
                    <a:pt x="8570" y="139951"/>
                    <a:pt x="10526" y="139372"/>
                    <a:pt x="12845" y="138792"/>
                  </a:cubicBezTo>
                  <a:cubicBezTo>
                    <a:pt x="79435" y="120967"/>
                    <a:pt x="134794" y="74449"/>
                    <a:pt x="162907" y="11409"/>
                  </a:cubicBezTo>
                  <a:cubicBezTo>
                    <a:pt x="163560" y="9960"/>
                    <a:pt x="164139" y="8728"/>
                    <a:pt x="164574" y="7931"/>
                  </a:cubicBezTo>
                  <a:cubicBezTo>
                    <a:pt x="165951" y="5250"/>
                    <a:pt x="164936" y="1990"/>
                    <a:pt x="162255" y="613"/>
                  </a:cubicBezTo>
                  <a:cubicBezTo>
                    <a:pt x="159574" y="-764"/>
                    <a:pt x="156314" y="251"/>
                    <a:pt x="154937" y="2932"/>
                  </a:cubicBezTo>
                  <a:lnTo>
                    <a:pt x="154937" y="293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492;p2">
              <a:extLst>
                <a:ext uri="{FF2B5EF4-FFF2-40B4-BE49-F238E27FC236}">
                  <a16:creationId xmlns:a16="http://schemas.microsoft.com/office/drawing/2014/main" id="{1ED6CB19-9C90-66EF-366A-BF3DC6D477E1}"/>
                </a:ext>
              </a:extLst>
            </p:cNvPr>
            <p:cNvSpPr/>
            <p:nvPr/>
          </p:nvSpPr>
          <p:spPr>
            <a:xfrm>
              <a:off x="5853190" y="1210967"/>
              <a:ext cx="115930" cy="171084"/>
            </a:xfrm>
            <a:custGeom>
              <a:avLst/>
              <a:gdLst/>
              <a:ahLst/>
              <a:cxnLst/>
              <a:rect l="l" t="t" r="r" b="b"/>
              <a:pathLst>
                <a:path w="115930" h="171084" extrusionOk="0">
                  <a:moveTo>
                    <a:pt x="115717" y="75777"/>
                  </a:moveTo>
                  <a:cubicBezTo>
                    <a:pt x="108543" y="55561"/>
                    <a:pt x="96008" y="41939"/>
                    <a:pt x="90574" y="35997"/>
                  </a:cubicBezTo>
                  <a:cubicBezTo>
                    <a:pt x="66879" y="10202"/>
                    <a:pt x="38403" y="2521"/>
                    <a:pt x="27317" y="130"/>
                  </a:cubicBezTo>
                  <a:cubicBezTo>
                    <a:pt x="25070" y="-377"/>
                    <a:pt x="22824" y="637"/>
                    <a:pt x="21593" y="2521"/>
                  </a:cubicBezTo>
                  <a:cubicBezTo>
                    <a:pt x="14564" y="13462"/>
                    <a:pt x="1377" y="37374"/>
                    <a:pt x="217" y="70198"/>
                  </a:cubicBezTo>
                  <a:cubicBezTo>
                    <a:pt x="145" y="72589"/>
                    <a:pt x="0" y="75487"/>
                    <a:pt x="0" y="78820"/>
                  </a:cubicBezTo>
                  <a:cubicBezTo>
                    <a:pt x="0" y="94182"/>
                    <a:pt x="2174" y="118455"/>
                    <a:pt x="18839" y="141715"/>
                  </a:cubicBezTo>
                  <a:cubicBezTo>
                    <a:pt x="28404" y="155047"/>
                    <a:pt x="39852" y="164177"/>
                    <a:pt x="50359" y="170336"/>
                  </a:cubicBezTo>
                  <a:cubicBezTo>
                    <a:pt x="52967" y="171858"/>
                    <a:pt x="56300" y="170988"/>
                    <a:pt x="57822" y="168380"/>
                  </a:cubicBezTo>
                  <a:cubicBezTo>
                    <a:pt x="59344" y="165771"/>
                    <a:pt x="58474" y="162438"/>
                    <a:pt x="55866" y="160916"/>
                  </a:cubicBezTo>
                  <a:cubicBezTo>
                    <a:pt x="46446" y="155337"/>
                    <a:pt x="36229" y="147222"/>
                    <a:pt x="27679" y="135338"/>
                  </a:cubicBezTo>
                  <a:cubicBezTo>
                    <a:pt x="12897" y="114688"/>
                    <a:pt x="10869" y="93095"/>
                    <a:pt x="10869" y="78748"/>
                  </a:cubicBezTo>
                  <a:cubicBezTo>
                    <a:pt x="10869" y="75632"/>
                    <a:pt x="10941" y="72879"/>
                    <a:pt x="11013" y="70488"/>
                  </a:cubicBezTo>
                  <a:cubicBezTo>
                    <a:pt x="12028" y="40417"/>
                    <a:pt x="24201" y="18390"/>
                    <a:pt x="30650" y="8318"/>
                  </a:cubicBezTo>
                  <a:lnTo>
                    <a:pt x="26085" y="5419"/>
                  </a:lnTo>
                  <a:lnTo>
                    <a:pt x="24926" y="10709"/>
                  </a:lnTo>
                  <a:cubicBezTo>
                    <a:pt x="35070" y="12883"/>
                    <a:pt x="61083" y="19911"/>
                    <a:pt x="82458" y="43243"/>
                  </a:cubicBezTo>
                  <a:cubicBezTo>
                    <a:pt x="87748" y="48967"/>
                    <a:pt x="99051" y="61358"/>
                    <a:pt x="105355" y="79255"/>
                  </a:cubicBezTo>
                  <a:cubicBezTo>
                    <a:pt x="106370" y="82081"/>
                    <a:pt x="109485" y="83530"/>
                    <a:pt x="112311" y="82588"/>
                  </a:cubicBezTo>
                  <a:cubicBezTo>
                    <a:pt x="115137" y="81574"/>
                    <a:pt x="116586" y="78458"/>
                    <a:pt x="115644" y="75632"/>
                  </a:cubicBezTo>
                  <a:lnTo>
                    <a:pt x="115644" y="7563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493;p2">
              <a:extLst>
                <a:ext uri="{FF2B5EF4-FFF2-40B4-BE49-F238E27FC236}">
                  <a16:creationId xmlns:a16="http://schemas.microsoft.com/office/drawing/2014/main" id="{7CE11EAE-0EBF-32F8-B80D-60813629C8E8}"/>
                </a:ext>
              </a:extLst>
            </p:cNvPr>
            <p:cNvSpPr/>
            <p:nvPr/>
          </p:nvSpPr>
          <p:spPr>
            <a:xfrm>
              <a:off x="5900914" y="1283023"/>
              <a:ext cx="32903" cy="53699"/>
            </a:xfrm>
            <a:custGeom>
              <a:avLst/>
              <a:gdLst/>
              <a:ahLst/>
              <a:cxnLst/>
              <a:rect l="l" t="t" r="r" b="b"/>
              <a:pathLst>
                <a:path w="32903" h="53699" extrusionOk="0">
                  <a:moveTo>
                    <a:pt x="751" y="8359"/>
                  </a:moveTo>
                  <a:cubicBezTo>
                    <a:pt x="1258" y="9156"/>
                    <a:pt x="1837" y="10025"/>
                    <a:pt x="2562" y="11040"/>
                  </a:cubicBezTo>
                  <a:cubicBezTo>
                    <a:pt x="11112" y="23140"/>
                    <a:pt x="17706" y="36255"/>
                    <a:pt x="22271" y="49950"/>
                  </a:cubicBezTo>
                  <a:cubicBezTo>
                    <a:pt x="23213" y="52776"/>
                    <a:pt x="26256" y="54370"/>
                    <a:pt x="29155" y="53428"/>
                  </a:cubicBezTo>
                  <a:cubicBezTo>
                    <a:pt x="31981" y="52486"/>
                    <a:pt x="33574" y="49443"/>
                    <a:pt x="32632" y="46545"/>
                  </a:cubicBezTo>
                  <a:cubicBezTo>
                    <a:pt x="27778" y="31835"/>
                    <a:pt x="20677" y="17706"/>
                    <a:pt x="11475" y="4736"/>
                  </a:cubicBezTo>
                  <a:cubicBezTo>
                    <a:pt x="10822" y="3866"/>
                    <a:pt x="10315" y="3069"/>
                    <a:pt x="10025" y="2562"/>
                  </a:cubicBezTo>
                  <a:cubicBezTo>
                    <a:pt x="8431" y="26"/>
                    <a:pt x="5098" y="-771"/>
                    <a:pt x="2562" y="823"/>
                  </a:cubicBezTo>
                  <a:cubicBezTo>
                    <a:pt x="26" y="2417"/>
                    <a:pt x="-771" y="5750"/>
                    <a:pt x="823" y="8286"/>
                  </a:cubicBezTo>
                  <a:lnTo>
                    <a:pt x="823" y="828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494;p2">
            <a:extLst>
              <a:ext uri="{FF2B5EF4-FFF2-40B4-BE49-F238E27FC236}">
                <a16:creationId xmlns:a16="http://schemas.microsoft.com/office/drawing/2014/main" id="{FD7A09E9-82CC-AD2D-4509-72DEAF1D2DCD}"/>
              </a:ext>
            </a:extLst>
          </p:cNvPr>
          <p:cNvGrpSpPr/>
          <p:nvPr/>
        </p:nvGrpSpPr>
        <p:grpSpPr>
          <a:xfrm>
            <a:off x="4592710" y="5003512"/>
            <a:ext cx="590571" cy="408454"/>
            <a:chOff x="3940855" y="4649634"/>
            <a:chExt cx="767411" cy="530761"/>
          </a:xfrm>
        </p:grpSpPr>
        <p:sp>
          <p:nvSpPr>
            <p:cNvPr id="168" name="Google Shape;495;p2">
              <a:extLst>
                <a:ext uri="{FF2B5EF4-FFF2-40B4-BE49-F238E27FC236}">
                  <a16:creationId xmlns:a16="http://schemas.microsoft.com/office/drawing/2014/main" id="{CF33AF05-275F-363E-519A-A61D7D702B6F}"/>
                </a:ext>
              </a:extLst>
            </p:cNvPr>
            <p:cNvSpPr/>
            <p:nvPr/>
          </p:nvSpPr>
          <p:spPr>
            <a:xfrm>
              <a:off x="4185983" y="5110980"/>
              <a:ext cx="173321" cy="10868"/>
            </a:xfrm>
            <a:custGeom>
              <a:avLst/>
              <a:gdLst/>
              <a:ahLst/>
              <a:cxnLst/>
              <a:rect l="l" t="t" r="r" b="b"/>
              <a:pathLst>
                <a:path w="173321" h="10868" extrusionOk="0">
                  <a:moveTo>
                    <a:pt x="167887" y="0"/>
                  </a:move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  <a:lnTo>
                    <a:pt x="167887" y="10869"/>
                  </a:lnTo>
                  <a:cubicBezTo>
                    <a:pt x="170858" y="10869"/>
                    <a:pt x="173322" y="8405"/>
                    <a:pt x="173322" y="5434"/>
                  </a:cubicBezTo>
                  <a:cubicBezTo>
                    <a:pt x="173322" y="2464"/>
                    <a:pt x="170858" y="0"/>
                    <a:pt x="167887" y="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496;p2">
              <a:extLst>
                <a:ext uri="{FF2B5EF4-FFF2-40B4-BE49-F238E27FC236}">
                  <a16:creationId xmlns:a16="http://schemas.microsoft.com/office/drawing/2014/main" id="{9F40DE16-C2BD-E048-7FF6-EFF2D1A26BCC}"/>
                </a:ext>
              </a:extLst>
            </p:cNvPr>
            <p:cNvSpPr/>
            <p:nvPr/>
          </p:nvSpPr>
          <p:spPr>
            <a:xfrm>
              <a:off x="4020559" y="5052433"/>
              <a:ext cx="127962" cy="127962"/>
            </a:xfrm>
            <a:custGeom>
              <a:avLst/>
              <a:gdLst/>
              <a:ahLst/>
              <a:cxnLst/>
              <a:rect l="l" t="t" r="r" b="b"/>
              <a:pathLst>
                <a:path w="127962" h="127962" extrusionOk="0">
                  <a:moveTo>
                    <a:pt x="122528" y="63981"/>
                  </a:moveTo>
                  <a:lnTo>
                    <a:pt x="117094" y="63981"/>
                  </a:lnTo>
                  <a:cubicBezTo>
                    <a:pt x="117094" y="78690"/>
                    <a:pt x="111152" y="91950"/>
                    <a:pt x="101515" y="101515"/>
                  </a:cubicBezTo>
                  <a:cubicBezTo>
                    <a:pt x="91878" y="111152"/>
                    <a:pt x="78618" y="117093"/>
                    <a:pt x="63981" y="117093"/>
                  </a:cubicBezTo>
                  <a:cubicBezTo>
                    <a:pt x="49272" y="117093"/>
                    <a:pt x="36012" y="111152"/>
                    <a:pt x="26447" y="101515"/>
                  </a:cubicBezTo>
                  <a:cubicBezTo>
                    <a:pt x="16810" y="91878"/>
                    <a:pt x="10869" y="78618"/>
                    <a:pt x="10869" y="63981"/>
                  </a:cubicBezTo>
                  <a:cubicBezTo>
                    <a:pt x="10869" y="49272"/>
                    <a:pt x="16810" y="36012"/>
                    <a:pt x="26447" y="26447"/>
                  </a:cubicBezTo>
                  <a:cubicBezTo>
                    <a:pt x="36084" y="16810"/>
                    <a:pt x="49344" y="10869"/>
                    <a:pt x="63981" y="10869"/>
                  </a:cubicBezTo>
                  <a:cubicBezTo>
                    <a:pt x="78690" y="10869"/>
                    <a:pt x="91950" y="16810"/>
                    <a:pt x="101515" y="26447"/>
                  </a:cubicBezTo>
                  <a:cubicBezTo>
                    <a:pt x="111152" y="36084"/>
                    <a:pt x="117094" y="49344"/>
                    <a:pt x="117094" y="63981"/>
                  </a:cubicBezTo>
                  <a:lnTo>
                    <a:pt x="127962" y="63981"/>
                  </a:lnTo>
                  <a:cubicBezTo>
                    <a:pt x="127962" y="28621"/>
                    <a:pt x="99341" y="0"/>
                    <a:pt x="63981" y="0"/>
                  </a:cubicBezTo>
                  <a:cubicBezTo>
                    <a:pt x="28621" y="0"/>
                    <a:pt x="0" y="28621"/>
                    <a:pt x="0" y="63981"/>
                  </a:cubicBezTo>
                  <a:cubicBezTo>
                    <a:pt x="0" y="99341"/>
                    <a:pt x="28621" y="127962"/>
                    <a:pt x="63981" y="127962"/>
                  </a:cubicBezTo>
                  <a:cubicBezTo>
                    <a:pt x="99341" y="127962"/>
                    <a:pt x="127962" y="99341"/>
                    <a:pt x="127962" y="63981"/>
                  </a:cubicBezTo>
                  <a:lnTo>
                    <a:pt x="122528" y="6398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497;p2">
              <a:extLst>
                <a:ext uri="{FF2B5EF4-FFF2-40B4-BE49-F238E27FC236}">
                  <a16:creationId xmlns:a16="http://schemas.microsoft.com/office/drawing/2014/main" id="{7477ABC7-78B9-157B-4AE2-00A54700AA16}"/>
                </a:ext>
              </a:extLst>
            </p:cNvPr>
            <p:cNvSpPr/>
            <p:nvPr/>
          </p:nvSpPr>
          <p:spPr>
            <a:xfrm>
              <a:off x="4348508" y="5052433"/>
              <a:ext cx="127962" cy="127962"/>
            </a:xfrm>
            <a:custGeom>
              <a:avLst/>
              <a:gdLst/>
              <a:ahLst/>
              <a:cxnLst/>
              <a:rect l="l" t="t" r="r" b="b"/>
              <a:pathLst>
                <a:path w="127962" h="127962" extrusionOk="0">
                  <a:moveTo>
                    <a:pt x="122528" y="63981"/>
                  </a:moveTo>
                  <a:lnTo>
                    <a:pt x="117094" y="63981"/>
                  </a:lnTo>
                  <a:cubicBezTo>
                    <a:pt x="117094" y="78690"/>
                    <a:pt x="111152" y="91950"/>
                    <a:pt x="101515" y="101515"/>
                  </a:cubicBezTo>
                  <a:cubicBezTo>
                    <a:pt x="91878" y="111152"/>
                    <a:pt x="78618" y="117093"/>
                    <a:pt x="63981" y="117093"/>
                  </a:cubicBezTo>
                  <a:cubicBezTo>
                    <a:pt x="49272" y="117093"/>
                    <a:pt x="36012" y="111152"/>
                    <a:pt x="26448" y="101515"/>
                  </a:cubicBezTo>
                  <a:cubicBezTo>
                    <a:pt x="16811" y="91878"/>
                    <a:pt x="10869" y="78618"/>
                    <a:pt x="10869" y="63981"/>
                  </a:cubicBezTo>
                  <a:cubicBezTo>
                    <a:pt x="10869" y="49272"/>
                    <a:pt x="16811" y="36012"/>
                    <a:pt x="26448" y="26447"/>
                  </a:cubicBezTo>
                  <a:cubicBezTo>
                    <a:pt x="36085" y="16810"/>
                    <a:pt x="49344" y="10869"/>
                    <a:pt x="63981" y="10869"/>
                  </a:cubicBezTo>
                  <a:cubicBezTo>
                    <a:pt x="78690" y="10869"/>
                    <a:pt x="91950" y="16810"/>
                    <a:pt x="101515" y="26447"/>
                  </a:cubicBezTo>
                  <a:cubicBezTo>
                    <a:pt x="111152" y="36084"/>
                    <a:pt x="117094" y="49344"/>
                    <a:pt x="117094" y="63981"/>
                  </a:cubicBezTo>
                  <a:lnTo>
                    <a:pt x="127962" y="63981"/>
                  </a:lnTo>
                  <a:cubicBezTo>
                    <a:pt x="127962" y="28621"/>
                    <a:pt x="99341" y="0"/>
                    <a:pt x="63981" y="0"/>
                  </a:cubicBezTo>
                  <a:cubicBezTo>
                    <a:pt x="28621" y="0"/>
                    <a:pt x="0" y="28621"/>
                    <a:pt x="0" y="63981"/>
                  </a:cubicBezTo>
                  <a:cubicBezTo>
                    <a:pt x="0" y="99341"/>
                    <a:pt x="28621" y="127962"/>
                    <a:pt x="63981" y="127962"/>
                  </a:cubicBezTo>
                  <a:cubicBezTo>
                    <a:pt x="99341" y="127962"/>
                    <a:pt x="127962" y="99341"/>
                    <a:pt x="127962" y="63981"/>
                  </a:cubicBezTo>
                  <a:lnTo>
                    <a:pt x="122528" y="6398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498;p2">
              <a:extLst>
                <a:ext uri="{FF2B5EF4-FFF2-40B4-BE49-F238E27FC236}">
                  <a16:creationId xmlns:a16="http://schemas.microsoft.com/office/drawing/2014/main" id="{84161295-3227-7F7B-E578-8E8D0DC8B904}"/>
                </a:ext>
              </a:extLst>
            </p:cNvPr>
            <p:cNvSpPr/>
            <p:nvPr/>
          </p:nvSpPr>
          <p:spPr>
            <a:xfrm>
              <a:off x="4484079" y="5052433"/>
              <a:ext cx="127962" cy="127962"/>
            </a:xfrm>
            <a:custGeom>
              <a:avLst/>
              <a:gdLst/>
              <a:ahLst/>
              <a:cxnLst/>
              <a:rect l="l" t="t" r="r" b="b"/>
              <a:pathLst>
                <a:path w="127962" h="127962" extrusionOk="0">
                  <a:moveTo>
                    <a:pt x="122528" y="63981"/>
                  </a:moveTo>
                  <a:lnTo>
                    <a:pt x="117094" y="63981"/>
                  </a:lnTo>
                  <a:cubicBezTo>
                    <a:pt x="117094" y="78690"/>
                    <a:pt x="111152" y="91950"/>
                    <a:pt x="101515" y="101515"/>
                  </a:cubicBezTo>
                  <a:cubicBezTo>
                    <a:pt x="91878" y="111152"/>
                    <a:pt x="78618" y="117093"/>
                    <a:pt x="63981" y="117093"/>
                  </a:cubicBezTo>
                  <a:cubicBezTo>
                    <a:pt x="49272" y="117093"/>
                    <a:pt x="36012" y="111152"/>
                    <a:pt x="26447" y="101515"/>
                  </a:cubicBezTo>
                  <a:cubicBezTo>
                    <a:pt x="16810" y="91878"/>
                    <a:pt x="10869" y="78618"/>
                    <a:pt x="10869" y="63981"/>
                  </a:cubicBezTo>
                  <a:cubicBezTo>
                    <a:pt x="10869" y="49272"/>
                    <a:pt x="16810" y="36012"/>
                    <a:pt x="26447" y="26447"/>
                  </a:cubicBezTo>
                  <a:cubicBezTo>
                    <a:pt x="36084" y="16810"/>
                    <a:pt x="49344" y="10869"/>
                    <a:pt x="63981" y="10869"/>
                  </a:cubicBezTo>
                  <a:cubicBezTo>
                    <a:pt x="78690" y="10869"/>
                    <a:pt x="91950" y="16810"/>
                    <a:pt x="101515" y="26447"/>
                  </a:cubicBezTo>
                  <a:cubicBezTo>
                    <a:pt x="111152" y="36084"/>
                    <a:pt x="117094" y="49344"/>
                    <a:pt x="117094" y="63981"/>
                  </a:cubicBezTo>
                  <a:lnTo>
                    <a:pt x="127962" y="63981"/>
                  </a:lnTo>
                  <a:cubicBezTo>
                    <a:pt x="127962" y="28621"/>
                    <a:pt x="99341" y="0"/>
                    <a:pt x="63981" y="0"/>
                  </a:cubicBezTo>
                  <a:cubicBezTo>
                    <a:pt x="28621" y="0"/>
                    <a:pt x="0" y="28621"/>
                    <a:pt x="0" y="63981"/>
                  </a:cubicBezTo>
                  <a:cubicBezTo>
                    <a:pt x="0" y="99341"/>
                    <a:pt x="28621" y="127962"/>
                    <a:pt x="63981" y="127962"/>
                  </a:cubicBezTo>
                  <a:cubicBezTo>
                    <a:pt x="99341" y="127962"/>
                    <a:pt x="127962" y="99341"/>
                    <a:pt x="127962" y="63981"/>
                  </a:cubicBezTo>
                  <a:lnTo>
                    <a:pt x="122528" y="6398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499;p2">
              <a:extLst>
                <a:ext uri="{FF2B5EF4-FFF2-40B4-BE49-F238E27FC236}">
                  <a16:creationId xmlns:a16="http://schemas.microsoft.com/office/drawing/2014/main" id="{AD46A170-08F8-84E6-1CA0-5A380EC87125}"/>
                </a:ext>
              </a:extLst>
            </p:cNvPr>
            <p:cNvSpPr/>
            <p:nvPr/>
          </p:nvSpPr>
          <p:spPr>
            <a:xfrm>
              <a:off x="3953172" y="4776799"/>
              <a:ext cx="241577" cy="345049"/>
            </a:xfrm>
            <a:custGeom>
              <a:avLst/>
              <a:gdLst/>
              <a:ahLst/>
              <a:cxnLst/>
              <a:rect l="l" t="t" r="r" b="b"/>
              <a:pathLst>
                <a:path w="241577" h="345049" extrusionOk="0">
                  <a:moveTo>
                    <a:pt x="10941" y="282155"/>
                  </a:moveTo>
                  <a:lnTo>
                    <a:pt x="10941" y="144918"/>
                  </a:lnTo>
                  <a:lnTo>
                    <a:pt x="52388" y="40143"/>
                  </a:lnTo>
                  <a:cubicBezTo>
                    <a:pt x="59634" y="21883"/>
                    <a:pt x="74705" y="10869"/>
                    <a:pt x="90646" y="10869"/>
                  </a:cubicBezTo>
                  <a:lnTo>
                    <a:pt x="230709" y="10869"/>
                  </a:lnTo>
                  <a:lnTo>
                    <a:pt x="230709" y="334180"/>
                  </a:lnTo>
                  <a:lnTo>
                    <a:pt x="193828" y="334180"/>
                  </a:lnTo>
                  <a:cubicBezTo>
                    <a:pt x="190857" y="334180"/>
                    <a:pt x="188393" y="336644"/>
                    <a:pt x="188393" y="339615"/>
                  </a:cubicBezTo>
                  <a:cubicBezTo>
                    <a:pt x="188393" y="342586"/>
                    <a:pt x="190857" y="345049"/>
                    <a:pt x="193828" y="345049"/>
                  </a:cubicBezTo>
                  <a:lnTo>
                    <a:pt x="236144" y="345049"/>
                  </a:lnTo>
                  <a:cubicBezTo>
                    <a:pt x="237593" y="345049"/>
                    <a:pt x="238970" y="344470"/>
                    <a:pt x="239984" y="343455"/>
                  </a:cubicBezTo>
                  <a:cubicBezTo>
                    <a:pt x="240998" y="342441"/>
                    <a:pt x="241578" y="341064"/>
                    <a:pt x="241578" y="339615"/>
                  </a:cubicBezTo>
                  <a:lnTo>
                    <a:pt x="241578" y="5434"/>
                  </a:lnTo>
                  <a:cubicBezTo>
                    <a:pt x="241578" y="3985"/>
                    <a:pt x="240998" y="2608"/>
                    <a:pt x="239984" y="1594"/>
                  </a:cubicBezTo>
                  <a:cubicBezTo>
                    <a:pt x="238970" y="580"/>
                    <a:pt x="237593" y="0"/>
                    <a:pt x="236144" y="0"/>
                  </a:cubicBezTo>
                  <a:lnTo>
                    <a:pt x="90646" y="0"/>
                  </a:lnTo>
                  <a:cubicBezTo>
                    <a:pt x="69488" y="0"/>
                    <a:pt x="50794" y="14492"/>
                    <a:pt x="42244" y="36157"/>
                  </a:cubicBezTo>
                  <a:lnTo>
                    <a:pt x="362" y="141875"/>
                  </a:lnTo>
                  <a:cubicBezTo>
                    <a:pt x="145" y="142527"/>
                    <a:pt x="0" y="143179"/>
                    <a:pt x="0" y="143903"/>
                  </a:cubicBezTo>
                  <a:lnTo>
                    <a:pt x="0" y="282228"/>
                  </a:lnTo>
                  <a:cubicBezTo>
                    <a:pt x="0" y="285198"/>
                    <a:pt x="2464" y="287662"/>
                    <a:pt x="5434" y="287662"/>
                  </a:cubicBezTo>
                  <a:cubicBezTo>
                    <a:pt x="8405" y="287662"/>
                    <a:pt x="10869" y="285198"/>
                    <a:pt x="10869" y="282228"/>
                  </a:cubicBezTo>
                  <a:lnTo>
                    <a:pt x="10869" y="28222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500;p2">
              <a:extLst>
                <a:ext uri="{FF2B5EF4-FFF2-40B4-BE49-F238E27FC236}">
                  <a16:creationId xmlns:a16="http://schemas.microsoft.com/office/drawing/2014/main" id="{5FA55A5E-8A46-FD0C-BA94-09B0C70008E0}"/>
                </a:ext>
              </a:extLst>
            </p:cNvPr>
            <p:cNvSpPr/>
            <p:nvPr/>
          </p:nvSpPr>
          <p:spPr>
            <a:xfrm>
              <a:off x="3954467" y="4819840"/>
              <a:ext cx="119567" cy="151883"/>
            </a:xfrm>
            <a:custGeom>
              <a:avLst/>
              <a:gdLst/>
              <a:ahLst/>
              <a:cxnLst/>
              <a:rect l="l" t="t" r="r" b="b"/>
              <a:pathLst>
                <a:path w="119567" h="151883" extrusionOk="0">
                  <a:moveTo>
                    <a:pt x="44282" y="10941"/>
                  </a:moveTo>
                  <a:lnTo>
                    <a:pt x="108771" y="10941"/>
                  </a:lnTo>
                  <a:lnTo>
                    <a:pt x="108771" y="99414"/>
                  </a:lnTo>
                  <a:lnTo>
                    <a:pt x="3416" y="141440"/>
                  </a:lnTo>
                  <a:cubicBezTo>
                    <a:pt x="662" y="142527"/>
                    <a:pt x="-715" y="145715"/>
                    <a:pt x="372" y="148468"/>
                  </a:cubicBezTo>
                  <a:cubicBezTo>
                    <a:pt x="1459" y="151222"/>
                    <a:pt x="4647" y="152598"/>
                    <a:pt x="7401" y="151512"/>
                  </a:cubicBezTo>
                  <a:lnTo>
                    <a:pt x="116162" y="108109"/>
                  </a:lnTo>
                  <a:cubicBezTo>
                    <a:pt x="118263" y="107312"/>
                    <a:pt x="119567" y="105283"/>
                    <a:pt x="119567" y="103037"/>
                  </a:cubicBezTo>
                  <a:lnTo>
                    <a:pt x="119567" y="5434"/>
                  </a:lnTo>
                  <a:cubicBezTo>
                    <a:pt x="119567" y="3985"/>
                    <a:pt x="118987" y="2608"/>
                    <a:pt x="117973" y="1594"/>
                  </a:cubicBezTo>
                  <a:cubicBezTo>
                    <a:pt x="116959" y="580"/>
                    <a:pt x="115582" y="0"/>
                    <a:pt x="114133" y="0"/>
                  </a:cubicBezTo>
                  <a:lnTo>
                    <a:pt x="44210" y="0"/>
                  </a:lnTo>
                  <a:cubicBezTo>
                    <a:pt x="41239" y="0"/>
                    <a:pt x="38775" y="2464"/>
                    <a:pt x="38775" y="5434"/>
                  </a:cubicBezTo>
                  <a:cubicBezTo>
                    <a:pt x="38775" y="8405"/>
                    <a:pt x="41239" y="10869"/>
                    <a:pt x="44210" y="10869"/>
                  </a:cubicBezTo>
                  <a:lnTo>
                    <a:pt x="44210" y="1086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501;p2">
              <a:extLst>
                <a:ext uri="{FF2B5EF4-FFF2-40B4-BE49-F238E27FC236}">
                  <a16:creationId xmlns:a16="http://schemas.microsoft.com/office/drawing/2014/main" id="{2BD38A84-6462-A5E3-E378-7F82E0678F01}"/>
                </a:ext>
              </a:extLst>
            </p:cNvPr>
            <p:cNvSpPr/>
            <p:nvPr/>
          </p:nvSpPr>
          <p:spPr>
            <a:xfrm>
              <a:off x="3940855" y="5062360"/>
              <a:ext cx="67459" cy="68980"/>
            </a:xfrm>
            <a:custGeom>
              <a:avLst/>
              <a:gdLst/>
              <a:ahLst/>
              <a:cxnLst/>
              <a:rect l="l" t="t" r="r" b="b"/>
              <a:pathLst>
                <a:path w="67459" h="68980" extrusionOk="0">
                  <a:moveTo>
                    <a:pt x="62025" y="145"/>
                  </a:moveTo>
                  <a:lnTo>
                    <a:pt x="18839" y="145"/>
                  </a:lnTo>
                  <a:cubicBezTo>
                    <a:pt x="18839" y="145"/>
                    <a:pt x="17463" y="217"/>
                    <a:pt x="17463" y="217"/>
                  </a:cubicBezTo>
                  <a:lnTo>
                    <a:pt x="17318" y="217"/>
                  </a:lnTo>
                  <a:cubicBezTo>
                    <a:pt x="7608" y="1159"/>
                    <a:pt x="0" y="9347"/>
                    <a:pt x="0" y="19274"/>
                  </a:cubicBezTo>
                  <a:lnTo>
                    <a:pt x="0" y="49852"/>
                  </a:lnTo>
                  <a:cubicBezTo>
                    <a:pt x="0" y="60430"/>
                    <a:pt x="8623" y="68981"/>
                    <a:pt x="19202" y="68981"/>
                  </a:cubicBezTo>
                  <a:lnTo>
                    <a:pt x="53402" y="68981"/>
                  </a:lnTo>
                  <a:cubicBezTo>
                    <a:pt x="56373" y="68981"/>
                    <a:pt x="58837" y="66517"/>
                    <a:pt x="58837" y="63546"/>
                  </a:cubicBezTo>
                  <a:cubicBezTo>
                    <a:pt x="58837" y="60576"/>
                    <a:pt x="56373" y="58112"/>
                    <a:pt x="53402" y="58112"/>
                  </a:cubicBezTo>
                  <a:lnTo>
                    <a:pt x="19202" y="58112"/>
                  </a:lnTo>
                  <a:cubicBezTo>
                    <a:pt x="14637" y="58112"/>
                    <a:pt x="10869" y="54344"/>
                    <a:pt x="10869" y="49779"/>
                  </a:cubicBezTo>
                  <a:lnTo>
                    <a:pt x="10869" y="19201"/>
                  </a:lnTo>
                  <a:cubicBezTo>
                    <a:pt x="10869" y="14927"/>
                    <a:pt x="14202" y="11376"/>
                    <a:pt x="18332" y="10941"/>
                  </a:cubicBezTo>
                  <a:lnTo>
                    <a:pt x="17825" y="5507"/>
                  </a:lnTo>
                  <a:lnTo>
                    <a:pt x="18187" y="10941"/>
                  </a:lnTo>
                  <a:lnTo>
                    <a:pt x="19346" y="10941"/>
                  </a:lnTo>
                  <a:cubicBezTo>
                    <a:pt x="19346" y="10941"/>
                    <a:pt x="62025" y="10869"/>
                    <a:pt x="62025" y="10869"/>
                  </a:cubicBezTo>
                  <a:cubicBezTo>
                    <a:pt x="64996" y="10869"/>
                    <a:pt x="67459" y="8405"/>
                    <a:pt x="67459" y="5434"/>
                  </a:cubicBezTo>
                  <a:cubicBezTo>
                    <a:pt x="67459" y="2463"/>
                    <a:pt x="64996" y="0"/>
                    <a:pt x="62025" y="0"/>
                  </a:cubicBezTo>
                  <a:lnTo>
                    <a:pt x="62025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502;p2">
              <a:extLst>
                <a:ext uri="{FF2B5EF4-FFF2-40B4-BE49-F238E27FC236}">
                  <a16:creationId xmlns:a16="http://schemas.microsoft.com/office/drawing/2014/main" id="{C444ADBE-50B0-201A-939A-BCD80F2F97A5}"/>
                </a:ext>
              </a:extLst>
            </p:cNvPr>
            <p:cNvSpPr/>
            <p:nvPr/>
          </p:nvSpPr>
          <p:spPr>
            <a:xfrm>
              <a:off x="4185910" y="4680502"/>
              <a:ext cx="522356" cy="397292"/>
            </a:xfrm>
            <a:custGeom>
              <a:avLst/>
              <a:gdLst/>
              <a:ahLst/>
              <a:cxnLst/>
              <a:rect l="l" t="t" r="r" b="b"/>
              <a:pathLst>
                <a:path w="522356" h="397292" extrusionOk="0">
                  <a:moveTo>
                    <a:pt x="143976" y="386423"/>
                  </a:moveTo>
                  <a:lnTo>
                    <a:pt x="10869" y="386423"/>
                  </a:lnTo>
                  <a:lnTo>
                    <a:pt x="10869" y="10869"/>
                  </a:lnTo>
                  <a:lnTo>
                    <a:pt x="320051" y="10869"/>
                  </a:lnTo>
                  <a:cubicBezTo>
                    <a:pt x="325341" y="10869"/>
                    <a:pt x="330413" y="12970"/>
                    <a:pt x="334108" y="16738"/>
                  </a:cubicBezTo>
                  <a:lnTo>
                    <a:pt x="505908" y="192016"/>
                  </a:lnTo>
                  <a:cubicBezTo>
                    <a:pt x="509531" y="195712"/>
                    <a:pt x="511488" y="200639"/>
                    <a:pt x="511488" y="205783"/>
                  </a:cubicBezTo>
                  <a:lnTo>
                    <a:pt x="511488" y="329905"/>
                  </a:lnTo>
                  <a:cubicBezTo>
                    <a:pt x="511488" y="335122"/>
                    <a:pt x="509386" y="340122"/>
                    <a:pt x="505763" y="343818"/>
                  </a:cubicBezTo>
                  <a:lnTo>
                    <a:pt x="463158" y="386423"/>
                  </a:lnTo>
                  <a:lnTo>
                    <a:pt x="428450" y="386423"/>
                  </a:lnTo>
                  <a:cubicBezTo>
                    <a:pt x="425479" y="386423"/>
                    <a:pt x="423015" y="388887"/>
                    <a:pt x="423015" y="391858"/>
                  </a:cubicBezTo>
                  <a:cubicBezTo>
                    <a:pt x="423015" y="394828"/>
                    <a:pt x="425479" y="397292"/>
                    <a:pt x="428450" y="397292"/>
                  </a:cubicBezTo>
                  <a:lnTo>
                    <a:pt x="465404" y="397292"/>
                  </a:lnTo>
                  <a:cubicBezTo>
                    <a:pt x="466853" y="397292"/>
                    <a:pt x="468229" y="396712"/>
                    <a:pt x="469244" y="395698"/>
                  </a:cubicBezTo>
                  <a:lnTo>
                    <a:pt x="513444" y="351498"/>
                  </a:lnTo>
                  <a:cubicBezTo>
                    <a:pt x="519168" y="345774"/>
                    <a:pt x="522356" y="338021"/>
                    <a:pt x="522356" y="329905"/>
                  </a:cubicBezTo>
                  <a:lnTo>
                    <a:pt x="522356" y="205783"/>
                  </a:lnTo>
                  <a:cubicBezTo>
                    <a:pt x="522356" y="197813"/>
                    <a:pt x="519241" y="190132"/>
                    <a:pt x="513661" y="184408"/>
                  </a:cubicBezTo>
                  <a:lnTo>
                    <a:pt x="341861" y="9130"/>
                  </a:lnTo>
                  <a:cubicBezTo>
                    <a:pt x="336137" y="3261"/>
                    <a:pt x="328239" y="0"/>
                    <a:pt x="320051" y="0"/>
                  </a:cubicBezTo>
                  <a:lnTo>
                    <a:pt x="5434" y="0"/>
                  </a:lnTo>
                  <a:cubicBezTo>
                    <a:pt x="3985" y="0"/>
                    <a:pt x="2609" y="580"/>
                    <a:pt x="1594" y="1594"/>
                  </a:cubicBezTo>
                  <a:cubicBezTo>
                    <a:pt x="580" y="2608"/>
                    <a:pt x="0" y="3985"/>
                    <a:pt x="0" y="5434"/>
                  </a:cubicBezTo>
                  <a:lnTo>
                    <a:pt x="0" y="391858"/>
                  </a:lnTo>
                  <a:cubicBezTo>
                    <a:pt x="0" y="393307"/>
                    <a:pt x="580" y="394683"/>
                    <a:pt x="1594" y="395698"/>
                  </a:cubicBezTo>
                  <a:cubicBezTo>
                    <a:pt x="2609" y="396712"/>
                    <a:pt x="3985" y="397292"/>
                    <a:pt x="5434" y="397292"/>
                  </a:cubicBezTo>
                  <a:lnTo>
                    <a:pt x="143976" y="397292"/>
                  </a:lnTo>
                  <a:cubicBezTo>
                    <a:pt x="146947" y="397292"/>
                    <a:pt x="149410" y="394828"/>
                    <a:pt x="149410" y="391858"/>
                  </a:cubicBezTo>
                  <a:cubicBezTo>
                    <a:pt x="149410" y="388887"/>
                    <a:pt x="146947" y="386423"/>
                    <a:pt x="143976" y="386423"/>
                  </a:cubicBezTo>
                  <a:lnTo>
                    <a:pt x="143976" y="38642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503;p2">
              <a:extLst>
                <a:ext uri="{FF2B5EF4-FFF2-40B4-BE49-F238E27FC236}">
                  <a16:creationId xmlns:a16="http://schemas.microsoft.com/office/drawing/2014/main" id="{89D87D74-898F-63E5-D7E1-74442A680F7D}"/>
                </a:ext>
              </a:extLst>
            </p:cNvPr>
            <p:cNvSpPr/>
            <p:nvPr/>
          </p:nvSpPr>
          <p:spPr>
            <a:xfrm>
              <a:off x="4500600" y="4649634"/>
              <a:ext cx="10868" cy="345629"/>
            </a:xfrm>
            <a:custGeom>
              <a:avLst/>
              <a:gdLst/>
              <a:ahLst/>
              <a:cxnLst/>
              <a:rect l="l" t="t" r="r" b="b"/>
              <a:pathLst>
                <a:path w="10868" h="345629" extrusionOk="0">
                  <a:moveTo>
                    <a:pt x="10869" y="340195"/>
                  </a:move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36229"/>
                  </a:lnTo>
                  <a:cubicBezTo>
                    <a:pt x="0" y="36229"/>
                    <a:pt x="0" y="340195"/>
                    <a:pt x="0" y="340195"/>
                  </a:cubicBezTo>
                  <a:cubicBezTo>
                    <a:pt x="0" y="343165"/>
                    <a:pt x="2464" y="345629"/>
                    <a:pt x="5434" y="345629"/>
                  </a:cubicBezTo>
                  <a:cubicBezTo>
                    <a:pt x="8405" y="345629"/>
                    <a:pt x="10869" y="343165"/>
                    <a:pt x="10869" y="340195"/>
                  </a:cubicBezTo>
                  <a:lnTo>
                    <a:pt x="10869" y="34019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504;p2">
              <a:extLst>
                <a:ext uri="{FF2B5EF4-FFF2-40B4-BE49-F238E27FC236}">
                  <a16:creationId xmlns:a16="http://schemas.microsoft.com/office/drawing/2014/main" id="{6E90FEDB-F15C-0AF1-045B-487DF2BF1389}"/>
                </a:ext>
              </a:extLst>
            </p:cNvPr>
            <p:cNvSpPr/>
            <p:nvPr/>
          </p:nvSpPr>
          <p:spPr>
            <a:xfrm>
              <a:off x="4541195" y="4689052"/>
              <a:ext cx="160912" cy="162217"/>
            </a:xfrm>
            <a:custGeom>
              <a:avLst/>
              <a:gdLst/>
              <a:ahLst/>
              <a:cxnLst/>
              <a:rect l="l" t="t" r="r" b="b"/>
              <a:pathLst>
                <a:path w="160912" h="162217" extrusionOk="0">
                  <a:moveTo>
                    <a:pt x="9257" y="31302"/>
                  </a:moveTo>
                  <a:lnTo>
                    <a:pt x="25850" y="14709"/>
                  </a:lnTo>
                  <a:cubicBezTo>
                    <a:pt x="28386" y="12173"/>
                    <a:pt x="31719" y="10869"/>
                    <a:pt x="35124" y="10869"/>
                  </a:cubicBezTo>
                  <a:cubicBezTo>
                    <a:pt x="38530" y="10869"/>
                    <a:pt x="41791" y="12173"/>
                    <a:pt x="44399" y="14709"/>
                  </a:cubicBezTo>
                  <a:lnTo>
                    <a:pt x="146204" y="116514"/>
                  </a:lnTo>
                  <a:cubicBezTo>
                    <a:pt x="148740" y="119050"/>
                    <a:pt x="150044" y="122383"/>
                    <a:pt x="150044" y="125789"/>
                  </a:cubicBezTo>
                  <a:cubicBezTo>
                    <a:pt x="150044" y="129122"/>
                    <a:pt x="148740" y="132455"/>
                    <a:pt x="146204" y="135064"/>
                  </a:cubicBezTo>
                  <a:lnTo>
                    <a:pt x="128306" y="152961"/>
                  </a:lnTo>
                  <a:cubicBezTo>
                    <a:pt x="126205" y="155062"/>
                    <a:pt x="126205" y="158540"/>
                    <a:pt x="128306" y="160641"/>
                  </a:cubicBezTo>
                  <a:cubicBezTo>
                    <a:pt x="130408" y="162743"/>
                    <a:pt x="133886" y="162743"/>
                    <a:pt x="135987" y="160641"/>
                  </a:cubicBezTo>
                  <a:lnTo>
                    <a:pt x="153885" y="142744"/>
                  </a:lnTo>
                  <a:cubicBezTo>
                    <a:pt x="158522" y="138107"/>
                    <a:pt x="160913" y="131875"/>
                    <a:pt x="160913" y="125789"/>
                  </a:cubicBezTo>
                  <a:cubicBezTo>
                    <a:pt x="160913" y="119702"/>
                    <a:pt x="158595" y="113470"/>
                    <a:pt x="153885" y="108833"/>
                  </a:cubicBezTo>
                  <a:lnTo>
                    <a:pt x="52080" y="7029"/>
                  </a:lnTo>
                  <a:cubicBezTo>
                    <a:pt x="47442" y="2391"/>
                    <a:pt x="41211" y="0"/>
                    <a:pt x="35124" y="0"/>
                  </a:cubicBezTo>
                  <a:cubicBezTo>
                    <a:pt x="29038" y="0"/>
                    <a:pt x="22806" y="2319"/>
                    <a:pt x="18169" y="7029"/>
                  </a:cubicBezTo>
                  <a:lnTo>
                    <a:pt x="1576" y="23622"/>
                  </a:lnTo>
                  <a:cubicBezTo>
                    <a:pt x="-525" y="25723"/>
                    <a:pt x="-525" y="29201"/>
                    <a:pt x="1576" y="31302"/>
                  </a:cubicBezTo>
                  <a:cubicBezTo>
                    <a:pt x="3677" y="33403"/>
                    <a:pt x="7155" y="33403"/>
                    <a:pt x="9257" y="31302"/>
                  </a:cubicBezTo>
                  <a:lnTo>
                    <a:pt x="9257" y="3130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505;p2">
              <a:extLst>
                <a:ext uri="{FF2B5EF4-FFF2-40B4-BE49-F238E27FC236}">
                  <a16:creationId xmlns:a16="http://schemas.microsoft.com/office/drawing/2014/main" id="{C1B49125-BF43-4BB1-C954-49A4A33D5015}"/>
                </a:ext>
              </a:extLst>
            </p:cNvPr>
            <p:cNvSpPr/>
            <p:nvPr/>
          </p:nvSpPr>
          <p:spPr>
            <a:xfrm>
              <a:off x="4286918" y="4649634"/>
              <a:ext cx="10868" cy="184117"/>
            </a:xfrm>
            <a:custGeom>
              <a:avLst/>
              <a:gdLst/>
              <a:ahLst/>
              <a:cxnLst/>
              <a:rect l="l" t="t" r="r" b="b"/>
              <a:pathLst>
                <a:path w="10868" h="184117" extrusionOk="0">
                  <a:moveTo>
                    <a:pt x="0" y="5434"/>
                  </a:moveTo>
                  <a:lnTo>
                    <a:pt x="0" y="178683"/>
                  </a:lnTo>
                  <a:cubicBezTo>
                    <a:pt x="0" y="181655"/>
                    <a:pt x="2464" y="184118"/>
                    <a:pt x="5434" y="184118"/>
                  </a:cubicBezTo>
                  <a:cubicBezTo>
                    <a:pt x="8405" y="184118"/>
                    <a:pt x="10869" y="181655"/>
                    <a:pt x="10869" y="178683"/>
                  </a:cubicBez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506;p2">
              <a:extLst>
                <a:ext uri="{FF2B5EF4-FFF2-40B4-BE49-F238E27FC236}">
                  <a16:creationId xmlns:a16="http://schemas.microsoft.com/office/drawing/2014/main" id="{C2CA7993-8B17-70EB-E80B-A96B154A5F6A}"/>
                </a:ext>
              </a:extLst>
            </p:cNvPr>
            <p:cNvSpPr/>
            <p:nvPr/>
          </p:nvSpPr>
          <p:spPr>
            <a:xfrm>
              <a:off x="4399664" y="4649634"/>
              <a:ext cx="10868" cy="184117"/>
            </a:xfrm>
            <a:custGeom>
              <a:avLst/>
              <a:gdLst/>
              <a:ahLst/>
              <a:cxnLst/>
              <a:rect l="l" t="t" r="r" b="b"/>
              <a:pathLst>
                <a:path w="10868" h="184117" extrusionOk="0">
                  <a:moveTo>
                    <a:pt x="0" y="5434"/>
                  </a:moveTo>
                  <a:lnTo>
                    <a:pt x="0" y="178683"/>
                  </a:lnTo>
                  <a:cubicBezTo>
                    <a:pt x="0" y="181655"/>
                    <a:pt x="2464" y="184118"/>
                    <a:pt x="5434" y="184118"/>
                  </a:cubicBezTo>
                  <a:cubicBezTo>
                    <a:pt x="8405" y="184118"/>
                    <a:pt x="10869" y="181655"/>
                    <a:pt x="10869" y="178683"/>
                  </a:cubicBez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507;p2">
              <a:extLst>
                <a:ext uri="{FF2B5EF4-FFF2-40B4-BE49-F238E27FC236}">
                  <a16:creationId xmlns:a16="http://schemas.microsoft.com/office/drawing/2014/main" id="{96D6FA49-DF4B-AA18-FBAC-83258E0FB9E6}"/>
                </a:ext>
              </a:extLst>
            </p:cNvPr>
            <p:cNvSpPr/>
            <p:nvPr/>
          </p:nvSpPr>
          <p:spPr>
            <a:xfrm>
              <a:off x="4185983" y="4649707"/>
              <a:ext cx="10868" cy="41663"/>
            </a:xfrm>
            <a:custGeom>
              <a:avLst/>
              <a:gdLst/>
              <a:ahLst/>
              <a:cxnLst/>
              <a:rect l="l" t="t" r="r" b="b"/>
              <a:pathLst>
                <a:path w="10868" h="41663" extrusionOk="0">
                  <a:moveTo>
                    <a:pt x="10869" y="36229"/>
                  </a:move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36229"/>
                  </a:lnTo>
                  <a:cubicBezTo>
                    <a:pt x="0" y="39200"/>
                    <a:pt x="2464" y="41664"/>
                    <a:pt x="5434" y="41664"/>
                  </a:cubicBezTo>
                  <a:cubicBezTo>
                    <a:pt x="8405" y="41664"/>
                    <a:pt x="10869" y="39200"/>
                    <a:pt x="10869" y="3622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508;p2">
            <a:extLst>
              <a:ext uri="{FF2B5EF4-FFF2-40B4-BE49-F238E27FC236}">
                <a16:creationId xmlns:a16="http://schemas.microsoft.com/office/drawing/2014/main" id="{1BB8DDF3-8B74-7C80-715F-301D297E77C3}"/>
              </a:ext>
            </a:extLst>
          </p:cNvPr>
          <p:cNvGrpSpPr/>
          <p:nvPr/>
        </p:nvGrpSpPr>
        <p:grpSpPr>
          <a:xfrm>
            <a:off x="2038666" y="1413165"/>
            <a:ext cx="488082" cy="488027"/>
            <a:chOff x="1019674" y="1041398"/>
            <a:chExt cx="634232" cy="634161"/>
          </a:xfrm>
        </p:grpSpPr>
        <p:sp>
          <p:nvSpPr>
            <p:cNvPr id="182" name="Google Shape;509;p2">
              <a:extLst>
                <a:ext uri="{FF2B5EF4-FFF2-40B4-BE49-F238E27FC236}">
                  <a16:creationId xmlns:a16="http://schemas.microsoft.com/office/drawing/2014/main" id="{F9833B53-32C6-7718-FA46-907BE9C31126}"/>
                </a:ext>
              </a:extLst>
            </p:cNvPr>
            <p:cNvSpPr/>
            <p:nvPr/>
          </p:nvSpPr>
          <p:spPr>
            <a:xfrm>
              <a:off x="1188543" y="1113680"/>
              <a:ext cx="297615" cy="486119"/>
            </a:xfrm>
            <a:custGeom>
              <a:avLst/>
              <a:gdLst/>
              <a:ahLst/>
              <a:cxnLst/>
              <a:rect l="l" t="t" r="r" b="b"/>
              <a:pathLst>
                <a:path w="297615" h="486119" extrusionOk="0">
                  <a:moveTo>
                    <a:pt x="177340" y="347038"/>
                  </a:moveTo>
                  <a:lnTo>
                    <a:pt x="181615" y="350372"/>
                  </a:lnTo>
                  <a:lnTo>
                    <a:pt x="296462" y="204149"/>
                  </a:lnTo>
                  <a:cubicBezTo>
                    <a:pt x="297694" y="202555"/>
                    <a:pt x="297984" y="200382"/>
                    <a:pt x="297114" y="198498"/>
                  </a:cubicBezTo>
                  <a:cubicBezTo>
                    <a:pt x="296245" y="196614"/>
                    <a:pt x="294433" y="195454"/>
                    <a:pt x="292404" y="195309"/>
                  </a:cubicBezTo>
                  <a:lnTo>
                    <a:pt x="174441" y="190237"/>
                  </a:lnTo>
                  <a:lnTo>
                    <a:pt x="198570" y="6119"/>
                  </a:lnTo>
                  <a:cubicBezTo>
                    <a:pt x="198860" y="3656"/>
                    <a:pt x="197483" y="1265"/>
                    <a:pt x="195237" y="395"/>
                  </a:cubicBezTo>
                  <a:cubicBezTo>
                    <a:pt x="192918" y="-547"/>
                    <a:pt x="190310" y="250"/>
                    <a:pt x="188860" y="2207"/>
                  </a:cubicBezTo>
                  <a:lnTo>
                    <a:pt x="1047" y="258276"/>
                  </a:lnTo>
                  <a:cubicBezTo>
                    <a:pt x="-185" y="259943"/>
                    <a:pt x="-330" y="262117"/>
                    <a:pt x="612" y="263928"/>
                  </a:cubicBezTo>
                  <a:cubicBezTo>
                    <a:pt x="1554" y="265740"/>
                    <a:pt x="3438" y="266899"/>
                    <a:pt x="5467" y="266899"/>
                  </a:cubicBezTo>
                  <a:lnTo>
                    <a:pt x="120097" y="266899"/>
                  </a:lnTo>
                  <a:lnTo>
                    <a:pt x="67130" y="479421"/>
                  </a:lnTo>
                  <a:cubicBezTo>
                    <a:pt x="66477" y="481884"/>
                    <a:pt x="67709" y="484493"/>
                    <a:pt x="70028" y="485580"/>
                  </a:cubicBezTo>
                  <a:cubicBezTo>
                    <a:pt x="72347" y="486667"/>
                    <a:pt x="75100" y="486087"/>
                    <a:pt x="76694" y="484058"/>
                  </a:cubicBezTo>
                  <a:lnTo>
                    <a:pt x="137560" y="406600"/>
                  </a:lnTo>
                  <a:lnTo>
                    <a:pt x="181832" y="350227"/>
                  </a:lnTo>
                  <a:lnTo>
                    <a:pt x="177557" y="346894"/>
                  </a:lnTo>
                  <a:lnTo>
                    <a:pt x="173282" y="343560"/>
                  </a:lnTo>
                  <a:lnTo>
                    <a:pt x="129009" y="399933"/>
                  </a:lnTo>
                  <a:lnTo>
                    <a:pt x="83868" y="457393"/>
                  </a:lnTo>
                  <a:lnTo>
                    <a:pt x="132343" y="262769"/>
                  </a:lnTo>
                  <a:cubicBezTo>
                    <a:pt x="132777" y="261175"/>
                    <a:pt x="132343" y="259436"/>
                    <a:pt x="131328" y="258131"/>
                  </a:cubicBezTo>
                  <a:cubicBezTo>
                    <a:pt x="130314" y="256827"/>
                    <a:pt x="128720" y="256030"/>
                    <a:pt x="127053" y="256030"/>
                  </a:cubicBezTo>
                  <a:lnTo>
                    <a:pt x="16191" y="256030"/>
                  </a:lnTo>
                  <a:lnTo>
                    <a:pt x="185165" y="25611"/>
                  </a:lnTo>
                  <a:lnTo>
                    <a:pt x="163065" y="194585"/>
                  </a:lnTo>
                  <a:cubicBezTo>
                    <a:pt x="162848" y="196107"/>
                    <a:pt x="163283" y="197628"/>
                    <a:pt x="164297" y="198788"/>
                  </a:cubicBezTo>
                  <a:cubicBezTo>
                    <a:pt x="165311" y="199947"/>
                    <a:pt x="166688" y="200671"/>
                    <a:pt x="168210" y="200744"/>
                  </a:cubicBezTo>
                  <a:lnTo>
                    <a:pt x="281535" y="205599"/>
                  </a:lnTo>
                  <a:lnTo>
                    <a:pt x="173209" y="343488"/>
                  </a:lnTo>
                  <a:lnTo>
                    <a:pt x="177484" y="34682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510;p2">
              <a:extLst>
                <a:ext uri="{FF2B5EF4-FFF2-40B4-BE49-F238E27FC236}">
                  <a16:creationId xmlns:a16="http://schemas.microsoft.com/office/drawing/2014/main" id="{93AC12EC-752B-F572-0D0C-307D98587687}"/>
                </a:ext>
              </a:extLst>
            </p:cNvPr>
            <p:cNvSpPr/>
            <p:nvPr/>
          </p:nvSpPr>
          <p:spPr>
            <a:xfrm>
              <a:off x="1133834" y="1041398"/>
              <a:ext cx="520072" cy="321137"/>
            </a:xfrm>
            <a:custGeom>
              <a:avLst/>
              <a:gdLst/>
              <a:ahLst/>
              <a:cxnLst/>
              <a:rect l="l" t="t" r="r" b="b"/>
              <a:pathLst>
                <a:path w="520072" h="321137" extrusionOk="0">
                  <a:moveTo>
                    <a:pt x="8875" y="80284"/>
                  </a:moveTo>
                  <a:cubicBezTo>
                    <a:pt x="56408" y="41229"/>
                    <a:pt x="116114" y="16086"/>
                    <a:pt x="182197" y="11593"/>
                  </a:cubicBezTo>
                  <a:cubicBezTo>
                    <a:pt x="189298" y="11086"/>
                    <a:pt x="196326" y="10869"/>
                    <a:pt x="203282" y="10869"/>
                  </a:cubicBezTo>
                  <a:cubicBezTo>
                    <a:pt x="362909" y="10869"/>
                    <a:pt x="497465" y="134629"/>
                    <a:pt x="508479" y="296357"/>
                  </a:cubicBezTo>
                  <a:cubicBezTo>
                    <a:pt x="508914" y="302806"/>
                    <a:pt x="509131" y="309255"/>
                    <a:pt x="509204" y="315703"/>
                  </a:cubicBezTo>
                  <a:cubicBezTo>
                    <a:pt x="509204" y="318674"/>
                    <a:pt x="511667" y="321138"/>
                    <a:pt x="514638" y="321138"/>
                  </a:cubicBezTo>
                  <a:cubicBezTo>
                    <a:pt x="517609" y="321138"/>
                    <a:pt x="520072" y="318674"/>
                    <a:pt x="520072" y="315703"/>
                  </a:cubicBezTo>
                  <a:cubicBezTo>
                    <a:pt x="520072" y="309037"/>
                    <a:pt x="519783" y="302371"/>
                    <a:pt x="519348" y="295705"/>
                  </a:cubicBezTo>
                  <a:cubicBezTo>
                    <a:pt x="507972" y="128180"/>
                    <a:pt x="368633" y="0"/>
                    <a:pt x="203355" y="0"/>
                  </a:cubicBezTo>
                  <a:cubicBezTo>
                    <a:pt x="196109" y="0"/>
                    <a:pt x="188863" y="217"/>
                    <a:pt x="181472" y="725"/>
                  </a:cubicBezTo>
                  <a:cubicBezTo>
                    <a:pt x="113071" y="5362"/>
                    <a:pt x="51191" y="31447"/>
                    <a:pt x="1991" y="71879"/>
                  </a:cubicBezTo>
                  <a:cubicBezTo>
                    <a:pt x="-327" y="73763"/>
                    <a:pt x="-690" y="77241"/>
                    <a:pt x="1267" y="79560"/>
                  </a:cubicBezTo>
                  <a:cubicBezTo>
                    <a:pt x="3151" y="81879"/>
                    <a:pt x="6629" y="82241"/>
                    <a:pt x="8947" y="80284"/>
                  </a:cubicBezTo>
                  <a:lnTo>
                    <a:pt x="8947" y="802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511;p2">
              <a:extLst>
                <a:ext uri="{FF2B5EF4-FFF2-40B4-BE49-F238E27FC236}">
                  <a16:creationId xmlns:a16="http://schemas.microsoft.com/office/drawing/2014/main" id="{1C44249A-005E-05BA-FD97-27E1375FE8B8}"/>
                </a:ext>
              </a:extLst>
            </p:cNvPr>
            <p:cNvSpPr/>
            <p:nvPr/>
          </p:nvSpPr>
          <p:spPr>
            <a:xfrm>
              <a:off x="1052645" y="1108278"/>
              <a:ext cx="114989" cy="106656"/>
            </a:xfrm>
            <a:custGeom>
              <a:avLst/>
              <a:gdLst/>
              <a:ahLst/>
              <a:cxnLst/>
              <a:rect l="l" t="t" r="r" b="b"/>
              <a:pathLst>
                <a:path w="114989" h="106656" extrusionOk="0">
                  <a:moveTo>
                    <a:pt x="5432" y="40867"/>
                  </a:moveTo>
                  <a:lnTo>
                    <a:pt x="9924" y="43910"/>
                  </a:lnTo>
                  <a:cubicBezTo>
                    <a:pt x="24271" y="22680"/>
                    <a:pt x="45936" y="10796"/>
                    <a:pt x="64558" y="10869"/>
                  </a:cubicBezTo>
                  <a:cubicBezTo>
                    <a:pt x="72529" y="10869"/>
                    <a:pt x="79992" y="12970"/>
                    <a:pt x="86368" y="17318"/>
                  </a:cubicBezTo>
                  <a:cubicBezTo>
                    <a:pt x="97889" y="25143"/>
                    <a:pt x="104048" y="38838"/>
                    <a:pt x="104121" y="55141"/>
                  </a:cubicBezTo>
                  <a:cubicBezTo>
                    <a:pt x="104121" y="68908"/>
                    <a:pt x="99556" y="84270"/>
                    <a:pt x="90136" y="98182"/>
                  </a:cubicBezTo>
                  <a:lnTo>
                    <a:pt x="94629" y="101225"/>
                  </a:lnTo>
                  <a:lnTo>
                    <a:pt x="97672" y="96733"/>
                  </a:lnTo>
                  <a:lnTo>
                    <a:pt x="8475" y="36374"/>
                  </a:lnTo>
                  <a:lnTo>
                    <a:pt x="5432" y="40867"/>
                  </a:lnTo>
                  <a:lnTo>
                    <a:pt x="9924" y="43910"/>
                  </a:lnTo>
                  <a:lnTo>
                    <a:pt x="5432" y="40867"/>
                  </a:lnTo>
                  <a:lnTo>
                    <a:pt x="2389" y="45359"/>
                  </a:lnTo>
                  <a:lnTo>
                    <a:pt x="91585" y="105718"/>
                  </a:lnTo>
                  <a:cubicBezTo>
                    <a:pt x="92817" y="106515"/>
                    <a:pt x="94266" y="106804"/>
                    <a:pt x="95643" y="106587"/>
                  </a:cubicBezTo>
                  <a:cubicBezTo>
                    <a:pt x="97092" y="106297"/>
                    <a:pt x="98324" y="105500"/>
                    <a:pt x="99121" y="104268"/>
                  </a:cubicBezTo>
                  <a:cubicBezTo>
                    <a:pt x="109700" y="88617"/>
                    <a:pt x="114917" y="71300"/>
                    <a:pt x="114990" y="55141"/>
                  </a:cubicBezTo>
                  <a:cubicBezTo>
                    <a:pt x="114990" y="36229"/>
                    <a:pt x="107599" y="18549"/>
                    <a:pt x="92455" y="8333"/>
                  </a:cubicBezTo>
                  <a:cubicBezTo>
                    <a:pt x="84122" y="2681"/>
                    <a:pt x="74413" y="0"/>
                    <a:pt x="64558" y="0"/>
                  </a:cubicBezTo>
                  <a:cubicBezTo>
                    <a:pt x="41444" y="0"/>
                    <a:pt x="17098" y="14057"/>
                    <a:pt x="939" y="37824"/>
                  </a:cubicBezTo>
                  <a:cubicBezTo>
                    <a:pt x="142" y="38983"/>
                    <a:pt x="-148" y="40505"/>
                    <a:pt x="70" y="41881"/>
                  </a:cubicBezTo>
                  <a:cubicBezTo>
                    <a:pt x="287" y="43258"/>
                    <a:pt x="1157" y="44562"/>
                    <a:pt x="2389" y="45359"/>
                  </a:cubicBezTo>
                  <a:lnTo>
                    <a:pt x="5432" y="4086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512;p2">
              <a:extLst>
                <a:ext uri="{FF2B5EF4-FFF2-40B4-BE49-F238E27FC236}">
                  <a16:creationId xmlns:a16="http://schemas.microsoft.com/office/drawing/2014/main" id="{6811635E-01EF-EE05-4489-83BB957E924B}"/>
                </a:ext>
              </a:extLst>
            </p:cNvPr>
            <p:cNvSpPr/>
            <p:nvPr/>
          </p:nvSpPr>
          <p:spPr>
            <a:xfrm>
              <a:off x="1091427" y="1189813"/>
              <a:ext cx="35757" cy="47713"/>
            </a:xfrm>
            <a:custGeom>
              <a:avLst/>
              <a:gdLst/>
              <a:ahLst/>
              <a:cxnLst/>
              <a:rect l="l" t="t" r="r" b="b"/>
              <a:pathLst>
                <a:path w="35757" h="47713" extrusionOk="0">
                  <a:moveTo>
                    <a:pt x="25849" y="2373"/>
                  </a:moveTo>
                  <a:lnTo>
                    <a:pt x="923" y="39254"/>
                  </a:lnTo>
                  <a:cubicBezTo>
                    <a:pt x="-743" y="41718"/>
                    <a:pt x="-91" y="45123"/>
                    <a:pt x="2373" y="46790"/>
                  </a:cubicBezTo>
                  <a:cubicBezTo>
                    <a:pt x="4836" y="48456"/>
                    <a:pt x="8242" y="47804"/>
                    <a:pt x="9908" y="45341"/>
                  </a:cubicBezTo>
                  <a:lnTo>
                    <a:pt x="34834" y="8459"/>
                  </a:lnTo>
                  <a:cubicBezTo>
                    <a:pt x="36501" y="5996"/>
                    <a:pt x="35849" y="2590"/>
                    <a:pt x="33385" y="923"/>
                  </a:cubicBezTo>
                  <a:cubicBezTo>
                    <a:pt x="30921" y="-743"/>
                    <a:pt x="27516" y="-91"/>
                    <a:pt x="25849" y="2373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513;p2">
              <a:extLst>
                <a:ext uri="{FF2B5EF4-FFF2-40B4-BE49-F238E27FC236}">
                  <a16:creationId xmlns:a16="http://schemas.microsoft.com/office/drawing/2014/main" id="{0272583E-3D7D-DE01-FB90-D67A0E88EFA5}"/>
                </a:ext>
              </a:extLst>
            </p:cNvPr>
            <p:cNvSpPr/>
            <p:nvPr/>
          </p:nvSpPr>
          <p:spPr>
            <a:xfrm>
              <a:off x="1050125" y="1161916"/>
              <a:ext cx="35757" cy="47713"/>
            </a:xfrm>
            <a:custGeom>
              <a:avLst/>
              <a:gdLst/>
              <a:ahLst/>
              <a:cxnLst/>
              <a:rect l="l" t="t" r="r" b="b"/>
              <a:pathLst>
                <a:path w="35757" h="47713" extrusionOk="0">
                  <a:moveTo>
                    <a:pt x="25849" y="2373"/>
                  </a:moveTo>
                  <a:lnTo>
                    <a:pt x="923" y="39254"/>
                  </a:lnTo>
                  <a:cubicBezTo>
                    <a:pt x="-743" y="41718"/>
                    <a:pt x="-91" y="45123"/>
                    <a:pt x="2373" y="46790"/>
                  </a:cubicBezTo>
                  <a:cubicBezTo>
                    <a:pt x="4836" y="48456"/>
                    <a:pt x="8242" y="47804"/>
                    <a:pt x="9908" y="45341"/>
                  </a:cubicBezTo>
                  <a:lnTo>
                    <a:pt x="34834" y="8459"/>
                  </a:lnTo>
                  <a:cubicBezTo>
                    <a:pt x="36501" y="5996"/>
                    <a:pt x="35849" y="2590"/>
                    <a:pt x="33385" y="923"/>
                  </a:cubicBezTo>
                  <a:cubicBezTo>
                    <a:pt x="30921" y="-743"/>
                    <a:pt x="27516" y="-91"/>
                    <a:pt x="25849" y="2373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514;p2">
              <a:extLst>
                <a:ext uri="{FF2B5EF4-FFF2-40B4-BE49-F238E27FC236}">
                  <a16:creationId xmlns:a16="http://schemas.microsoft.com/office/drawing/2014/main" id="{7ECB66AC-69DB-DCC1-FB93-4052C015FA0C}"/>
                </a:ext>
              </a:extLst>
            </p:cNvPr>
            <p:cNvSpPr/>
            <p:nvPr/>
          </p:nvSpPr>
          <p:spPr>
            <a:xfrm>
              <a:off x="1019674" y="1289828"/>
              <a:ext cx="490792" cy="385731"/>
            </a:xfrm>
            <a:custGeom>
              <a:avLst/>
              <a:gdLst/>
              <a:ahLst/>
              <a:cxnLst/>
              <a:rect l="l" t="t" r="r" b="b"/>
              <a:pathLst>
                <a:path w="490792" h="385731" extrusionOk="0">
                  <a:moveTo>
                    <a:pt x="482431" y="326460"/>
                  </a:moveTo>
                  <a:cubicBezTo>
                    <a:pt x="434681" y="357182"/>
                    <a:pt x="377873" y="374935"/>
                    <a:pt x="317370" y="374935"/>
                  </a:cubicBezTo>
                  <a:cubicBezTo>
                    <a:pt x="312370" y="374935"/>
                    <a:pt x="307298" y="374790"/>
                    <a:pt x="302226" y="374572"/>
                  </a:cubicBezTo>
                  <a:cubicBezTo>
                    <a:pt x="138396" y="366602"/>
                    <a:pt x="10869" y="231249"/>
                    <a:pt x="10869" y="68941"/>
                  </a:cubicBezTo>
                  <a:cubicBezTo>
                    <a:pt x="10869" y="63941"/>
                    <a:pt x="11014" y="58869"/>
                    <a:pt x="11231" y="53797"/>
                  </a:cubicBezTo>
                  <a:cubicBezTo>
                    <a:pt x="12028" y="37638"/>
                    <a:pt x="14057" y="21915"/>
                    <a:pt x="17173" y="6554"/>
                  </a:cubicBezTo>
                  <a:cubicBezTo>
                    <a:pt x="17752" y="3583"/>
                    <a:pt x="15868" y="757"/>
                    <a:pt x="12970" y="105"/>
                  </a:cubicBezTo>
                  <a:cubicBezTo>
                    <a:pt x="9999" y="-475"/>
                    <a:pt x="7173" y="1409"/>
                    <a:pt x="6521" y="4307"/>
                  </a:cubicBezTo>
                  <a:cubicBezTo>
                    <a:pt x="3261" y="20176"/>
                    <a:pt x="1159" y="36479"/>
                    <a:pt x="362" y="53217"/>
                  </a:cubicBezTo>
                  <a:cubicBezTo>
                    <a:pt x="72" y="58434"/>
                    <a:pt x="0" y="63651"/>
                    <a:pt x="0" y="68868"/>
                  </a:cubicBezTo>
                  <a:cubicBezTo>
                    <a:pt x="0" y="236973"/>
                    <a:pt x="132020" y="377108"/>
                    <a:pt x="301719" y="385369"/>
                  </a:cubicBezTo>
                  <a:cubicBezTo>
                    <a:pt x="306936" y="385586"/>
                    <a:pt x="312153" y="385731"/>
                    <a:pt x="317370" y="385731"/>
                  </a:cubicBezTo>
                  <a:cubicBezTo>
                    <a:pt x="380047" y="385731"/>
                    <a:pt x="438811" y="367399"/>
                    <a:pt x="488301" y="335517"/>
                  </a:cubicBezTo>
                  <a:cubicBezTo>
                    <a:pt x="490837" y="333923"/>
                    <a:pt x="491561" y="330517"/>
                    <a:pt x="489895" y="327981"/>
                  </a:cubicBezTo>
                  <a:cubicBezTo>
                    <a:pt x="488301" y="325445"/>
                    <a:pt x="484895" y="324721"/>
                    <a:pt x="482359" y="326387"/>
                  </a:cubicBezTo>
                  <a:lnTo>
                    <a:pt x="482359" y="3263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515;p2">
              <a:extLst>
                <a:ext uri="{FF2B5EF4-FFF2-40B4-BE49-F238E27FC236}">
                  <a16:creationId xmlns:a16="http://schemas.microsoft.com/office/drawing/2014/main" id="{EFBFB1DC-27BF-5EDC-4CFA-558EC9ADE801}"/>
                </a:ext>
              </a:extLst>
            </p:cNvPr>
            <p:cNvSpPr/>
            <p:nvPr/>
          </p:nvSpPr>
          <p:spPr>
            <a:xfrm>
              <a:off x="1481092" y="1523807"/>
              <a:ext cx="113043" cy="109943"/>
            </a:xfrm>
            <a:custGeom>
              <a:avLst/>
              <a:gdLst/>
              <a:ahLst/>
              <a:cxnLst/>
              <a:rect l="l" t="t" r="r" b="b"/>
              <a:pathLst>
                <a:path w="113043" h="109943" extrusionOk="0">
                  <a:moveTo>
                    <a:pt x="107746" y="75815"/>
                  </a:moveTo>
                  <a:lnTo>
                    <a:pt x="103616" y="72265"/>
                  </a:lnTo>
                  <a:cubicBezTo>
                    <a:pt x="88545" y="89800"/>
                    <a:pt x="68401" y="99074"/>
                    <a:pt x="51011" y="99074"/>
                  </a:cubicBezTo>
                  <a:cubicBezTo>
                    <a:pt x="40867" y="99074"/>
                    <a:pt x="31737" y="96031"/>
                    <a:pt x="24564" y="89800"/>
                  </a:cubicBezTo>
                  <a:cubicBezTo>
                    <a:pt x="15579" y="82046"/>
                    <a:pt x="10941" y="70453"/>
                    <a:pt x="10941" y="57121"/>
                  </a:cubicBezTo>
                  <a:cubicBezTo>
                    <a:pt x="10941" y="41614"/>
                    <a:pt x="17390" y="23934"/>
                    <a:pt x="30215" y="9008"/>
                  </a:cubicBezTo>
                  <a:lnTo>
                    <a:pt x="26085" y="5457"/>
                  </a:lnTo>
                  <a:lnTo>
                    <a:pt x="22535" y="9588"/>
                  </a:lnTo>
                  <a:lnTo>
                    <a:pt x="104123" y="79873"/>
                  </a:lnTo>
                  <a:lnTo>
                    <a:pt x="107674" y="75743"/>
                  </a:lnTo>
                  <a:lnTo>
                    <a:pt x="103544" y="72192"/>
                  </a:lnTo>
                  <a:lnTo>
                    <a:pt x="107674" y="75743"/>
                  </a:lnTo>
                  <a:lnTo>
                    <a:pt x="111224" y="71612"/>
                  </a:lnTo>
                  <a:lnTo>
                    <a:pt x="29636" y="1327"/>
                  </a:lnTo>
                  <a:cubicBezTo>
                    <a:pt x="27389" y="-629"/>
                    <a:pt x="23911" y="-412"/>
                    <a:pt x="21955" y="1907"/>
                  </a:cubicBezTo>
                  <a:cubicBezTo>
                    <a:pt x="7536" y="18645"/>
                    <a:pt x="72" y="38571"/>
                    <a:pt x="0" y="57121"/>
                  </a:cubicBezTo>
                  <a:cubicBezTo>
                    <a:pt x="0" y="72917"/>
                    <a:pt x="5579" y="87843"/>
                    <a:pt x="17390" y="98060"/>
                  </a:cubicBezTo>
                  <a:cubicBezTo>
                    <a:pt x="26737" y="106175"/>
                    <a:pt x="38621" y="109943"/>
                    <a:pt x="50939" y="109943"/>
                  </a:cubicBezTo>
                  <a:cubicBezTo>
                    <a:pt x="72097" y="109943"/>
                    <a:pt x="94776" y="99002"/>
                    <a:pt x="111732" y="79365"/>
                  </a:cubicBezTo>
                  <a:cubicBezTo>
                    <a:pt x="112674" y="78279"/>
                    <a:pt x="113108" y="76829"/>
                    <a:pt x="113036" y="75380"/>
                  </a:cubicBezTo>
                  <a:cubicBezTo>
                    <a:pt x="112963" y="73931"/>
                    <a:pt x="112239" y="72627"/>
                    <a:pt x="111152" y="71685"/>
                  </a:cubicBezTo>
                  <a:lnTo>
                    <a:pt x="107601" y="758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516;p2">
              <a:extLst>
                <a:ext uri="{FF2B5EF4-FFF2-40B4-BE49-F238E27FC236}">
                  <a16:creationId xmlns:a16="http://schemas.microsoft.com/office/drawing/2014/main" id="{6FFF7350-111F-C2C1-80DA-DA0CE044F4C2}"/>
                </a:ext>
              </a:extLst>
            </p:cNvPr>
            <p:cNvSpPr/>
            <p:nvPr/>
          </p:nvSpPr>
          <p:spPr>
            <a:xfrm>
              <a:off x="1525487" y="1507214"/>
              <a:ext cx="39970" cy="44608"/>
            </a:xfrm>
            <a:custGeom>
              <a:avLst/>
              <a:gdLst/>
              <a:ahLst/>
              <a:cxnLst/>
              <a:rect l="l" t="t" r="r" b="b"/>
              <a:pathLst>
                <a:path w="39970" h="44608" extrusionOk="0">
                  <a:moveTo>
                    <a:pt x="9588" y="42701"/>
                  </a:moveTo>
                  <a:lnTo>
                    <a:pt x="38644" y="9008"/>
                  </a:lnTo>
                  <a:cubicBezTo>
                    <a:pt x="40600" y="6762"/>
                    <a:pt x="40383" y="3284"/>
                    <a:pt x="38064" y="1327"/>
                  </a:cubicBezTo>
                  <a:cubicBezTo>
                    <a:pt x="35818" y="-629"/>
                    <a:pt x="32340" y="-412"/>
                    <a:pt x="30383" y="1907"/>
                  </a:cubicBezTo>
                  <a:lnTo>
                    <a:pt x="1327" y="35600"/>
                  </a:lnTo>
                  <a:cubicBezTo>
                    <a:pt x="-629" y="37847"/>
                    <a:pt x="-412" y="41325"/>
                    <a:pt x="1907" y="43281"/>
                  </a:cubicBezTo>
                  <a:cubicBezTo>
                    <a:pt x="4153" y="45237"/>
                    <a:pt x="7631" y="45020"/>
                    <a:pt x="9588" y="42701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517;p2">
              <a:extLst>
                <a:ext uri="{FF2B5EF4-FFF2-40B4-BE49-F238E27FC236}">
                  <a16:creationId xmlns:a16="http://schemas.microsoft.com/office/drawing/2014/main" id="{0365182D-E63F-F51F-2271-495B69F3F8C7}"/>
                </a:ext>
              </a:extLst>
            </p:cNvPr>
            <p:cNvSpPr/>
            <p:nvPr/>
          </p:nvSpPr>
          <p:spPr>
            <a:xfrm>
              <a:off x="1563238" y="1539820"/>
              <a:ext cx="39970" cy="44608"/>
            </a:xfrm>
            <a:custGeom>
              <a:avLst/>
              <a:gdLst/>
              <a:ahLst/>
              <a:cxnLst/>
              <a:rect l="l" t="t" r="r" b="b"/>
              <a:pathLst>
                <a:path w="39970" h="44608" extrusionOk="0">
                  <a:moveTo>
                    <a:pt x="9588" y="42701"/>
                  </a:moveTo>
                  <a:lnTo>
                    <a:pt x="38644" y="9008"/>
                  </a:lnTo>
                  <a:cubicBezTo>
                    <a:pt x="40600" y="6762"/>
                    <a:pt x="40383" y="3284"/>
                    <a:pt x="38064" y="1327"/>
                  </a:cubicBezTo>
                  <a:cubicBezTo>
                    <a:pt x="35818" y="-629"/>
                    <a:pt x="32340" y="-412"/>
                    <a:pt x="30383" y="1907"/>
                  </a:cubicBezTo>
                  <a:lnTo>
                    <a:pt x="1327" y="35600"/>
                  </a:lnTo>
                  <a:cubicBezTo>
                    <a:pt x="-629" y="37847"/>
                    <a:pt x="-412" y="41325"/>
                    <a:pt x="1907" y="43281"/>
                  </a:cubicBezTo>
                  <a:cubicBezTo>
                    <a:pt x="4153" y="45237"/>
                    <a:pt x="7631" y="45020"/>
                    <a:pt x="9588" y="42701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518;p2">
            <a:extLst>
              <a:ext uri="{FF2B5EF4-FFF2-40B4-BE49-F238E27FC236}">
                <a16:creationId xmlns:a16="http://schemas.microsoft.com/office/drawing/2014/main" id="{54919A3F-1C20-6272-D165-C89DB0042E9B}"/>
              </a:ext>
            </a:extLst>
          </p:cNvPr>
          <p:cNvGrpSpPr/>
          <p:nvPr/>
        </p:nvGrpSpPr>
        <p:grpSpPr>
          <a:xfrm>
            <a:off x="1962076" y="4925757"/>
            <a:ext cx="544311" cy="523847"/>
            <a:chOff x="926246" y="4543264"/>
            <a:chExt cx="707299" cy="680707"/>
          </a:xfrm>
        </p:grpSpPr>
        <p:sp>
          <p:nvSpPr>
            <p:cNvPr id="192" name="Google Shape;519;p2">
              <a:extLst>
                <a:ext uri="{FF2B5EF4-FFF2-40B4-BE49-F238E27FC236}">
                  <a16:creationId xmlns:a16="http://schemas.microsoft.com/office/drawing/2014/main" id="{9EBAB76D-9A36-F90D-7276-2A4D9AEA4ABC}"/>
                </a:ext>
              </a:extLst>
            </p:cNvPr>
            <p:cNvSpPr/>
            <p:nvPr/>
          </p:nvSpPr>
          <p:spPr>
            <a:xfrm>
              <a:off x="1155705" y="4865707"/>
              <a:ext cx="477840" cy="285172"/>
            </a:xfrm>
            <a:custGeom>
              <a:avLst/>
              <a:gdLst/>
              <a:ahLst/>
              <a:cxnLst/>
              <a:rect l="l" t="t" r="r" b="b"/>
              <a:pathLst>
                <a:path w="477840" h="285172" extrusionOk="0">
                  <a:moveTo>
                    <a:pt x="266333" y="107022"/>
                  </a:moveTo>
                  <a:lnTo>
                    <a:pt x="412048" y="16738"/>
                  </a:lnTo>
                  <a:lnTo>
                    <a:pt x="413932" y="15651"/>
                  </a:lnTo>
                  <a:cubicBezTo>
                    <a:pt x="419946" y="12318"/>
                    <a:pt x="425743" y="10869"/>
                    <a:pt x="431322" y="10869"/>
                  </a:cubicBezTo>
                  <a:cubicBezTo>
                    <a:pt x="440887" y="10869"/>
                    <a:pt x="449799" y="15144"/>
                    <a:pt x="456393" y="21955"/>
                  </a:cubicBezTo>
                  <a:cubicBezTo>
                    <a:pt x="462987" y="28766"/>
                    <a:pt x="467044" y="38113"/>
                    <a:pt x="467044" y="47750"/>
                  </a:cubicBezTo>
                  <a:cubicBezTo>
                    <a:pt x="467044" y="54634"/>
                    <a:pt x="465016" y="61663"/>
                    <a:pt x="460306" y="68618"/>
                  </a:cubicBezTo>
                  <a:cubicBezTo>
                    <a:pt x="456755" y="73763"/>
                    <a:pt x="452190" y="78328"/>
                    <a:pt x="446683" y="82024"/>
                  </a:cubicBezTo>
                  <a:lnTo>
                    <a:pt x="446539" y="82168"/>
                  </a:lnTo>
                  <a:lnTo>
                    <a:pt x="256261" y="221289"/>
                  </a:lnTo>
                  <a:cubicBezTo>
                    <a:pt x="242277" y="231506"/>
                    <a:pt x="225466" y="236941"/>
                    <a:pt x="208294" y="236941"/>
                  </a:cubicBezTo>
                  <a:cubicBezTo>
                    <a:pt x="206844" y="236941"/>
                    <a:pt x="205395" y="236941"/>
                    <a:pt x="203874" y="236796"/>
                  </a:cubicBezTo>
                  <a:lnTo>
                    <a:pt x="203874" y="236796"/>
                  </a:lnTo>
                  <a:lnTo>
                    <a:pt x="90258" y="230637"/>
                  </a:lnTo>
                  <a:cubicBezTo>
                    <a:pt x="88447" y="230564"/>
                    <a:pt x="86635" y="230492"/>
                    <a:pt x="84896" y="230492"/>
                  </a:cubicBezTo>
                  <a:cubicBezTo>
                    <a:pt x="50840" y="230492"/>
                    <a:pt x="19103" y="247954"/>
                    <a:pt x="844" y="276866"/>
                  </a:cubicBezTo>
                  <a:cubicBezTo>
                    <a:pt x="-750" y="279402"/>
                    <a:pt x="-26" y="282735"/>
                    <a:pt x="2510" y="284329"/>
                  </a:cubicBezTo>
                  <a:cubicBezTo>
                    <a:pt x="5046" y="285923"/>
                    <a:pt x="8380" y="285198"/>
                    <a:pt x="9974" y="282662"/>
                  </a:cubicBezTo>
                  <a:cubicBezTo>
                    <a:pt x="26204" y="256939"/>
                    <a:pt x="54463" y="241361"/>
                    <a:pt x="84824" y="241361"/>
                  </a:cubicBezTo>
                  <a:cubicBezTo>
                    <a:pt x="86418" y="241361"/>
                    <a:pt x="88012" y="241361"/>
                    <a:pt x="89606" y="241506"/>
                  </a:cubicBezTo>
                  <a:lnTo>
                    <a:pt x="203222" y="247664"/>
                  </a:lnTo>
                  <a:lnTo>
                    <a:pt x="203222" y="247664"/>
                  </a:lnTo>
                  <a:cubicBezTo>
                    <a:pt x="204888" y="247737"/>
                    <a:pt x="206555" y="247810"/>
                    <a:pt x="208149" y="247810"/>
                  </a:cubicBezTo>
                  <a:cubicBezTo>
                    <a:pt x="227640" y="247810"/>
                    <a:pt x="246697" y="241650"/>
                    <a:pt x="262565" y="230057"/>
                  </a:cubicBezTo>
                  <a:lnTo>
                    <a:pt x="452842" y="90936"/>
                  </a:lnTo>
                  <a:lnTo>
                    <a:pt x="449654" y="86516"/>
                  </a:lnTo>
                  <a:lnTo>
                    <a:pt x="452698" y="91008"/>
                  </a:lnTo>
                  <a:cubicBezTo>
                    <a:pt x="459291" y="86516"/>
                    <a:pt x="464871" y="81009"/>
                    <a:pt x="469146" y="74778"/>
                  </a:cubicBezTo>
                  <a:cubicBezTo>
                    <a:pt x="475160" y="66155"/>
                    <a:pt x="477841" y="56735"/>
                    <a:pt x="477841" y="47750"/>
                  </a:cubicBezTo>
                  <a:cubicBezTo>
                    <a:pt x="477841" y="34998"/>
                    <a:pt x="472551" y="23187"/>
                    <a:pt x="464146" y="14419"/>
                  </a:cubicBezTo>
                  <a:cubicBezTo>
                    <a:pt x="455741" y="5724"/>
                    <a:pt x="444075" y="0"/>
                    <a:pt x="431250" y="0"/>
                  </a:cubicBezTo>
                  <a:cubicBezTo>
                    <a:pt x="423786" y="0"/>
                    <a:pt x="416033" y="1957"/>
                    <a:pt x="408498" y="6159"/>
                  </a:cubicBezTo>
                  <a:cubicBezTo>
                    <a:pt x="407701" y="6594"/>
                    <a:pt x="406976" y="7028"/>
                    <a:pt x="406251" y="7536"/>
                  </a:cubicBezTo>
                  <a:lnTo>
                    <a:pt x="260537" y="97820"/>
                  </a:lnTo>
                  <a:cubicBezTo>
                    <a:pt x="258000" y="99413"/>
                    <a:pt x="257203" y="102747"/>
                    <a:pt x="258797" y="105283"/>
                  </a:cubicBezTo>
                  <a:cubicBezTo>
                    <a:pt x="260392" y="107819"/>
                    <a:pt x="263725" y="108616"/>
                    <a:pt x="266261" y="107022"/>
                  </a:cubicBezTo>
                  <a:lnTo>
                    <a:pt x="266261" y="10702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520;p2">
              <a:extLst>
                <a:ext uri="{FF2B5EF4-FFF2-40B4-BE49-F238E27FC236}">
                  <a16:creationId xmlns:a16="http://schemas.microsoft.com/office/drawing/2014/main" id="{360560A1-7F08-67D8-62EC-8BAA9C2CC154}"/>
                </a:ext>
              </a:extLst>
            </p:cNvPr>
            <p:cNvSpPr/>
            <p:nvPr/>
          </p:nvSpPr>
          <p:spPr>
            <a:xfrm>
              <a:off x="999900" y="4889183"/>
              <a:ext cx="424746" cy="139330"/>
            </a:xfrm>
            <a:custGeom>
              <a:avLst/>
              <a:gdLst/>
              <a:ahLst/>
              <a:cxnLst/>
              <a:rect l="l" t="t" r="r" b="b"/>
              <a:pathLst>
                <a:path w="424746" h="139330" extrusionOk="0">
                  <a:moveTo>
                    <a:pt x="241498" y="129702"/>
                  </a:moveTo>
                  <a:lnTo>
                    <a:pt x="384821" y="129702"/>
                  </a:lnTo>
                  <a:cubicBezTo>
                    <a:pt x="406849" y="129702"/>
                    <a:pt x="424746" y="111804"/>
                    <a:pt x="424746" y="89777"/>
                  </a:cubicBezTo>
                  <a:cubicBezTo>
                    <a:pt x="424746" y="67749"/>
                    <a:pt x="406849" y="49852"/>
                    <a:pt x="384821" y="49852"/>
                  </a:cubicBezTo>
                  <a:lnTo>
                    <a:pt x="255410" y="49852"/>
                  </a:lnTo>
                  <a:cubicBezTo>
                    <a:pt x="248164" y="49852"/>
                    <a:pt x="241280" y="46664"/>
                    <a:pt x="236643" y="41084"/>
                  </a:cubicBezTo>
                  <a:lnTo>
                    <a:pt x="231498" y="34998"/>
                  </a:lnTo>
                  <a:cubicBezTo>
                    <a:pt x="215195" y="15579"/>
                    <a:pt x="192008" y="3261"/>
                    <a:pt x="166793" y="580"/>
                  </a:cubicBezTo>
                  <a:cubicBezTo>
                    <a:pt x="163315" y="218"/>
                    <a:pt x="159837" y="0"/>
                    <a:pt x="156431" y="0"/>
                  </a:cubicBezTo>
                  <a:cubicBezTo>
                    <a:pt x="128172" y="0"/>
                    <a:pt x="101000" y="12246"/>
                    <a:pt x="82306" y="33911"/>
                  </a:cubicBezTo>
                  <a:lnTo>
                    <a:pt x="82306" y="33911"/>
                  </a:lnTo>
                  <a:cubicBezTo>
                    <a:pt x="82306" y="33911"/>
                    <a:pt x="1297" y="130353"/>
                    <a:pt x="1297" y="130353"/>
                  </a:cubicBezTo>
                  <a:cubicBezTo>
                    <a:pt x="-660" y="132672"/>
                    <a:pt x="-370" y="136078"/>
                    <a:pt x="1949" y="138034"/>
                  </a:cubicBezTo>
                  <a:cubicBezTo>
                    <a:pt x="4267" y="139991"/>
                    <a:pt x="7673" y="139701"/>
                    <a:pt x="9629" y="137382"/>
                  </a:cubicBezTo>
                  <a:lnTo>
                    <a:pt x="90638" y="41012"/>
                  </a:lnTo>
                  <a:lnTo>
                    <a:pt x="86508" y="37534"/>
                  </a:lnTo>
                  <a:lnTo>
                    <a:pt x="90638" y="41084"/>
                  </a:lnTo>
                  <a:cubicBezTo>
                    <a:pt x="107304" y="21810"/>
                    <a:pt x="131433" y="10941"/>
                    <a:pt x="156576" y="10941"/>
                  </a:cubicBezTo>
                  <a:cubicBezTo>
                    <a:pt x="159619" y="10941"/>
                    <a:pt x="162735" y="11086"/>
                    <a:pt x="165778" y="11449"/>
                  </a:cubicBezTo>
                  <a:cubicBezTo>
                    <a:pt x="188168" y="13839"/>
                    <a:pt x="208819" y="24781"/>
                    <a:pt x="223311" y="42099"/>
                  </a:cubicBezTo>
                  <a:lnTo>
                    <a:pt x="228455" y="48185"/>
                  </a:lnTo>
                  <a:cubicBezTo>
                    <a:pt x="235194" y="56156"/>
                    <a:pt x="245121" y="60793"/>
                    <a:pt x="255555" y="60793"/>
                  </a:cubicBezTo>
                  <a:lnTo>
                    <a:pt x="384966" y="60793"/>
                  </a:lnTo>
                  <a:cubicBezTo>
                    <a:pt x="393009" y="60793"/>
                    <a:pt x="400255" y="64054"/>
                    <a:pt x="405472" y="69271"/>
                  </a:cubicBezTo>
                  <a:cubicBezTo>
                    <a:pt x="410762" y="74560"/>
                    <a:pt x="413950" y="81734"/>
                    <a:pt x="413950" y="89777"/>
                  </a:cubicBezTo>
                  <a:cubicBezTo>
                    <a:pt x="413950" y="97820"/>
                    <a:pt x="410689" y="105065"/>
                    <a:pt x="405472" y="110283"/>
                  </a:cubicBezTo>
                  <a:cubicBezTo>
                    <a:pt x="400183" y="115572"/>
                    <a:pt x="393009" y="118760"/>
                    <a:pt x="384966" y="118760"/>
                  </a:cubicBezTo>
                  <a:lnTo>
                    <a:pt x="241643" y="118760"/>
                  </a:lnTo>
                  <a:cubicBezTo>
                    <a:pt x="238672" y="118760"/>
                    <a:pt x="236208" y="121224"/>
                    <a:pt x="236208" y="124195"/>
                  </a:cubicBezTo>
                  <a:cubicBezTo>
                    <a:pt x="236208" y="127165"/>
                    <a:pt x="238672" y="129629"/>
                    <a:pt x="241643" y="129629"/>
                  </a:cubicBezTo>
                  <a:lnTo>
                    <a:pt x="241643" y="12962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521;p2">
              <a:extLst>
                <a:ext uri="{FF2B5EF4-FFF2-40B4-BE49-F238E27FC236}">
                  <a16:creationId xmlns:a16="http://schemas.microsoft.com/office/drawing/2014/main" id="{81F544DB-5AF8-CED1-5BF6-954E0E0168C6}"/>
                </a:ext>
              </a:extLst>
            </p:cNvPr>
            <p:cNvSpPr/>
            <p:nvPr/>
          </p:nvSpPr>
          <p:spPr>
            <a:xfrm>
              <a:off x="926246" y="5006349"/>
              <a:ext cx="247260" cy="217622"/>
            </a:xfrm>
            <a:custGeom>
              <a:avLst/>
              <a:gdLst/>
              <a:ahLst/>
              <a:cxnLst/>
              <a:rect l="l" t="t" r="r" b="b"/>
              <a:pathLst>
                <a:path w="247260" h="217622" extrusionOk="0">
                  <a:moveTo>
                    <a:pt x="211174" y="215421"/>
                  </a:moveTo>
                  <a:lnTo>
                    <a:pt x="240809" y="176365"/>
                  </a:lnTo>
                  <a:cubicBezTo>
                    <a:pt x="245157" y="170641"/>
                    <a:pt x="247331" y="163830"/>
                    <a:pt x="247258" y="157091"/>
                  </a:cubicBezTo>
                  <a:cubicBezTo>
                    <a:pt x="247258" y="147599"/>
                    <a:pt x="243056" y="138252"/>
                    <a:pt x="235013" y="131948"/>
                  </a:cubicBezTo>
                  <a:lnTo>
                    <a:pt x="75386" y="6811"/>
                  </a:lnTo>
                  <a:cubicBezTo>
                    <a:pt x="69589" y="2246"/>
                    <a:pt x="62561" y="0"/>
                    <a:pt x="55677" y="0"/>
                  </a:cubicBezTo>
                  <a:cubicBezTo>
                    <a:pt x="46040" y="0"/>
                    <a:pt x="36475" y="4348"/>
                    <a:pt x="30171" y="12680"/>
                  </a:cubicBezTo>
                  <a:lnTo>
                    <a:pt x="1115" y="51084"/>
                  </a:lnTo>
                  <a:cubicBezTo>
                    <a:pt x="-696" y="53475"/>
                    <a:pt x="-261" y="56881"/>
                    <a:pt x="2130" y="58692"/>
                  </a:cubicBezTo>
                  <a:cubicBezTo>
                    <a:pt x="4521" y="60503"/>
                    <a:pt x="7927" y="60069"/>
                    <a:pt x="9738" y="57677"/>
                  </a:cubicBezTo>
                  <a:lnTo>
                    <a:pt x="38794" y="19274"/>
                  </a:lnTo>
                  <a:cubicBezTo>
                    <a:pt x="42924" y="13767"/>
                    <a:pt x="49228" y="10941"/>
                    <a:pt x="55605" y="10941"/>
                  </a:cubicBezTo>
                  <a:cubicBezTo>
                    <a:pt x="60169" y="10941"/>
                    <a:pt x="64734" y="12391"/>
                    <a:pt x="68575" y="15434"/>
                  </a:cubicBezTo>
                  <a:lnTo>
                    <a:pt x="228274" y="140570"/>
                  </a:lnTo>
                  <a:cubicBezTo>
                    <a:pt x="233564" y="144701"/>
                    <a:pt x="236317" y="150859"/>
                    <a:pt x="236317" y="157163"/>
                  </a:cubicBezTo>
                  <a:cubicBezTo>
                    <a:pt x="236317" y="161584"/>
                    <a:pt x="234940" y="166076"/>
                    <a:pt x="232042" y="169844"/>
                  </a:cubicBezTo>
                  <a:lnTo>
                    <a:pt x="202406" y="208899"/>
                  </a:lnTo>
                  <a:cubicBezTo>
                    <a:pt x="200595" y="211290"/>
                    <a:pt x="201030" y="214696"/>
                    <a:pt x="203421" y="216507"/>
                  </a:cubicBezTo>
                  <a:cubicBezTo>
                    <a:pt x="205812" y="218319"/>
                    <a:pt x="209217" y="217884"/>
                    <a:pt x="211029" y="215493"/>
                  </a:cubicBezTo>
                  <a:lnTo>
                    <a:pt x="211029" y="21549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522;p2">
              <a:extLst>
                <a:ext uri="{FF2B5EF4-FFF2-40B4-BE49-F238E27FC236}">
                  <a16:creationId xmlns:a16="http://schemas.microsoft.com/office/drawing/2014/main" id="{6A8E80ED-DE67-B99D-3DD1-6ABE93FBFEAA}"/>
                </a:ext>
              </a:extLst>
            </p:cNvPr>
            <p:cNvSpPr/>
            <p:nvPr/>
          </p:nvSpPr>
          <p:spPr>
            <a:xfrm>
              <a:off x="1239804" y="4543264"/>
              <a:ext cx="233897" cy="327658"/>
            </a:xfrm>
            <a:custGeom>
              <a:avLst/>
              <a:gdLst/>
              <a:ahLst/>
              <a:cxnLst/>
              <a:rect l="l" t="t" r="r" b="b"/>
              <a:pathLst>
                <a:path w="233897" h="327658" extrusionOk="0">
                  <a:moveTo>
                    <a:pt x="116949" y="322152"/>
                  </a:moveTo>
                  <a:lnTo>
                    <a:pt x="116804" y="327587"/>
                  </a:lnTo>
                  <a:cubicBezTo>
                    <a:pt x="117456" y="327587"/>
                    <a:pt x="118180" y="327587"/>
                    <a:pt x="119122" y="327587"/>
                  </a:cubicBezTo>
                  <a:cubicBezTo>
                    <a:pt x="131296" y="327587"/>
                    <a:pt x="169626" y="325558"/>
                    <a:pt x="200639" y="295052"/>
                  </a:cubicBezTo>
                  <a:cubicBezTo>
                    <a:pt x="215058" y="280851"/>
                    <a:pt x="223391" y="264765"/>
                    <a:pt x="228101" y="249911"/>
                  </a:cubicBezTo>
                  <a:cubicBezTo>
                    <a:pt x="232810" y="234984"/>
                    <a:pt x="233897" y="221289"/>
                    <a:pt x="233897" y="211508"/>
                  </a:cubicBezTo>
                  <a:cubicBezTo>
                    <a:pt x="233897" y="205276"/>
                    <a:pt x="233463" y="200566"/>
                    <a:pt x="233173" y="198247"/>
                  </a:cubicBezTo>
                  <a:cubicBezTo>
                    <a:pt x="231651" y="184263"/>
                    <a:pt x="227666" y="172959"/>
                    <a:pt x="221652" y="161583"/>
                  </a:cubicBezTo>
                  <a:cubicBezTo>
                    <a:pt x="215638" y="150207"/>
                    <a:pt x="207740" y="138686"/>
                    <a:pt x="197958" y="123687"/>
                  </a:cubicBezTo>
                  <a:cubicBezTo>
                    <a:pt x="179336" y="95139"/>
                    <a:pt x="148976" y="54851"/>
                    <a:pt x="121731" y="2898"/>
                  </a:cubicBezTo>
                  <a:cubicBezTo>
                    <a:pt x="120789" y="1087"/>
                    <a:pt x="118978" y="0"/>
                    <a:pt x="116949" y="0"/>
                  </a:cubicBezTo>
                  <a:cubicBezTo>
                    <a:pt x="114920" y="0"/>
                    <a:pt x="113108" y="1087"/>
                    <a:pt x="112166" y="2898"/>
                  </a:cubicBezTo>
                  <a:cubicBezTo>
                    <a:pt x="84922" y="54779"/>
                    <a:pt x="54489" y="95139"/>
                    <a:pt x="35940" y="123687"/>
                  </a:cubicBezTo>
                  <a:cubicBezTo>
                    <a:pt x="26158" y="138759"/>
                    <a:pt x="18187" y="150207"/>
                    <a:pt x="12246" y="161583"/>
                  </a:cubicBezTo>
                  <a:cubicBezTo>
                    <a:pt x="6231" y="172959"/>
                    <a:pt x="2246" y="184263"/>
                    <a:pt x="725" y="198247"/>
                  </a:cubicBezTo>
                  <a:cubicBezTo>
                    <a:pt x="435" y="200566"/>
                    <a:pt x="0" y="205276"/>
                    <a:pt x="0" y="211508"/>
                  </a:cubicBezTo>
                  <a:cubicBezTo>
                    <a:pt x="0" y="221289"/>
                    <a:pt x="1087" y="235057"/>
                    <a:pt x="5797" y="249911"/>
                  </a:cubicBezTo>
                  <a:cubicBezTo>
                    <a:pt x="10507" y="264765"/>
                    <a:pt x="18839" y="280851"/>
                    <a:pt x="33259" y="295125"/>
                  </a:cubicBezTo>
                  <a:cubicBezTo>
                    <a:pt x="64271" y="325630"/>
                    <a:pt x="102674" y="327659"/>
                    <a:pt x="114775" y="327659"/>
                  </a:cubicBezTo>
                  <a:cubicBezTo>
                    <a:pt x="115717" y="327659"/>
                    <a:pt x="116514" y="327659"/>
                    <a:pt x="117021" y="327659"/>
                  </a:cubicBezTo>
                  <a:lnTo>
                    <a:pt x="117021" y="322225"/>
                  </a:lnTo>
                  <a:cubicBezTo>
                    <a:pt x="117021" y="322225"/>
                    <a:pt x="116804" y="327659"/>
                    <a:pt x="116804" y="327659"/>
                  </a:cubicBezTo>
                  <a:lnTo>
                    <a:pt x="116949" y="322225"/>
                  </a:lnTo>
                  <a:lnTo>
                    <a:pt x="116949" y="316790"/>
                  </a:lnTo>
                  <a:cubicBezTo>
                    <a:pt x="116297" y="316790"/>
                    <a:pt x="115572" y="316790"/>
                    <a:pt x="114775" y="316790"/>
                  </a:cubicBezTo>
                  <a:cubicBezTo>
                    <a:pt x="103834" y="316790"/>
                    <a:pt x="68546" y="314761"/>
                    <a:pt x="40867" y="287372"/>
                  </a:cubicBezTo>
                  <a:cubicBezTo>
                    <a:pt x="27897" y="274547"/>
                    <a:pt x="20433" y="260200"/>
                    <a:pt x="16158" y="246650"/>
                  </a:cubicBezTo>
                  <a:cubicBezTo>
                    <a:pt x="11883" y="233100"/>
                    <a:pt x="10869" y="220492"/>
                    <a:pt x="10869" y="211508"/>
                  </a:cubicBezTo>
                  <a:cubicBezTo>
                    <a:pt x="10869" y="205783"/>
                    <a:pt x="11304" y="201508"/>
                    <a:pt x="11521" y="199479"/>
                  </a:cubicBezTo>
                  <a:cubicBezTo>
                    <a:pt x="12970" y="186871"/>
                    <a:pt x="16303" y="177234"/>
                    <a:pt x="21883" y="166655"/>
                  </a:cubicBezTo>
                  <a:cubicBezTo>
                    <a:pt x="27389" y="156149"/>
                    <a:pt x="35215" y="144773"/>
                    <a:pt x="45069" y="129629"/>
                  </a:cubicBezTo>
                  <a:cubicBezTo>
                    <a:pt x="63329" y="101660"/>
                    <a:pt x="94124" y="60721"/>
                    <a:pt x="121803" y="7971"/>
                  </a:cubicBezTo>
                  <a:lnTo>
                    <a:pt x="117021" y="5434"/>
                  </a:lnTo>
                  <a:lnTo>
                    <a:pt x="112239" y="7971"/>
                  </a:lnTo>
                  <a:cubicBezTo>
                    <a:pt x="139918" y="60721"/>
                    <a:pt x="170786" y="101587"/>
                    <a:pt x="188973" y="129629"/>
                  </a:cubicBezTo>
                  <a:cubicBezTo>
                    <a:pt x="198827" y="144773"/>
                    <a:pt x="206653" y="156149"/>
                    <a:pt x="212160" y="166655"/>
                  </a:cubicBezTo>
                  <a:cubicBezTo>
                    <a:pt x="217667" y="177234"/>
                    <a:pt x="221072" y="186871"/>
                    <a:pt x="222521" y="199479"/>
                  </a:cubicBezTo>
                  <a:cubicBezTo>
                    <a:pt x="222739" y="201581"/>
                    <a:pt x="223173" y="205783"/>
                    <a:pt x="223173" y="211508"/>
                  </a:cubicBezTo>
                  <a:cubicBezTo>
                    <a:pt x="223173" y="220492"/>
                    <a:pt x="222159" y="233173"/>
                    <a:pt x="217884" y="246650"/>
                  </a:cubicBezTo>
                  <a:cubicBezTo>
                    <a:pt x="213609" y="260200"/>
                    <a:pt x="206146" y="274547"/>
                    <a:pt x="193175" y="287372"/>
                  </a:cubicBezTo>
                  <a:cubicBezTo>
                    <a:pt x="165424" y="314761"/>
                    <a:pt x="130209" y="316790"/>
                    <a:pt x="119267" y="316790"/>
                  </a:cubicBezTo>
                  <a:cubicBezTo>
                    <a:pt x="118398" y="316790"/>
                    <a:pt x="117746" y="316790"/>
                    <a:pt x="117166" y="316790"/>
                  </a:cubicBezTo>
                  <a:lnTo>
                    <a:pt x="116949" y="316790"/>
                  </a:lnTo>
                  <a:lnTo>
                    <a:pt x="116949" y="32222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523;p2">
              <a:extLst>
                <a:ext uri="{FF2B5EF4-FFF2-40B4-BE49-F238E27FC236}">
                  <a16:creationId xmlns:a16="http://schemas.microsoft.com/office/drawing/2014/main" id="{F845738F-ADF8-3D56-B2CE-9F62D2FAAD53}"/>
                </a:ext>
              </a:extLst>
            </p:cNvPr>
            <p:cNvSpPr/>
            <p:nvPr/>
          </p:nvSpPr>
          <p:spPr>
            <a:xfrm>
              <a:off x="1538915" y="4732092"/>
              <a:ext cx="62024" cy="10868"/>
            </a:xfrm>
            <a:custGeom>
              <a:avLst/>
              <a:gdLst/>
              <a:ahLst/>
              <a:cxnLst/>
              <a:rect l="l" t="t" r="r" b="b"/>
              <a:pathLst>
                <a:path w="62024" h="10868" extrusionOk="0">
                  <a:moveTo>
                    <a:pt x="5434" y="10869"/>
                  </a:moveTo>
                  <a:lnTo>
                    <a:pt x="56590" y="10869"/>
                  </a:lnTo>
                  <a:cubicBezTo>
                    <a:pt x="59561" y="10869"/>
                    <a:pt x="62025" y="8405"/>
                    <a:pt x="62025" y="5434"/>
                  </a:cubicBezTo>
                  <a:cubicBezTo>
                    <a:pt x="62025" y="2464"/>
                    <a:pt x="59561" y="0"/>
                    <a:pt x="56590" y="0"/>
                  </a:cubicBez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524;p2">
              <a:extLst>
                <a:ext uri="{FF2B5EF4-FFF2-40B4-BE49-F238E27FC236}">
                  <a16:creationId xmlns:a16="http://schemas.microsoft.com/office/drawing/2014/main" id="{81ECE105-9987-619F-4C62-D6D8408B4A44}"/>
                </a:ext>
              </a:extLst>
            </p:cNvPr>
            <p:cNvSpPr/>
            <p:nvPr/>
          </p:nvSpPr>
          <p:spPr>
            <a:xfrm>
              <a:off x="1495071" y="4793532"/>
              <a:ext cx="62036" cy="40153"/>
            </a:xfrm>
            <a:custGeom>
              <a:avLst/>
              <a:gdLst/>
              <a:ahLst/>
              <a:cxnLst/>
              <a:rect l="l" t="t" r="r" b="b"/>
              <a:pathLst>
                <a:path w="62036" h="40153" extrusionOk="0">
                  <a:moveTo>
                    <a:pt x="2759" y="10150"/>
                  </a:moveTo>
                  <a:lnTo>
                    <a:pt x="53915" y="39423"/>
                  </a:lnTo>
                  <a:cubicBezTo>
                    <a:pt x="56524" y="40945"/>
                    <a:pt x="59857" y="40003"/>
                    <a:pt x="61306" y="37395"/>
                  </a:cubicBezTo>
                  <a:cubicBezTo>
                    <a:pt x="62828" y="34786"/>
                    <a:pt x="61886" y="31453"/>
                    <a:pt x="59277" y="30004"/>
                  </a:cubicBezTo>
                  <a:lnTo>
                    <a:pt x="8121" y="730"/>
                  </a:lnTo>
                  <a:cubicBezTo>
                    <a:pt x="5513" y="-791"/>
                    <a:pt x="2180" y="151"/>
                    <a:pt x="730" y="2759"/>
                  </a:cubicBezTo>
                  <a:cubicBezTo>
                    <a:pt x="-791" y="5367"/>
                    <a:pt x="151" y="8701"/>
                    <a:pt x="2759" y="1015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525;p2">
              <a:extLst>
                <a:ext uri="{FF2B5EF4-FFF2-40B4-BE49-F238E27FC236}">
                  <a16:creationId xmlns:a16="http://schemas.microsoft.com/office/drawing/2014/main" id="{9ECC6309-E5EE-7198-8AB1-1C038E2FD043}"/>
                </a:ext>
              </a:extLst>
            </p:cNvPr>
            <p:cNvSpPr/>
            <p:nvPr/>
          </p:nvSpPr>
          <p:spPr>
            <a:xfrm>
              <a:off x="1495103" y="4641473"/>
              <a:ext cx="61971" cy="40089"/>
            </a:xfrm>
            <a:custGeom>
              <a:avLst/>
              <a:gdLst/>
              <a:ahLst/>
              <a:cxnLst/>
              <a:rect l="l" t="t" r="r" b="b"/>
              <a:pathLst>
                <a:path w="61971" h="40089" extrusionOk="0">
                  <a:moveTo>
                    <a:pt x="8089" y="39391"/>
                  </a:moveTo>
                  <a:lnTo>
                    <a:pt x="59245" y="10118"/>
                  </a:lnTo>
                  <a:cubicBezTo>
                    <a:pt x="61853" y="8596"/>
                    <a:pt x="62723" y="5335"/>
                    <a:pt x="61274" y="2727"/>
                  </a:cubicBezTo>
                  <a:cubicBezTo>
                    <a:pt x="59752" y="119"/>
                    <a:pt x="56491" y="-751"/>
                    <a:pt x="53883" y="698"/>
                  </a:cubicBezTo>
                  <a:lnTo>
                    <a:pt x="2727" y="29972"/>
                  </a:lnTo>
                  <a:cubicBezTo>
                    <a:pt x="118" y="31493"/>
                    <a:pt x="-751" y="34754"/>
                    <a:pt x="698" y="37362"/>
                  </a:cubicBezTo>
                  <a:cubicBezTo>
                    <a:pt x="2220" y="39971"/>
                    <a:pt x="5480" y="40840"/>
                    <a:pt x="8089" y="39391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526;p2">
              <a:extLst>
                <a:ext uri="{FF2B5EF4-FFF2-40B4-BE49-F238E27FC236}">
                  <a16:creationId xmlns:a16="http://schemas.microsoft.com/office/drawing/2014/main" id="{73B8576F-153D-9E9A-D37B-7D397F781346}"/>
                </a:ext>
              </a:extLst>
            </p:cNvPr>
            <p:cNvSpPr/>
            <p:nvPr/>
          </p:nvSpPr>
          <p:spPr>
            <a:xfrm>
              <a:off x="1113218" y="4732092"/>
              <a:ext cx="62024" cy="10868"/>
            </a:xfrm>
            <a:custGeom>
              <a:avLst/>
              <a:gdLst/>
              <a:ahLst/>
              <a:cxnLst/>
              <a:rect l="l" t="t" r="r" b="b"/>
              <a:pathLst>
                <a:path w="62024" h="10868" extrusionOk="0">
                  <a:moveTo>
                    <a:pt x="56590" y="0"/>
                  </a:move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  <a:lnTo>
                    <a:pt x="56590" y="10869"/>
                  </a:lnTo>
                  <a:cubicBezTo>
                    <a:pt x="59561" y="10869"/>
                    <a:pt x="62025" y="8405"/>
                    <a:pt x="62025" y="5434"/>
                  </a:cubicBezTo>
                  <a:cubicBezTo>
                    <a:pt x="62025" y="2464"/>
                    <a:pt x="59561" y="0"/>
                    <a:pt x="56590" y="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527;p2">
              <a:extLst>
                <a:ext uri="{FF2B5EF4-FFF2-40B4-BE49-F238E27FC236}">
                  <a16:creationId xmlns:a16="http://schemas.microsoft.com/office/drawing/2014/main" id="{B13B0FDB-7D8D-2732-DA0D-B237D498F1E8}"/>
                </a:ext>
              </a:extLst>
            </p:cNvPr>
            <p:cNvSpPr/>
            <p:nvPr/>
          </p:nvSpPr>
          <p:spPr>
            <a:xfrm>
              <a:off x="1157083" y="4793564"/>
              <a:ext cx="61971" cy="40089"/>
            </a:xfrm>
            <a:custGeom>
              <a:avLst/>
              <a:gdLst/>
              <a:ahLst/>
              <a:cxnLst/>
              <a:rect l="l" t="t" r="r" b="b"/>
              <a:pathLst>
                <a:path w="61971" h="40089" extrusionOk="0">
                  <a:moveTo>
                    <a:pt x="53883" y="698"/>
                  </a:moveTo>
                  <a:lnTo>
                    <a:pt x="2727" y="29971"/>
                  </a:lnTo>
                  <a:cubicBezTo>
                    <a:pt x="118" y="31493"/>
                    <a:pt x="-751" y="34754"/>
                    <a:pt x="698" y="37362"/>
                  </a:cubicBezTo>
                  <a:cubicBezTo>
                    <a:pt x="2220" y="39971"/>
                    <a:pt x="5480" y="40840"/>
                    <a:pt x="8089" y="39391"/>
                  </a:cubicBezTo>
                  <a:lnTo>
                    <a:pt x="59245" y="10118"/>
                  </a:lnTo>
                  <a:cubicBezTo>
                    <a:pt x="61853" y="8596"/>
                    <a:pt x="62723" y="5335"/>
                    <a:pt x="61274" y="2727"/>
                  </a:cubicBezTo>
                  <a:cubicBezTo>
                    <a:pt x="59752" y="118"/>
                    <a:pt x="56491" y="-751"/>
                    <a:pt x="53883" y="69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528;p2">
              <a:extLst>
                <a:ext uri="{FF2B5EF4-FFF2-40B4-BE49-F238E27FC236}">
                  <a16:creationId xmlns:a16="http://schemas.microsoft.com/office/drawing/2014/main" id="{E42B39F8-EFFF-7305-A5F3-777F8F919C35}"/>
                </a:ext>
              </a:extLst>
            </p:cNvPr>
            <p:cNvSpPr/>
            <p:nvPr/>
          </p:nvSpPr>
          <p:spPr>
            <a:xfrm>
              <a:off x="1157050" y="4641441"/>
              <a:ext cx="62036" cy="40153"/>
            </a:xfrm>
            <a:custGeom>
              <a:avLst/>
              <a:gdLst/>
              <a:ahLst/>
              <a:cxnLst/>
              <a:rect l="l" t="t" r="r" b="b"/>
              <a:pathLst>
                <a:path w="62036" h="40153" extrusionOk="0">
                  <a:moveTo>
                    <a:pt x="59277" y="30004"/>
                  </a:moveTo>
                  <a:lnTo>
                    <a:pt x="8121" y="730"/>
                  </a:lnTo>
                  <a:cubicBezTo>
                    <a:pt x="5513" y="-791"/>
                    <a:pt x="2179" y="151"/>
                    <a:pt x="730" y="2759"/>
                  </a:cubicBezTo>
                  <a:cubicBezTo>
                    <a:pt x="-791" y="5368"/>
                    <a:pt x="151" y="8701"/>
                    <a:pt x="2759" y="10150"/>
                  </a:cubicBezTo>
                  <a:lnTo>
                    <a:pt x="53915" y="39423"/>
                  </a:lnTo>
                  <a:cubicBezTo>
                    <a:pt x="56524" y="40945"/>
                    <a:pt x="59857" y="40003"/>
                    <a:pt x="61306" y="37394"/>
                  </a:cubicBezTo>
                  <a:cubicBezTo>
                    <a:pt x="62828" y="34786"/>
                    <a:pt x="61886" y="31453"/>
                    <a:pt x="59277" y="3000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529;p2">
            <a:extLst>
              <a:ext uri="{FF2B5EF4-FFF2-40B4-BE49-F238E27FC236}">
                <a16:creationId xmlns:a16="http://schemas.microsoft.com/office/drawing/2014/main" id="{C4F9F2C5-F649-8925-040A-753DD8748917}"/>
              </a:ext>
            </a:extLst>
          </p:cNvPr>
          <p:cNvGrpSpPr/>
          <p:nvPr/>
        </p:nvGrpSpPr>
        <p:grpSpPr>
          <a:xfrm>
            <a:off x="4647282" y="1427622"/>
            <a:ext cx="476148" cy="535590"/>
            <a:chOff x="4029690" y="1035675"/>
            <a:chExt cx="618725" cy="695966"/>
          </a:xfrm>
        </p:grpSpPr>
        <p:sp>
          <p:nvSpPr>
            <p:cNvPr id="203" name="Google Shape;530;p2">
              <a:extLst>
                <a:ext uri="{FF2B5EF4-FFF2-40B4-BE49-F238E27FC236}">
                  <a16:creationId xmlns:a16="http://schemas.microsoft.com/office/drawing/2014/main" id="{6E956AD8-E691-FCED-5C76-1B9F8459C3BB}"/>
                </a:ext>
              </a:extLst>
            </p:cNvPr>
            <p:cNvSpPr/>
            <p:nvPr/>
          </p:nvSpPr>
          <p:spPr>
            <a:xfrm>
              <a:off x="4064180" y="1070237"/>
              <a:ext cx="143251" cy="143251"/>
            </a:xfrm>
            <a:custGeom>
              <a:avLst/>
              <a:gdLst/>
              <a:ahLst/>
              <a:cxnLst/>
              <a:rect l="l" t="t" r="r" b="b"/>
              <a:pathLst>
                <a:path w="143251" h="143251" extrusionOk="0">
                  <a:moveTo>
                    <a:pt x="131948" y="44272"/>
                  </a:moveTo>
                  <a:lnTo>
                    <a:pt x="127020" y="46519"/>
                  </a:lnTo>
                  <a:cubicBezTo>
                    <a:pt x="130716" y="54706"/>
                    <a:pt x="132455" y="63184"/>
                    <a:pt x="132455" y="71662"/>
                  </a:cubicBezTo>
                  <a:cubicBezTo>
                    <a:pt x="132455" y="94704"/>
                    <a:pt x="119267" y="116804"/>
                    <a:pt x="96878" y="126948"/>
                  </a:cubicBezTo>
                  <a:cubicBezTo>
                    <a:pt x="88690" y="130643"/>
                    <a:pt x="80212" y="132382"/>
                    <a:pt x="71734" y="132382"/>
                  </a:cubicBezTo>
                  <a:cubicBezTo>
                    <a:pt x="48692" y="132382"/>
                    <a:pt x="26593" y="119195"/>
                    <a:pt x="16448" y="96805"/>
                  </a:cubicBezTo>
                  <a:cubicBezTo>
                    <a:pt x="12753" y="88617"/>
                    <a:pt x="11014" y="80067"/>
                    <a:pt x="10941" y="71662"/>
                  </a:cubicBezTo>
                  <a:cubicBezTo>
                    <a:pt x="10941" y="48620"/>
                    <a:pt x="24129" y="26520"/>
                    <a:pt x="46519" y="16376"/>
                  </a:cubicBezTo>
                  <a:cubicBezTo>
                    <a:pt x="54706" y="12680"/>
                    <a:pt x="63257" y="10869"/>
                    <a:pt x="71662" y="10869"/>
                  </a:cubicBezTo>
                  <a:cubicBezTo>
                    <a:pt x="94704" y="10869"/>
                    <a:pt x="116804" y="24056"/>
                    <a:pt x="126948" y="46446"/>
                  </a:cubicBezTo>
                  <a:lnTo>
                    <a:pt x="131875" y="44200"/>
                  </a:lnTo>
                  <a:lnTo>
                    <a:pt x="136802" y="41954"/>
                  </a:lnTo>
                  <a:cubicBezTo>
                    <a:pt x="124774" y="15579"/>
                    <a:pt x="98834" y="0"/>
                    <a:pt x="71589" y="0"/>
                  </a:cubicBezTo>
                  <a:cubicBezTo>
                    <a:pt x="61663" y="0"/>
                    <a:pt x="51591" y="2101"/>
                    <a:pt x="41954" y="6449"/>
                  </a:cubicBezTo>
                  <a:cubicBezTo>
                    <a:pt x="15579" y="18477"/>
                    <a:pt x="0" y="44417"/>
                    <a:pt x="0" y="71662"/>
                  </a:cubicBezTo>
                  <a:cubicBezTo>
                    <a:pt x="0" y="81589"/>
                    <a:pt x="2101" y="91661"/>
                    <a:pt x="6449" y="101298"/>
                  </a:cubicBezTo>
                  <a:cubicBezTo>
                    <a:pt x="18477" y="127673"/>
                    <a:pt x="44417" y="143251"/>
                    <a:pt x="71662" y="143251"/>
                  </a:cubicBezTo>
                  <a:cubicBezTo>
                    <a:pt x="81589" y="143251"/>
                    <a:pt x="91660" y="141150"/>
                    <a:pt x="101298" y="136802"/>
                  </a:cubicBezTo>
                  <a:cubicBezTo>
                    <a:pt x="127673" y="124774"/>
                    <a:pt x="143251" y="98834"/>
                    <a:pt x="143251" y="71589"/>
                  </a:cubicBezTo>
                  <a:cubicBezTo>
                    <a:pt x="143251" y="61663"/>
                    <a:pt x="141150" y="51591"/>
                    <a:pt x="136802" y="41954"/>
                  </a:cubicBezTo>
                  <a:lnTo>
                    <a:pt x="131875" y="442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531;p2">
              <a:extLst>
                <a:ext uri="{FF2B5EF4-FFF2-40B4-BE49-F238E27FC236}">
                  <a16:creationId xmlns:a16="http://schemas.microsoft.com/office/drawing/2014/main" id="{1C8BB1F7-8640-F21F-232B-509AA1C9EB1B}"/>
                </a:ext>
              </a:extLst>
            </p:cNvPr>
            <p:cNvSpPr/>
            <p:nvPr/>
          </p:nvSpPr>
          <p:spPr>
            <a:xfrm>
              <a:off x="4086006" y="1038589"/>
              <a:ext cx="19313" cy="29384"/>
            </a:xfrm>
            <a:custGeom>
              <a:avLst/>
              <a:gdLst/>
              <a:ahLst/>
              <a:cxnLst/>
              <a:rect l="l" t="t" r="r" b="b"/>
              <a:pathLst>
                <a:path w="19313" h="29384" extrusionOk="0">
                  <a:moveTo>
                    <a:pt x="18823" y="21721"/>
                  </a:moveTo>
                  <a:lnTo>
                    <a:pt x="10345" y="3171"/>
                  </a:lnTo>
                  <a:cubicBezTo>
                    <a:pt x="9113" y="418"/>
                    <a:pt x="5852" y="-741"/>
                    <a:pt x="3172" y="491"/>
                  </a:cubicBezTo>
                  <a:cubicBezTo>
                    <a:pt x="418" y="1722"/>
                    <a:pt x="-741" y="4983"/>
                    <a:pt x="491" y="7664"/>
                  </a:cubicBezTo>
                  <a:lnTo>
                    <a:pt x="8968" y="26213"/>
                  </a:lnTo>
                  <a:cubicBezTo>
                    <a:pt x="10200" y="28967"/>
                    <a:pt x="13461" y="30126"/>
                    <a:pt x="16141" y="28894"/>
                  </a:cubicBezTo>
                  <a:cubicBezTo>
                    <a:pt x="18895" y="27663"/>
                    <a:pt x="20054" y="24402"/>
                    <a:pt x="18823" y="21721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532;p2">
              <a:extLst>
                <a:ext uri="{FF2B5EF4-FFF2-40B4-BE49-F238E27FC236}">
                  <a16:creationId xmlns:a16="http://schemas.microsoft.com/office/drawing/2014/main" id="{C67C0765-6F4A-29CD-F225-388B8015D286}"/>
                </a:ext>
              </a:extLst>
            </p:cNvPr>
            <p:cNvSpPr/>
            <p:nvPr/>
          </p:nvSpPr>
          <p:spPr>
            <a:xfrm>
              <a:off x="4029690" y="1098714"/>
              <a:ext cx="30069" cy="18113"/>
            </a:xfrm>
            <a:custGeom>
              <a:avLst/>
              <a:gdLst/>
              <a:ahLst/>
              <a:cxnLst/>
              <a:rect l="l" t="t" r="r" b="b"/>
              <a:pathLst>
                <a:path w="30069" h="18113" extrusionOk="0">
                  <a:moveTo>
                    <a:pt x="26519" y="7535"/>
                  </a:moveTo>
                  <a:lnTo>
                    <a:pt x="7390" y="362"/>
                  </a:lnTo>
                  <a:cubicBezTo>
                    <a:pt x="4564" y="-725"/>
                    <a:pt x="1449" y="724"/>
                    <a:pt x="362" y="3550"/>
                  </a:cubicBezTo>
                  <a:cubicBezTo>
                    <a:pt x="-725" y="6376"/>
                    <a:pt x="724" y="9492"/>
                    <a:pt x="3550" y="10578"/>
                  </a:cubicBezTo>
                  <a:lnTo>
                    <a:pt x="22679" y="17752"/>
                  </a:lnTo>
                  <a:cubicBezTo>
                    <a:pt x="25505" y="18839"/>
                    <a:pt x="28621" y="17390"/>
                    <a:pt x="29707" y="14564"/>
                  </a:cubicBezTo>
                  <a:cubicBezTo>
                    <a:pt x="30794" y="11738"/>
                    <a:pt x="29345" y="8622"/>
                    <a:pt x="26519" y="7535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533;p2">
              <a:extLst>
                <a:ext uri="{FF2B5EF4-FFF2-40B4-BE49-F238E27FC236}">
                  <a16:creationId xmlns:a16="http://schemas.microsoft.com/office/drawing/2014/main" id="{78831F86-F5DF-3DC7-9291-B1A0A5E2C956}"/>
                </a:ext>
              </a:extLst>
            </p:cNvPr>
            <p:cNvSpPr/>
            <p:nvPr/>
          </p:nvSpPr>
          <p:spPr>
            <a:xfrm>
              <a:off x="4032677" y="1172566"/>
              <a:ext cx="29384" cy="19313"/>
            </a:xfrm>
            <a:custGeom>
              <a:avLst/>
              <a:gdLst/>
              <a:ahLst/>
              <a:cxnLst/>
              <a:rect l="l" t="t" r="r" b="b"/>
              <a:pathLst>
                <a:path w="29384" h="19313" extrusionOk="0">
                  <a:moveTo>
                    <a:pt x="21721" y="491"/>
                  </a:moveTo>
                  <a:lnTo>
                    <a:pt x="3172" y="8968"/>
                  </a:lnTo>
                  <a:cubicBezTo>
                    <a:pt x="418" y="10200"/>
                    <a:pt x="-741" y="13461"/>
                    <a:pt x="491" y="16142"/>
                  </a:cubicBezTo>
                  <a:cubicBezTo>
                    <a:pt x="1722" y="18895"/>
                    <a:pt x="4983" y="20054"/>
                    <a:pt x="7664" y="18823"/>
                  </a:cubicBezTo>
                  <a:lnTo>
                    <a:pt x="26213" y="10345"/>
                  </a:lnTo>
                  <a:cubicBezTo>
                    <a:pt x="28967" y="9113"/>
                    <a:pt x="30126" y="5852"/>
                    <a:pt x="28895" y="3171"/>
                  </a:cubicBezTo>
                  <a:cubicBezTo>
                    <a:pt x="27663" y="418"/>
                    <a:pt x="24402" y="-741"/>
                    <a:pt x="21721" y="491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534;p2">
              <a:extLst>
                <a:ext uri="{FF2B5EF4-FFF2-40B4-BE49-F238E27FC236}">
                  <a16:creationId xmlns:a16="http://schemas.microsoft.com/office/drawing/2014/main" id="{395236C7-55D9-ABDF-F5ED-AE013D2504C3}"/>
                </a:ext>
              </a:extLst>
            </p:cNvPr>
            <p:cNvSpPr/>
            <p:nvPr/>
          </p:nvSpPr>
          <p:spPr>
            <a:xfrm>
              <a:off x="4092801" y="1218054"/>
              <a:ext cx="18113" cy="30069"/>
            </a:xfrm>
            <a:custGeom>
              <a:avLst/>
              <a:gdLst/>
              <a:ahLst/>
              <a:cxnLst/>
              <a:rect l="l" t="t" r="r" b="b"/>
              <a:pathLst>
                <a:path w="18113" h="30069" extrusionOk="0">
                  <a:moveTo>
                    <a:pt x="7535" y="3550"/>
                  </a:moveTo>
                  <a:lnTo>
                    <a:pt x="362" y="22679"/>
                  </a:lnTo>
                  <a:cubicBezTo>
                    <a:pt x="-725" y="25505"/>
                    <a:pt x="724" y="28621"/>
                    <a:pt x="3550" y="29708"/>
                  </a:cubicBezTo>
                  <a:cubicBezTo>
                    <a:pt x="6376" y="30794"/>
                    <a:pt x="9492" y="29345"/>
                    <a:pt x="10578" y="26519"/>
                  </a:cubicBezTo>
                  <a:lnTo>
                    <a:pt x="17752" y="7390"/>
                  </a:lnTo>
                  <a:cubicBezTo>
                    <a:pt x="18839" y="4564"/>
                    <a:pt x="17390" y="1449"/>
                    <a:pt x="14564" y="362"/>
                  </a:cubicBezTo>
                  <a:cubicBezTo>
                    <a:pt x="11738" y="-725"/>
                    <a:pt x="8622" y="724"/>
                    <a:pt x="7535" y="355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535;p2">
              <a:extLst>
                <a:ext uri="{FF2B5EF4-FFF2-40B4-BE49-F238E27FC236}">
                  <a16:creationId xmlns:a16="http://schemas.microsoft.com/office/drawing/2014/main" id="{369326E6-4245-BE25-94C2-01329F651538}"/>
                </a:ext>
              </a:extLst>
            </p:cNvPr>
            <p:cNvSpPr/>
            <p:nvPr/>
          </p:nvSpPr>
          <p:spPr>
            <a:xfrm>
              <a:off x="4166653" y="1215824"/>
              <a:ext cx="19313" cy="29384"/>
            </a:xfrm>
            <a:custGeom>
              <a:avLst/>
              <a:gdLst/>
              <a:ahLst/>
              <a:cxnLst/>
              <a:rect l="l" t="t" r="r" b="b"/>
              <a:pathLst>
                <a:path w="19313" h="29384" extrusionOk="0">
                  <a:moveTo>
                    <a:pt x="490" y="7664"/>
                  </a:moveTo>
                  <a:lnTo>
                    <a:pt x="8968" y="26213"/>
                  </a:lnTo>
                  <a:cubicBezTo>
                    <a:pt x="10200" y="28967"/>
                    <a:pt x="13461" y="30126"/>
                    <a:pt x="16142" y="28894"/>
                  </a:cubicBezTo>
                  <a:cubicBezTo>
                    <a:pt x="18895" y="27663"/>
                    <a:pt x="20054" y="24402"/>
                    <a:pt x="18823" y="21721"/>
                  </a:cubicBezTo>
                  <a:lnTo>
                    <a:pt x="10345" y="3171"/>
                  </a:lnTo>
                  <a:cubicBezTo>
                    <a:pt x="9113" y="418"/>
                    <a:pt x="5853" y="-741"/>
                    <a:pt x="3172" y="491"/>
                  </a:cubicBezTo>
                  <a:cubicBezTo>
                    <a:pt x="418" y="1722"/>
                    <a:pt x="-741" y="4983"/>
                    <a:pt x="490" y="766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536;p2">
              <a:extLst>
                <a:ext uri="{FF2B5EF4-FFF2-40B4-BE49-F238E27FC236}">
                  <a16:creationId xmlns:a16="http://schemas.microsoft.com/office/drawing/2014/main" id="{E77BEFF3-52FB-1781-AF0F-AC307EF321A1}"/>
                </a:ext>
              </a:extLst>
            </p:cNvPr>
            <p:cNvSpPr/>
            <p:nvPr/>
          </p:nvSpPr>
          <p:spPr>
            <a:xfrm>
              <a:off x="4212141" y="1166970"/>
              <a:ext cx="30069" cy="18113"/>
            </a:xfrm>
            <a:custGeom>
              <a:avLst/>
              <a:gdLst/>
              <a:ahLst/>
              <a:cxnLst/>
              <a:rect l="l" t="t" r="r" b="b"/>
              <a:pathLst>
                <a:path w="30069" h="18113" extrusionOk="0">
                  <a:moveTo>
                    <a:pt x="3550" y="10578"/>
                  </a:moveTo>
                  <a:lnTo>
                    <a:pt x="22679" y="17752"/>
                  </a:lnTo>
                  <a:cubicBezTo>
                    <a:pt x="25505" y="18839"/>
                    <a:pt x="28621" y="17390"/>
                    <a:pt x="29707" y="14564"/>
                  </a:cubicBezTo>
                  <a:cubicBezTo>
                    <a:pt x="30795" y="11738"/>
                    <a:pt x="29345" y="8622"/>
                    <a:pt x="26519" y="7535"/>
                  </a:cubicBezTo>
                  <a:lnTo>
                    <a:pt x="7390" y="362"/>
                  </a:lnTo>
                  <a:cubicBezTo>
                    <a:pt x="4564" y="-725"/>
                    <a:pt x="1449" y="724"/>
                    <a:pt x="362" y="3550"/>
                  </a:cubicBezTo>
                  <a:cubicBezTo>
                    <a:pt x="-725" y="6376"/>
                    <a:pt x="724" y="9492"/>
                    <a:pt x="3550" y="1057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537;p2">
              <a:extLst>
                <a:ext uri="{FF2B5EF4-FFF2-40B4-BE49-F238E27FC236}">
                  <a16:creationId xmlns:a16="http://schemas.microsoft.com/office/drawing/2014/main" id="{7DD40653-FB09-F05E-FE39-FF3A0ECC8F1D}"/>
                </a:ext>
              </a:extLst>
            </p:cNvPr>
            <p:cNvSpPr/>
            <p:nvPr/>
          </p:nvSpPr>
          <p:spPr>
            <a:xfrm>
              <a:off x="4209839" y="1091919"/>
              <a:ext cx="29384" cy="19313"/>
            </a:xfrm>
            <a:custGeom>
              <a:avLst/>
              <a:gdLst/>
              <a:ahLst/>
              <a:cxnLst/>
              <a:rect l="l" t="t" r="r" b="b"/>
              <a:pathLst>
                <a:path w="29384" h="19313" extrusionOk="0">
                  <a:moveTo>
                    <a:pt x="7664" y="18823"/>
                  </a:moveTo>
                  <a:lnTo>
                    <a:pt x="26213" y="10345"/>
                  </a:lnTo>
                  <a:cubicBezTo>
                    <a:pt x="28967" y="9113"/>
                    <a:pt x="30126" y="5852"/>
                    <a:pt x="28894" y="3171"/>
                  </a:cubicBezTo>
                  <a:cubicBezTo>
                    <a:pt x="27663" y="418"/>
                    <a:pt x="24402" y="-741"/>
                    <a:pt x="21721" y="491"/>
                  </a:cubicBezTo>
                  <a:lnTo>
                    <a:pt x="3172" y="8968"/>
                  </a:lnTo>
                  <a:cubicBezTo>
                    <a:pt x="418" y="10200"/>
                    <a:pt x="-741" y="13461"/>
                    <a:pt x="491" y="16142"/>
                  </a:cubicBezTo>
                  <a:cubicBezTo>
                    <a:pt x="1722" y="18895"/>
                    <a:pt x="4983" y="20054"/>
                    <a:pt x="7664" y="18823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538;p2">
              <a:extLst>
                <a:ext uri="{FF2B5EF4-FFF2-40B4-BE49-F238E27FC236}">
                  <a16:creationId xmlns:a16="http://schemas.microsoft.com/office/drawing/2014/main" id="{C13F6E6F-BAA1-9006-F1A9-86EE26C2BBEE}"/>
                </a:ext>
              </a:extLst>
            </p:cNvPr>
            <p:cNvSpPr/>
            <p:nvPr/>
          </p:nvSpPr>
          <p:spPr>
            <a:xfrm>
              <a:off x="4161058" y="1035675"/>
              <a:ext cx="18113" cy="30069"/>
            </a:xfrm>
            <a:custGeom>
              <a:avLst/>
              <a:gdLst/>
              <a:ahLst/>
              <a:cxnLst/>
              <a:rect l="l" t="t" r="r" b="b"/>
              <a:pathLst>
                <a:path w="18113" h="30069" extrusionOk="0">
                  <a:moveTo>
                    <a:pt x="10579" y="26519"/>
                  </a:moveTo>
                  <a:lnTo>
                    <a:pt x="17752" y="7390"/>
                  </a:lnTo>
                  <a:cubicBezTo>
                    <a:pt x="18839" y="4564"/>
                    <a:pt x="17389" y="1449"/>
                    <a:pt x="14564" y="362"/>
                  </a:cubicBezTo>
                  <a:cubicBezTo>
                    <a:pt x="11738" y="-725"/>
                    <a:pt x="8622" y="724"/>
                    <a:pt x="7535" y="3550"/>
                  </a:cubicBezTo>
                  <a:lnTo>
                    <a:pt x="362" y="22679"/>
                  </a:lnTo>
                  <a:cubicBezTo>
                    <a:pt x="-725" y="25505"/>
                    <a:pt x="724" y="28621"/>
                    <a:pt x="3550" y="29708"/>
                  </a:cubicBezTo>
                  <a:cubicBezTo>
                    <a:pt x="6376" y="30794"/>
                    <a:pt x="9491" y="29345"/>
                    <a:pt x="10579" y="2651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539;p2">
              <a:extLst>
                <a:ext uri="{FF2B5EF4-FFF2-40B4-BE49-F238E27FC236}">
                  <a16:creationId xmlns:a16="http://schemas.microsoft.com/office/drawing/2014/main" id="{3A6EE944-7530-4DA6-82E8-94D21DC684DC}"/>
                </a:ext>
              </a:extLst>
            </p:cNvPr>
            <p:cNvSpPr/>
            <p:nvPr/>
          </p:nvSpPr>
          <p:spPr>
            <a:xfrm>
              <a:off x="4488523" y="1307612"/>
              <a:ext cx="159178" cy="38693"/>
            </a:xfrm>
            <a:custGeom>
              <a:avLst/>
              <a:gdLst/>
              <a:ahLst/>
              <a:cxnLst/>
              <a:rect l="l" t="t" r="r" b="b"/>
              <a:pathLst>
                <a:path w="159178" h="38693" extrusionOk="0">
                  <a:moveTo>
                    <a:pt x="4106" y="32824"/>
                  </a:moveTo>
                  <a:cubicBezTo>
                    <a:pt x="17221" y="36374"/>
                    <a:pt x="30554" y="38693"/>
                    <a:pt x="43814" y="38693"/>
                  </a:cubicBezTo>
                  <a:cubicBezTo>
                    <a:pt x="56494" y="38693"/>
                    <a:pt x="69175" y="36592"/>
                    <a:pt x="81492" y="31520"/>
                  </a:cubicBezTo>
                  <a:cubicBezTo>
                    <a:pt x="93665" y="26447"/>
                    <a:pt x="104172" y="19274"/>
                    <a:pt x="114968" y="14927"/>
                  </a:cubicBezTo>
                  <a:cubicBezTo>
                    <a:pt x="120910" y="12463"/>
                    <a:pt x="127214" y="10941"/>
                    <a:pt x="133083" y="10941"/>
                  </a:cubicBezTo>
                  <a:cubicBezTo>
                    <a:pt x="137793" y="10941"/>
                    <a:pt x="142068" y="11883"/>
                    <a:pt x="146053" y="14057"/>
                  </a:cubicBezTo>
                  <a:cubicBezTo>
                    <a:pt x="147430" y="14854"/>
                    <a:pt x="148735" y="15796"/>
                    <a:pt x="149966" y="16955"/>
                  </a:cubicBezTo>
                  <a:cubicBezTo>
                    <a:pt x="152140" y="19057"/>
                    <a:pt x="155546" y="18984"/>
                    <a:pt x="157647" y="16810"/>
                  </a:cubicBezTo>
                  <a:cubicBezTo>
                    <a:pt x="159748" y="14637"/>
                    <a:pt x="159675" y="11231"/>
                    <a:pt x="157502" y="9130"/>
                  </a:cubicBezTo>
                  <a:cubicBezTo>
                    <a:pt x="155618" y="7318"/>
                    <a:pt x="153517" y="5724"/>
                    <a:pt x="151270" y="4492"/>
                  </a:cubicBezTo>
                  <a:cubicBezTo>
                    <a:pt x="145474" y="1304"/>
                    <a:pt x="139242" y="0"/>
                    <a:pt x="133083" y="0"/>
                  </a:cubicBezTo>
                  <a:cubicBezTo>
                    <a:pt x="125330" y="0"/>
                    <a:pt x="117722" y="1956"/>
                    <a:pt x="110838" y="4782"/>
                  </a:cubicBezTo>
                  <a:cubicBezTo>
                    <a:pt x="98665" y="9782"/>
                    <a:pt x="88086" y="17028"/>
                    <a:pt x="77362" y="21448"/>
                  </a:cubicBezTo>
                  <a:cubicBezTo>
                    <a:pt x="66493" y="25868"/>
                    <a:pt x="55262" y="27752"/>
                    <a:pt x="43741" y="27752"/>
                  </a:cubicBezTo>
                  <a:cubicBezTo>
                    <a:pt x="31641" y="27752"/>
                    <a:pt x="19323" y="25650"/>
                    <a:pt x="6860" y="22245"/>
                  </a:cubicBezTo>
                  <a:cubicBezTo>
                    <a:pt x="3962" y="21448"/>
                    <a:pt x="991" y="23187"/>
                    <a:pt x="194" y="26085"/>
                  </a:cubicBezTo>
                  <a:cubicBezTo>
                    <a:pt x="-603" y="28984"/>
                    <a:pt x="1136" y="31954"/>
                    <a:pt x="4034" y="32751"/>
                  </a:cubicBezTo>
                  <a:lnTo>
                    <a:pt x="4034" y="3275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540;p2">
              <a:extLst>
                <a:ext uri="{FF2B5EF4-FFF2-40B4-BE49-F238E27FC236}">
                  <a16:creationId xmlns:a16="http://schemas.microsoft.com/office/drawing/2014/main" id="{CC83E0AF-A0A0-5303-A0C4-070A8927E4A8}"/>
                </a:ext>
              </a:extLst>
            </p:cNvPr>
            <p:cNvSpPr/>
            <p:nvPr/>
          </p:nvSpPr>
          <p:spPr>
            <a:xfrm>
              <a:off x="4408751" y="1297570"/>
              <a:ext cx="44315" cy="25838"/>
            </a:xfrm>
            <a:custGeom>
              <a:avLst/>
              <a:gdLst/>
              <a:ahLst/>
              <a:cxnLst/>
              <a:rect l="l" t="t" r="r" b="b"/>
              <a:pathLst>
                <a:path w="44315" h="25838" extrusionOk="0">
                  <a:moveTo>
                    <a:pt x="3159" y="10477"/>
                  </a:moveTo>
                  <a:cubicBezTo>
                    <a:pt x="10767" y="13883"/>
                    <a:pt x="20114" y="18013"/>
                    <a:pt x="27722" y="21418"/>
                  </a:cubicBezTo>
                  <a:cubicBezTo>
                    <a:pt x="30693" y="22723"/>
                    <a:pt x="33664" y="24099"/>
                    <a:pt x="36707" y="25404"/>
                  </a:cubicBezTo>
                  <a:cubicBezTo>
                    <a:pt x="39461" y="26563"/>
                    <a:pt x="42649" y="25331"/>
                    <a:pt x="43881" y="22578"/>
                  </a:cubicBezTo>
                  <a:cubicBezTo>
                    <a:pt x="45040" y="19824"/>
                    <a:pt x="43808" y="16636"/>
                    <a:pt x="41055" y="15404"/>
                  </a:cubicBezTo>
                  <a:cubicBezTo>
                    <a:pt x="38084" y="14100"/>
                    <a:pt x="35186" y="12796"/>
                    <a:pt x="32215" y="11492"/>
                  </a:cubicBezTo>
                  <a:cubicBezTo>
                    <a:pt x="24607" y="8086"/>
                    <a:pt x="15259" y="3883"/>
                    <a:pt x="7651" y="478"/>
                  </a:cubicBezTo>
                  <a:cubicBezTo>
                    <a:pt x="4898" y="-754"/>
                    <a:pt x="1710" y="478"/>
                    <a:pt x="478" y="3231"/>
                  </a:cubicBezTo>
                  <a:cubicBezTo>
                    <a:pt x="-754" y="5985"/>
                    <a:pt x="478" y="9173"/>
                    <a:pt x="3231" y="10405"/>
                  </a:cubicBezTo>
                  <a:lnTo>
                    <a:pt x="3231" y="1040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541;p2">
              <a:extLst>
                <a:ext uri="{FF2B5EF4-FFF2-40B4-BE49-F238E27FC236}">
                  <a16:creationId xmlns:a16="http://schemas.microsoft.com/office/drawing/2014/main" id="{7275FDD5-D763-F3F8-96D9-BB4327984610}"/>
                </a:ext>
              </a:extLst>
            </p:cNvPr>
            <p:cNvSpPr/>
            <p:nvPr/>
          </p:nvSpPr>
          <p:spPr>
            <a:xfrm>
              <a:off x="4323800" y="1092022"/>
              <a:ext cx="145087" cy="187087"/>
            </a:xfrm>
            <a:custGeom>
              <a:avLst/>
              <a:gdLst/>
              <a:ahLst/>
              <a:cxnLst/>
              <a:rect l="l" t="t" r="r" b="b"/>
              <a:pathLst>
                <a:path w="145087" h="187087" extrusionOk="0">
                  <a:moveTo>
                    <a:pt x="32099" y="177115"/>
                  </a:moveTo>
                  <a:cubicBezTo>
                    <a:pt x="27462" y="174289"/>
                    <a:pt x="23259" y="171101"/>
                    <a:pt x="19709" y="167115"/>
                  </a:cubicBezTo>
                  <a:cubicBezTo>
                    <a:pt x="14564" y="161319"/>
                    <a:pt x="10869" y="152769"/>
                    <a:pt x="10941" y="145015"/>
                  </a:cubicBezTo>
                  <a:cubicBezTo>
                    <a:pt x="10941" y="142334"/>
                    <a:pt x="11376" y="139798"/>
                    <a:pt x="12173" y="137407"/>
                  </a:cubicBezTo>
                  <a:cubicBezTo>
                    <a:pt x="13622" y="133132"/>
                    <a:pt x="16231" y="129654"/>
                    <a:pt x="19781" y="126321"/>
                  </a:cubicBezTo>
                  <a:cubicBezTo>
                    <a:pt x="24998" y="121321"/>
                    <a:pt x="32172" y="117046"/>
                    <a:pt x="38838" y="111612"/>
                  </a:cubicBezTo>
                  <a:cubicBezTo>
                    <a:pt x="42171" y="108931"/>
                    <a:pt x="45359" y="105888"/>
                    <a:pt x="48040" y="102192"/>
                  </a:cubicBezTo>
                  <a:cubicBezTo>
                    <a:pt x="50721" y="98497"/>
                    <a:pt x="52750" y="94149"/>
                    <a:pt x="53692" y="89150"/>
                  </a:cubicBezTo>
                  <a:cubicBezTo>
                    <a:pt x="54127" y="86831"/>
                    <a:pt x="54272" y="84585"/>
                    <a:pt x="54272" y="82411"/>
                  </a:cubicBezTo>
                  <a:cubicBezTo>
                    <a:pt x="54272" y="76252"/>
                    <a:pt x="53185" y="70673"/>
                    <a:pt x="53185" y="65890"/>
                  </a:cubicBezTo>
                  <a:cubicBezTo>
                    <a:pt x="53185" y="64296"/>
                    <a:pt x="53257" y="62847"/>
                    <a:pt x="53547" y="61470"/>
                  </a:cubicBezTo>
                  <a:cubicBezTo>
                    <a:pt x="54634" y="55094"/>
                    <a:pt x="58184" y="50529"/>
                    <a:pt x="63546" y="46544"/>
                  </a:cubicBezTo>
                  <a:cubicBezTo>
                    <a:pt x="68836" y="42631"/>
                    <a:pt x="75792" y="39733"/>
                    <a:pt x="82458" y="37414"/>
                  </a:cubicBezTo>
                  <a:cubicBezTo>
                    <a:pt x="91733" y="34226"/>
                    <a:pt x="102239" y="28936"/>
                    <a:pt x="112601" y="23719"/>
                  </a:cubicBezTo>
                  <a:cubicBezTo>
                    <a:pt x="122963" y="18502"/>
                    <a:pt x="133252" y="13358"/>
                    <a:pt x="141440" y="10532"/>
                  </a:cubicBezTo>
                  <a:cubicBezTo>
                    <a:pt x="144265" y="9517"/>
                    <a:pt x="145787" y="6474"/>
                    <a:pt x="144773" y="3648"/>
                  </a:cubicBezTo>
                  <a:cubicBezTo>
                    <a:pt x="143831" y="822"/>
                    <a:pt x="140715" y="-699"/>
                    <a:pt x="137889" y="315"/>
                  </a:cubicBezTo>
                  <a:cubicBezTo>
                    <a:pt x="128615" y="3503"/>
                    <a:pt x="118108" y="8793"/>
                    <a:pt x="107674" y="14010"/>
                  </a:cubicBezTo>
                  <a:cubicBezTo>
                    <a:pt x="97312" y="19227"/>
                    <a:pt x="87023" y="24371"/>
                    <a:pt x="78835" y="27197"/>
                  </a:cubicBezTo>
                  <a:cubicBezTo>
                    <a:pt x="71734" y="29661"/>
                    <a:pt x="63836" y="32849"/>
                    <a:pt x="56953" y="37849"/>
                  </a:cubicBezTo>
                  <a:cubicBezTo>
                    <a:pt x="50141" y="42848"/>
                    <a:pt x="44345" y="50022"/>
                    <a:pt x="42678" y="59731"/>
                  </a:cubicBezTo>
                  <a:cubicBezTo>
                    <a:pt x="42316" y="61833"/>
                    <a:pt x="42171" y="63934"/>
                    <a:pt x="42171" y="65963"/>
                  </a:cubicBezTo>
                  <a:cubicBezTo>
                    <a:pt x="42171" y="72122"/>
                    <a:pt x="43258" y="77701"/>
                    <a:pt x="43258" y="82483"/>
                  </a:cubicBezTo>
                  <a:cubicBezTo>
                    <a:pt x="43258" y="84150"/>
                    <a:pt x="43113" y="85744"/>
                    <a:pt x="42896" y="87193"/>
                  </a:cubicBezTo>
                  <a:cubicBezTo>
                    <a:pt x="42026" y="91613"/>
                    <a:pt x="40070" y="95091"/>
                    <a:pt x="37099" y="98352"/>
                  </a:cubicBezTo>
                  <a:cubicBezTo>
                    <a:pt x="32607" y="103352"/>
                    <a:pt x="25723" y="107627"/>
                    <a:pt x="18912" y="112771"/>
                  </a:cubicBezTo>
                  <a:cubicBezTo>
                    <a:pt x="12173" y="117916"/>
                    <a:pt x="5217" y="124147"/>
                    <a:pt x="1811" y="133712"/>
                  </a:cubicBezTo>
                  <a:cubicBezTo>
                    <a:pt x="507" y="137407"/>
                    <a:pt x="0" y="141175"/>
                    <a:pt x="0" y="144870"/>
                  </a:cubicBezTo>
                  <a:cubicBezTo>
                    <a:pt x="0" y="155884"/>
                    <a:pt x="4710" y="166463"/>
                    <a:pt x="11521" y="174216"/>
                  </a:cubicBezTo>
                  <a:cubicBezTo>
                    <a:pt x="16013" y="179216"/>
                    <a:pt x="21158" y="183129"/>
                    <a:pt x="26447" y="186317"/>
                  </a:cubicBezTo>
                  <a:cubicBezTo>
                    <a:pt x="28984" y="187839"/>
                    <a:pt x="32389" y="187042"/>
                    <a:pt x="33911" y="184506"/>
                  </a:cubicBezTo>
                  <a:cubicBezTo>
                    <a:pt x="35432" y="181969"/>
                    <a:pt x="34635" y="178564"/>
                    <a:pt x="32099" y="177042"/>
                  </a:cubicBezTo>
                  <a:lnTo>
                    <a:pt x="32099" y="17704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542;p2">
              <a:extLst>
                <a:ext uri="{FF2B5EF4-FFF2-40B4-BE49-F238E27FC236}">
                  <a16:creationId xmlns:a16="http://schemas.microsoft.com/office/drawing/2014/main" id="{295840E7-AB04-D618-9422-FD66D2257647}"/>
                </a:ext>
              </a:extLst>
            </p:cNvPr>
            <p:cNvSpPr/>
            <p:nvPr/>
          </p:nvSpPr>
          <p:spPr>
            <a:xfrm>
              <a:off x="4135738" y="1337393"/>
              <a:ext cx="208712" cy="180016"/>
            </a:xfrm>
            <a:custGeom>
              <a:avLst/>
              <a:gdLst/>
              <a:ahLst/>
              <a:cxnLst/>
              <a:rect l="l" t="t" r="r" b="b"/>
              <a:pathLst>
                <a:path w="208712" h="180016" extrusionOk="0">
                  <a:moveTo>
                    <a:pt x="7567" y="15941"/>
                  </a:moveTo>
                  <a:cubicBezTo>
                    <a:pt x="16262" y="12173"/>
                    <a:pt x="24232" y="10796"/>
                    <a:pt x="32348" y="10796"/>
                  </a:cubicBezTo>
                  <a:cubicBezTo>
                    <a:pt x="47564" y="10796"/>
                    <a:pt x="63360" y="15941"/>
                    <a:pt x="82634" y="19999"/>
                  </a:cubicBezTo>
                  <a:cubicBezTo>
                    <a:pt x="95749" y="22752"/>
                    <a:pt x="108937" y="25433"/>
                    <a:pt x="122052" y="28187"/>
                  </a:cubicBezTo>
                  <a:cubicBezTo>
                    <a:pt x="133065" y="30505"/>
                    <a:pt x="144152" y="33548"/>
                    <a:pt x="153716" y="38331"/>
                  </a:cubicBezTo>
                  <a:cubicBezTo>
                    <a:pt x="163281" y="43041"/>
                    <a:pt x="171324" y="49344"/>
                    <a:pt x="176903" y="58040"/>
                  </a:cubicBezTo>
                  <a:cubicBezTo>
                    <a:pt x="192554" y="82531"/>
                    <a:pt x="197844" y="104848"/>
                    <a:pt x="197844" y="123977"/>
                  </a:cubicBezTo>
                  <a:cubicBezTo>
                    <a:pt x="197844" y="143903"/>
                    <a:pt x="191975" y="160496"/>
                    <a:pt x="185598" y="171945"/>
                  </a:cubicBezTo>
                  <a:cubicBezTo>
                    <a:pt x="184149" y="174553"/>
                    <a:pt x="185091" y="177887"/>
                    <a:pt x="187699" y="179336"/>
                  </a:cubicBezTo>
                  <a:cubicBezTo>
                    <a:pt x="190308" y="180785"/>
                    <a:pt x="193641" y="179843"/>
                    <a:pt x="195090" y="177234"/>
                  </a:cubicBezTo>
                  <a:cubicBezTo>
                    <a:pt x="202264" y="164409"/>
                    <a:pt x="208712" y="146077"/>
                    <a:pt x="208712" y="123977"/>
                  </a:cubicBezTo>
                  <a:cubicBezTo>
                    <a:pt x="208712" y="102819"/>
                    <a:pt x="202699" y="78256"/>
                    <a:pt x="186033" y="52170"/>
                  </a:cubicBezTo>
                  <a:cubicBezTo>
                    <a:pt x="179149" y="41446"/>
                    <a:pt x="169367" y="33911"/>
                    <a:pt x="158499" y="28621"/>
                  </a:cubicBezTo>
                  <a:cubicBezTo>
                    <a:pt x="147630" y="23259"/>
                    <a:pt x="135747" y="19999"/>
                    <a:pt x="124225" y="17608"/>
                  </a:cubicBezTo>
                  <a:cubicBezTo>
                    <a:pt x="111110" y="14927"/>
                    <a:pt x="97923" y="12173"/>
                    <a:pt x="84808" y="9420"/>
                  </a:cubicBezTo>
                  <a:cubicBezTo>
                    <a:pt x="66258" y="5579"/>
                    <a:pt x="49955" y="0"/>
                    <a:pt x="32348" y="0"/>
                  </a:cubicBezTo>
                  <a:cubicBezTo>
                    <a:pt x="23000" y="0"/>
                    <a:pt x="13363" y="1667"/>
                    <a:pt x="3292" y="6014"/>
                  </a:cubicBezTo>
                  <a:cubicBezTo>
                    <a:pt x="538" y="7173"/>
                    <a:pt x="-766" y="10434"/>
                    <a:pt x="466" y="13188"/>
                  </a:cubicBezTo>
                  <a:cubicBezTo>
                    <a:pt x="1625" y="15941"/>
                    <a:pt x="4886" y="17245"/>
                    <a:pt x="7639" y="16013"/>
                  </a:cubicBezTo>
                  <a:lnTo>
                    <a:pt x="7639" y="1601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543;p2">
              <a:extLst>
                <a:ext uri="{FF2B5EF4-FFF2-40B4-BE49-F238E27FC236}">
                  <a16:creationId xmlns:a16="http://schemas.microsoft.com/office/drawing/2014/main" id="{F76720C6-E330-AE0D-39E0-E9DA63D09C17}"/>
                </a:ext>
              </a:extLst>
            </p:cNvPr>
            <p:cNvSpPr/>
            <p:nvPr/>
          </p:nvSpPr>
          <p:spPr>
            <a:xfrm>
              <a:off x="4170578" y="1460457"/>
              <a:ext cx="42822" cy="53764"/>
            </a:xfrm>
            <a:custGeom>
              <a:avLst/>
              <a:gdLst/>
              <a:ahLst/>
              <a:cxnLst/>
              <a:rect l="l" t="t" r="r" b="b"/>
              <a:pathLst>
                <a:path w="42822" h="53764" extrusionOk="0">
                  <a:moveTo>
                    <a:pt x="39751" y="43446"/>
                  </a:moveTo>
                  <a:lnTo>
                    <a:pt x="39751" y="43446"/>
                  </a:lnTo>
                  <a:cubicBezTo>
                    <a:pt x="39751" y="43446"/>
                    <a:pt x="37432" y="48373"/>
                    <a:pt x="37432" y="48373"/>
                  </a:cubicBezTo>
                  <a:lnTo>
                    <a:pt x="41345" y="44606"/>
                  </a:lnTo>
                  <a:lnTo>
                    <a:pt x="41345" y="44606"/>
                  </a:lnTo>
                  <a:cubicBezTo>
                    <a:pt x="41345" y="44606"/>
                    <a:pt x="37432" y="48301"/>
                    <a:pt x="37432" y="48301"/>
                  </a:cubicBezTo>
                  <a:lnTo>
                    <a:pt x="41417" y="44606"/>
                  </a:lnTo>
                  <a:cubicBezTo>
                    <a:pt x="39461" y="42504"/>
                    <a:pt x="37577" y="40403"/>
                    <a:pt x="35693" y="38229"/>
                  </a:cubicBezTo>
                  <a:lnTo>
                    <a:pt x="35258" y="37794"/>
                  </a:lnTo>
                  <a:lnTo>
                    <a:pt x="35258" y="37794"/>
                  </a:lnTo>
                  <a:cubicBezTo>
                    <a:pt x="35258" y="37794"/>
                    <a:pt x="31635" y="41780"/>
                    <a:pt x="31635" y="41780"/>
                  </a:cubicBezTo>
                  <a:lnTo>
                    <a:pt x="35765" y="38229"/>
                  </a:lnTo>
                  <a:cubicBezTo>
                    <a:pt x="26201" y="27215"/>
                    <a:pt x="17651" y="15332"/>
                    <a:pt x="10115" y="2652"/>
                  </a:cubicBezTo>
                  <a:cubicBezTo>
                    <a:pt x="8593" y="43"/>
                    <a:pt x="5260" y="-754"/>
                    <a:pt x="2652" y="768"/>
                  </a:cubicBezTo>
                  <a:cubicBezTo>
                    <a:pt x="43" y="2290"/>
                    <a:pt x="-754" y="5623"/>
                    <a:pt x="768" y="8231"/>
                  </a:cubicBezTo>
                  <a:cubicBezTo>
                    <a:pt x="8593" y="21419"/>
                    <a:pt x="17506" y="33809"/>
                    <a:pt x="27505" y="45330"/>
                  </a:cubicBezTo>
                  <a:lnTo>
                    <a:pt x="27940" y="45765"/>
                  </a:lnTo>
                  <a:lnTo>
                    <a:pt x="27940" y="45765"/>
                  </a:lnTo>
                  <a:cubicBezTo>
                    <a:pt x="27940" y="45765"/>
                    <a:pt x="31563" y="41780"/>
                    <a:pt x="31563" y="41780"/>
                  </a:cubicBezTo>
                  <a:lnTo>
                    <a:pt x="27433" y="45330"/>
                  </a:lnTo>
                  <a:cubicBezTo>
                    <a:pt x="29389" y="47576"/>
                    <a:pt x="31346" y="49823"/>
                    <a:pt x="33447" y="51996"/>
                  </a:cubicBezTo>
                  <a:lnTo>
                    <a:pt x="33447" y="51996"/>
                  </a:lnTo>
                  <a:cubicBezTo>
                    <a:pt x="33447" y="51996"/>
                    <a:pt x="33447" y="52069"/>
                    <a:pt x="33447" y="52069"/>
                  </a:cubicBezTo>
                  <a:lnTo>
                    <a:pt x="35041" y="53228"/>
                  </a:lnTo>
                  <a:lnTo>
                    <a:pt x="35041" y="53228"/>
                  </a:lnTo>
                  <a:cubicBezTo>
                    <a:pt x="37722" y="54532"/>
                    <a:pt x="40982" y="53373"/>
                    <a:pt x="42287" y="50692"/>
                  </a:cubicBezTo>
                  <a:cubicBezTo>
                    <a:pt x="43591" y="48011"/>
                    <a:pt x="42432" y="44750"/>
                    <a:pt x="39678" y="43446"/>
                  </a:cubicBezTo>
                  <a:lnTo>
                    <a:pt x="39678" y="434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544;p2">
              <a:extLst>
                <a:ext uri="{FF2B5EF4-FFF2-40B4-BE49-F238E27FC236}">
                  <a16:creationId xmlns:a16="http://schemas.microsoft.com/office/drawing/2014/main" id="{35C8C79D-8029-8199-2539-FAB27A2B83BC}"/>
                </a:ext>
              </a:extLst>
            </p:cNvPr>
            <p:cNvSpPr/>
            <p:nvPr/>
          </p:nvSpPr>
          <p:spPr>
            <a:xfrm>
              <a:off x="4135624" y="1081541"/>
              <a:ext cx="512791" cy="399767"/>
            </a:xfrm>
            <a:custGeom>
              <a:avLst/>
              <a:gdLst/>
              <a:ahLst/>
              <a:cxnLst/>
              <a:rect l="l" t="t" r="r" b="b"/>
              <a:pathLst>
                <a:path w="512791" h="399767" extrusionOk="0">
                  <a:moveTo>
                    <a:pt x="10941" y="266504"/>
                  </a:moveTo>
                  <a:cubicBezTo>
                    <a:pt x="10796" y="263171"/>
                    <a:pt x="10724" y="259910"/>
                    <a:pt x="10724" y="256432"/>
                  </a:cubicBezTo>
                  <a:cubicBezTo>
                    <a:pt x="10724" y="249983"/>
                    <a:pt x="10941" y="243679"/>
                    <a:pt x="11448" y="237375"/>
                  </a:cubicBezTo>
                  <a:cubicBezTo>
                    <a:pt x="12318" y="225637"/>
                    <a:pt x="20144" y="215420"/>
                    <a:pt x="31230" y="210855"/>
                  </a:cubicBezTo>
                  <a:cubicBezTo>
                    <a:pt x="52750" y="201943"/>
                    <a:pt x="71952" y="187741"/>
                    <a:pt x="81951" y="169916"/>
                  </a:cubicBezTo>
                  <a:cubicBezTo>
                    <a:pt x="85574" y="163395"/>
                    <a:pt x="88255" y="156729"/>
                    <a:pt x="91515" y="151077"/>
                  </a:cubicBezTo>
                  <a:cubicBezTo>
                    <a:pt x="94849" y="145425"/>
                    <a:pt x="98544" y="140860"/>
                    <a:pt x="104341" y="137599"/>
                  </a:cubicBezTo>
                  <a:cubicBezTo>
                    <a:pt x="108833" y="135063"/>
                    <a:pt x="114702" y="133614"/>
                    <a:pt x="121006" y="132237"/>
                  </a:cubicBezTo>
                  <a:cubicBezTo>
                    <a:pt x="127383" y="130861"/>
                    <a:pt x="134194" y="129629"/>
                    <a:pt x="140788" y="126876"/>
                  </a:cubicBezTo>
                  <a:cubicBezTo>
                    <a:pt x="152164" y="122093"/>
                    <a:pt x="159917" y="113978"/>
                    <a:pt x="165134" y="104920"/>
                  </a:cubicBezTo>
                  <a:cubicBezTo>
                    <a:pt x="170423" y="95863"/>
                    <a:pt x="173394" y="86009"/>
                    <a:pt x="175858" y="76951"/>
                  </a:cubicBezTo>
                  <a:cubicBezTo>
                    <a:pt x="177379" y="71372"/>
                    <a:pt x="178249" y="65213"/>
                    <a:pt x="178249" y="58909"/>
                  </a:cubicBezTo>
                  <a:cubicBezTo>
                    <a:pt x="178249" y="58184"/>
                    <a:pt x="178249" y="57460"/>
                    <a:pt x="178249" y="56808"/>
                  </a:cubicBezTo>
                  <a:lnTo>
                    <a:pt x="178249" y="55431"/>
                  </a:lnTo>
                  <a:cubicBezTo>
                    <a:pt x="178249" y="35722"/>
                    <a:pt x="191581" y="18694"/>
                    <a:pt x="210783" y="15071"/>
                  </a:cubicBezTo>
                  <a:cubicBezTo>
                    <a:pt x="225564" y="12318"/>
                    <a:pt x="240781" y="10869"/>
                    <a:pt x="256287" y="10869"/>
                  </a:cubicBezTo>
                  <a:cubicBezTo>
                    <a:pt x="386206" y="10869"/>
                    <a:pt x="492575" y="111732"/>
                    <a:pt x="501270" y="239477"/>
                  </a:cubicBezTo>
                  <a:cubicBezTo>
                    <a:pt x="501705" y="245056"/>
                    <a:pt x="501850" y="250780"/>
                    <a:pt x="501850" y="256505"/>
                  </a:cubicBezTo>
                  <a:cubicBezTo>
                    <a:pt x="501850" y="306284"/>
                    <a:pt x="487069" y="352513"/>
                    <a:pt x="461636" y="391206"/>
                  </a:cubicBezTo>
                  <a:lnTo>
                    <a:pt x="461636" y="391206"/>
                  </a:lnTo>
                  <a:cubicBezTo>
                    <a:pt x="461636" y="391206"/>
                    <a:pt x="461563" y="391351"/>
                    <a:pt x="461563" y="391351"/>
                  </a:cubicBezTo>
                  <a:lnTo>
                    <a:pt x="461346" y="391713"/>
                  </a:lnTo>
                  <a:lnTo>
                    <a:pt x="461346" y="391713"/>
                  </a:lnTo>
                  <a:cubicBezTo>
                    <a:pt x="459897" y="394394"/>
                    <a:pt x="460911" y="397727"/>
                    <a:pt x="463520" y="399104"/>
                  </a:cubicBezTo>
                  <a:cubicBezTo>
                    <a:pt x="466128" y="400553"/>
                    <a:pt x="469461" y="399538"/>
                    <a:pt x="470910" y="396930"/>
                  </a:cubicBezTo>
                  <a:lnTo>
                    <a:pt x="470910" y="396930"/>
                  </a:lnTo>
                  <a:cubicBezTo>
                    <a:pt x="470910" y="396930"/>
                    <a:pt x="466128" y="394249"/>
                    <a:pt x="466128" y="394249"/>
                  </a:cubicBezTo>
                  <a:lnTo>
                    <a:pt x="470693" y="397220"/>
                  </a:lnTo>
                  <a:lnTo>
                    <a:pt x="470693" y="397075"/>
                  </a:lnTo>
                  <a:cubicBezTo>
                    <a:pt x="470693" y="397075"/>
                    <a:pt x="470838" y="397075"/>
                    <a:pt x="470838" y="397075"/>
                  </a:cubicBezTo>
                  <a:cubicBezTo>
                    <a:pt x="497430" y="356715"/>
                    <a:pt x="512792" y="308385"/>
                    <a:pt x="512792" y="256432"/>
                  </a:cubicBezTo>
                  <a:cubicBezTo>
                    <a:pt x="512792" y="250490"/>
                    <a:pt x="512574" y="244549"/>
                    <a:pt x="512139" y="238680"/>
                  </a:cubicBezTo>
                  <a:cubicBezTo>
                    <a:pt x="503010" y="105355"/>
                    <a:pt x="392002" y="0"/>
                    <a:pt x="256359" y="0"/>
                  </a:cubicBezTo>
                  <a:cubicBezTo>
                    <a:pt x="240129" y="0"/>
                    <a:pt x="224260" y="1522"/>
                    <a:pt x="208826" y="4420"/>
                  </a:cubicBezTo>
                  <a:cubicBezTo>
                    <a:pt x="184190" y="9057"/>
                    <a:pt x="167380" y="30867"/>
                    <a:pt x="167380" y="55431"/>
                  </a:cubicBezTo>
                  <a:lnTo>
                    <a:pt x="167380" y="57098"/>
                  </a:lnTo>
                  <a:cubicBezTo>
                    <a:pt x="167380" y="57098"/>
                    <a:pt x="167380" y="58909"/>
                    <a:pt x="167380" y="58909"/>
                  </a:cubicBezTo>
                  <a:cubicBezTo>
                    <a:pt x="167380" y="64199"/>
                    <a:pt x="166655" y="69488"/>
                    <a:pt x="165424" y="74125"/>
                  </a:cubicBezTo>
                  <a:cubicBezTo>
                    <a:pt x="163033" y="82893"/>
                    <a:pt x="160207" y="91878"/>
                    <a:pt x="155787" y="99486"/>
                  </a:cubicBezTo>
                  <a:cubicBezTo>
                    <a:pt x="151294" y="107094"/>
                    <a:pt x="145497" y="113108"/>
                    <a:pt x="136657" y="116876"/>
                  </a:cubicBezTo>
                  <a:cubicBezTo>
                    <a:pt x="131513" y="119050"/>
                    <a:pt x="125354" y="120282"/>
                    <a:pt x="118833" y="121658"/>
                  </a:cubicBezTo>
                  <a:cubicBezTo>
                    <a:pt x="112311" y="123108"/>
                    <a:pt x="105500" y="124629"/>
                    <a:pt x="99196" y="128107"/>
                  </a:cubicBezTo>
                  <a:cubicBezTo>
                    <a:pt x="91153" y="132527"/>
                    <a:pt x="86081" y="139049"/>
                    <a:pt x="82241" y="145642"/>
                  </a:cubicBezTo>
                  <a:cubicBezTo>
                    <a:pt x="78473" y="152236"/>
                    <a:pt x="75792" y="158902"/>
                    <a:pt x="72604" y="164627"/>
                  </a:cubicBezTo>
                  <a:cubicBezTo>
                    <a:pt x="64416" y="179408"/>
                    <a:pt x="47098" y="192668"/>
                    <a:pt x="27244" y="200784"/>
                  </a:cubicBezTo>
                  <a:cubicBezTo>
                    <a:pt x="12535" y="206798"/>
                    <a:pt x="1956" y="220420"/>
                    <a:pt x="724" y="236506"/>
                  </a:cubicBezTo>
                  <a:cubicBezTo>
                    <a:pt x="217" y="243100"/>
                    <a:pt x="0" y="249693"/>
                    <a:pt x="0" y="256432"/>
                  </a:cubicBezTo>
                  <a:cubicBezTo>
                    <a:pt x="0" y="259983"/>
                    <a:pt x="0" y="263461"/>
                    <a:pt x="217" y="267011"/>
                  </a:cubicBezTo>
                  <a:cubicBezTo>
                    <a:pt x="362" y="269982"/>
                    <a:pt x="2898" y="272301"/>
                    <a:pt x="5941" y="272156"/>
                  </a:cubicBezTo>
                  <a:cubicBezTo>
                    <a:pt x="8912" y="272011"/>
                    <a:pt x="11231" y="269475"/>
                    <a:pt x="11086" y="266431"/>
                  </a:cubicBezTo>
                  <a:lnTo>
                    <a:pt x="11086" y="26643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545;p2">
              <a:extLst>
                <a:ext uri="{FF2B5EF4-FFF2-40B4-BE49-F238E27FC236}">
                  <a16:creationId xmlns:a16="http://schemas.microsoft.com/office/drawing/2014/main" id="{96E6C3CC-B965-AD11-868E-2A50D7A08D00}"/>
                </a:ext>
              </a:extLst>
            </p:cNvPr>
            <p:cNvSpPr/>
            <p:nvPr/>
          </p:nvSpPr>
          <p:spPr>
            <a:xfrm>
              <a:off x="4196624" y="1496792"/>
              <a:ext cx="10889" cy="10889"/>
            </a:xfrm>
            <a:custGeom>
              <a:avLst/>
              <a:gdLst/>
              <a:ahLst/>
              <a:cxnLst/>
              <a:rect l="l" t="t" r="r" b="b"/>
              <a:pathLst>
                <a:path w="10889" h="10889" extrusionOk="0">
                  <a:moveTo>
                    <a:pt x="9212" y="1532"/>
                  </a:moveTo>
                  <a:lnTo>
                    <a:pt x="9212" y="1532"/>
                  </a:lnTo>
                  <a:cubicBezTo>
                    <a:pt x="7039" y="-570"/>
                    <a:pt x="3633" y="-497"/>
                    <a:pt x="1532" y="1677"/>
                  </a:cubicBezTo>
                  <a:cubicBezTo>
                    <a:pt x="-569" y="3850"/>
                    <a:pt x="-497" y="7256"/>
                    <a:pt x="1677" y="9357"/>
                  </a:cubicBezTo>
                  <a:lnTo>
                    <a:pt x="1677" y="9357"/>
                  </a:lnTo>
                  <a:cubicBezTo>
                    <a:pt x="3850" y="11459"/>
                    <a:pt x="7256" y="11386"/>
                    <a:pt x="9357" y="9212"/>
                  </a:cubicBezTo>
                  <a:cubicBezTo>
                    <a:pt x="11459" y="7039"/>
                    <a:pt x="11386" y="3633"/>
                    <a:pt x="9212" y="1532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546;p2">
              <a:extLst>
                <a:ext uri="{FF2B5EF4-FFF2-40B4-BE49-F238E27FC236}">
                  <a16:creationId xmlns:a16="http://schemas.microsoft.com/office/drawing/2014/main" id="{8A2A0229-9AEB-7C76-CD96-50C48B2EACCD}"/>
                </a:ext>
              </a:extLst>
            </p:cNvPr>
            <p:cNvSpPr/>
            <p:nvPr/>
          </p:nvSpPr>
          <p:spPr>
            <a:xfrm>
              <a:off x="4202422" y="1470367"/>
              <a:ext cx="404462" cy="261274"/>
            </a:xfrm>
            <a:custGeom>
              <a:avLst/>
              <a:gdLst/>
              <a:ahLst/>
              <a:cxnLst/>
              <a:rect l="l" t="t" r="r" b="b"/>
              <a:pathLst>
                <a:path w="404462" h="261274" extrusionOk="0">
                  <a:moveTo>
                    <a:pt x="1676" y="42232"/>
                  </a:moveTo>
                  <a:lnTo>
                    <a:pt x="1676" y="42232"/>
                  </a:lnTo>
                  <a:cubicBezTo>
                    <a:pt x="1676" y="42232"/>
                    <a:pt x="2980" y="43246"/>
                    <a:pt x="2980" y="43246"/>
                  </a:cubicBezTo>
                  <a:lnTo>
                    <a:pt x="2980" y="43246"/>
                  </a:lnTo>
                  <a:cubicBezTo>
                    <a:pt x="2980" y="43246"/>
                    <a:pt x="5516" y="38464"/>
                    <a:pt x="5516" y="38464"/>
                  </a:cubicBezTo>
                  <a:lnTo>
                    <a:pt x="2328" y="42884"/>
                  </a:lnTo>
                  <a:lnTo>
                    <a:pt x="17834" y="54042"/>
                  </a:lnTo>
                  <a:lnTo>
                    <a:pt x="21022" y="49622"/>
                  </a:lnTo>
                  <a:lnTo>
                    <a:pt x="17762" y="53970"/>
                  </a:lnTo>
                  <a:cubicBezTo>
                    <a:pt x="21457" y="56723"/>
                    <a:pt x="24283" y="60419"/>
                    <a:pt x="26094" y="64549"/>
                  </a:cubicBezTo>
                  <a:lnTo>
                    <a:pt x="26094" y="64549"/>
                  </a:lnTo>
                  <a:cubicBezTo>
                    <a:pt x="27471" y="67810"/>
                    <a:pt x="28268" y="71360"/>
                    <a:pt x="28268" y="74983"/>
                  </a:cubicBezTo>
                  <a:lnTo>
                    <a:pt x="28268" y="97445"/>
                  </a:lnTo>
                  <a:cubicBezTo>
                    <a:pt x="28268" y="105778"/>
                    <a:pt x="31674" y="113314"/>
                    <a:pt x="37036" y="118748"/>
                  </a:cubicBezTo>
                  <a:lnTo>
                    <a:pt x="37036" y="118748"/>
                  </a:lnTo>
                  <a:cubicBezTo>
                    <a:pt x="42470" y="124183"/>
                    <a:pt x="50078" y="127588"/>
                    <a:pt x="58339" y="127588"/>
                  </a:cubicBezTo>
                  <a:lnTo>
                    <a:pt x="58483" y="127588"/>
                  </a:lnTo>
                  <a:cubicBezTo>
                    <a:pt x="58483" y="127588"/>
                    <a:pt x="60150" y="127588"/>
                    <a:pt x="60150" y="127588"/>
                  </a:cubicBezTo>
                  <a:lnTo>
                    <a:pt x="60367" y="127588"/>
                  </a:lnTo>
                  <a:cubicBezTo>
                    <a:pt x="68338" y="127081"/>
                    <a:pt x="75221" y="123313"/>
                    <a:pt x="79931" y="117879"/>
                  </a:cubicBezTo>
                  <a:cubicBezTo>
                    <a:pt x="84714" y="112444"/>
                    <a:pt x="87467" y="105343"/>
                    <a:pt x="87467" y="97808"/>
                  </a:cubicBezTo>
                  <a:cubicBezTo>
                    <a:pt x="87467" y="95054"/>
                    <a:pt x="87105" y="92228"/>
                    <a:pt x="86308" y="89475"/>
                  </a:cubicBezTo>
                  <a:lnTo>
                    <a:pt x="84786" y="84185"/>
                  </a:lnTo>
                  <a:cubicBezTo>
                    <a:pt x="84496" y="83171"/>
                    <a:pt x="84351" y="81867"/>
                    <a:pt x="84351" y="80490"/>
                  </a:cubicBezTo>
                  <a:cubicBezTo>
                    <a:pt x="84351" y="75997"/>
                    <a:pt x="86163" y="69693"/>
                    <a:pt x="89134" y="63172"/>
                  </a:cubicBezTo>
                  <a:cubicBezTo>
                    <a:pt x="94206" y="51941"/>
                    <a:pt x="104857" y="46217"/>
                    <a:pt x="115654" y="46217"/>
                  </a:cubicBezTo>
                  <a:cubicBezTo>
                    <a:pt x="125218" y="46217"/>
                    <a:pt x="134493" y="50709"/>
                    <a:pt x="139855" y="60201"/>
                  </a:cubicBezTo>
                  <a:lnTo>
                    <a:pt x="139855" y="60201"/>
                  </a:lnTo>
                  <a:cubicBezTo>
                    <a:pt x="139855" y="60201"/>
                    <a:pt x="140145" y="60709"/>
                    <a:pt x="140145" y="60709"/>
                  </a:cubicBezTo>
                  <a:lnTo>
                    <a:pt x="144855" y="58028"/>
                  </a:lnTo>
                  <a:lnTo>
                    <a:pt x="140072" y="60636"/>
                  </a:lnTo>
                  <a:cubicBezTo>
                    <a:pt x="141087" y="62520"/>
                    <a:pt x="141594" y="64621"/>
                    <a:pt x="141594" y="66723"/>
                  </a:cubicBezTo>
                  <a:cubicBezTo>
                    <a:pt x="141594" y="67592"/>
                    <a:pt x="141522" y="68534"/>
                    <a:pt x="141304" y="69404"/>
                  </a:cubicBezTo>
                  <a:lnTo>
                    <a:pt x="132464" y="112372"/>
                  </a:lnTo>
                  <a:lnTo>
                    <a:pt x="127030" y="138529"/>
                  </a:lnTo>
                  <a:lnTo>
                    <a:pt x="126885" y="139616"/>
                  </a:lnTo>
                  <a:cubicBezTo>
                    <a:pt x="126885" y="147949"/>
                    <a:pt x="130290" y="155485"/>
                    <a:pt x="135725" y="160919"/>
                  </a:cubicBezTo>
                  <a:lnTo>
                    <a:pt x="135725" y="160919"/>
                  </a:lnTo>
                  <a:cubicBezTo>
                    <a:pt x="141159" y="166354"/>
                    <a:pt x="148695" y="169759"/>
                    <a:pt x="157028" y="169759"/>
                  </a:cubicBezTo>
                  <a:cubicBezTo>
                    <a:pt x="173693" y="169759"/>
                    <a:pt x="187171" y="156282"/>
                    <a:pt x="187171" y="139616"/>
                  </a:cubicBezTo>
                  <a:lnTo>
                    <a:pt x="187026" y="138385"/>
                  </a:lnTo>
                  <a:lnTo>
                    <a:pt x="182171" y="117227"/>
                  </a:lnTo>
                  <a:lnTo>
                    <a:pt x="180215" y="108676"/>
                  </a:lnTo>
                  <a:cubicBezTo>
                    <a:pt x="179707" y="106503"/>
                    <a:pt x="179490" y="104329"/>
                    <a:pt x="179490" y="102227"/>
                  </a:cubicBezTo>
                  <a:cubicBezTo>
                    <a:pt x="179490" y="95127"/>
                    <a:pt x="182171" y="88315"/>
                    <a:pt x="186663" y="83171"/>
                  </a:cubicBezTo>
                  <a:cubicBezTo>
                    <a:pt x="191156" y="78099"/>
                    <a:pt x="197387" y="74693"/>
                    <a:pt x="204706" y="74186"/>
                  </a:cubicBezTo>
                  <a:lnTo>
                    <a:pt x="204778" y="74186"/>
                  </a:lnTo>
                  <a:cubicBezTo>
                    <a:pt x="204778" y="74186"/>
                    <a:pt x="206445" y="74113"/>
                    <a:pt x="206445" y="74113"/>
                  </a:cubicBezTo>
                  <a:cubicBezTo>
                    <a:pt x="208329" y="74041"/>
                    <a:pt x="212604" y="75708"/>
                    <a:pt x="217096" y="78968"/>
                  </a:cubicBezTo>
                  <a:lnTo>
                    <a:pt x="217096" y="78968"/>
                  </a:lnTo>
                  <a:cubicBezTo>
                    <a:pt x="228472" y="87228"/>
                    <a:pt x="235501" y="99909"/>
                    <a:pt x="237167" y="113748"/>
                  </a:cubicBezTo>
                  <a:cubicBezTo>
                    <a:pt x="237385" y="115850"/>
                    <a:pt x="237530" y="117951"/>
                    <a:pt x="237530" y="120125"/>
                  </a:cubicBezTo>
                  <a:cubicBezTo>
                    <a:pt x="237530" y="122081"/>
                    <a:pt x="237457" y="123965"/>
                    <a:pt x="237240" y="125922"/>
                  </a:cubicBezTo>
                  <a:lnTo>
                    <a:pt x="225791" y="230552"/>
                  </a:lnTo>
                  <a:lnTo>
                    <a:pt x="225791" y="231132"/>
                  </a:lnTo>
                  <a:cubicBezTo>
                    <a:pt x="225791" y="239465"/>
                    <a:pt x="229124" y="247000"/>
                    <a:pt x="234631" y="252435"/>
                  </a:cubicBezTo>
                  <a:lnTo>
                    <a:pt x="234631" y="252435"/>
                  </a:lnTo>
                  <a:cubicBezTo>
                    <a:pt x="240065" y="257869"/>
                    <a:pt x="247601" y="261275"/>
                    <a:pt x="255934" y="261275"/>
                  </a:cubicBezTo>
                  <a:cubicBezTo>
                    <a:pt x="272600" y="261275"/>
                    <a:pt x="286077" y="247797"/>
                    <a:pt x="286077" y="231132"/>
                  </a:cubicBezTo>
                  <a:lnTo>
                    <a:pt x="286077" y="230407"/>
                  </a:lnTo>
                  <a:cubicBezTo>
                    <a:pt x="286077" y="230407"/>
                    <a:pt x="273686" y="141935"/>
                    <a:pt x="273686" y="141935"/>
                  </a:cubicBezTo>
                  <a:cubicBezTo>
                    <a:pt x="273179" y="138529"/>
                    <a:pt x="272962" y="135196"/>
                    <a:pt x="272962" y="131791"/>
                  </a:cubicBezTo>
                  <a:cubicBezTo>
                    <a:pt x="272962" y="123168"/>
                    <a:pt x="274483" y="114546"/>
                    <a:pt x="277454" y="106575"/>
                  </a:cubicBezTo>
                  <a:lnTo>
                    <a:pt x="277817" y="104691"/>
                  </a:lnTo>
                  <a:lnTo>
                    <a:pt x="277817" y="104691"/>
                  </a:lnTo>
                  <a:cubicBezTo>
                    <a:pt x="277817" y="104691"/>
                    <a:pt x="272382" y="104691"/>
                    <a:pt x="272382" y="104691"/>
                  </a:cubicBezTo>
                  <a:lnTo>
                    <a:pt x="277454" y="106575"/>
                  </a:lnTo>
                  <a:cubicBezTo>
                    <a:pt x="281150" y="96793"/>
                    <a:pt x="286946" y="87881"/>
                    <a:pt x="294700" y="80635"/>
                  </a:cubicBezTo>
                  <a:cubicBezTo>
                    <a:pt x="297091" y="78389"/>
                    <a:pt x="299337" y="76650"/>
                    <a:pt x="301293" y="75563"/>
                  </a:cubicBezTo>
                  <a:cubicBezTo>
                    <a:pt x="303250" y="74403"/>
                    <a:pt x="304699" y="74041"/>
                    <a:pt x="305206" y="74113"/>
                  </a:cubicBezTo>
                  <a:cubicBezTo>
                    <a:pt x="311583" y="74113"/>
                    <a:pt x="317234" y="77229"/>
                    <a:pt x="320785" y="82011"/>
                  </a:cubicBezTo>
                  <a:cubicBezTo>
                    <a:pt x="323104" y="85200"/>
                    <a:pt x="324480" y="89112"/>
                    <a:pt x="324480" y="93388"/>
                  </a:cubicBezTo>
                  <a:lnTo>
                    <a:pt x="324480" y="133312"/>
                  </a:lnTo>
                  <a:cubicBezTo>
                    <a:pt x="324480" y="141645"/>
                    <a:pt x="327886" y="149181"/>
                    <a:pt x="333320" y="154615"/>
                  </a:cubicBezTo>
                  <a:cubicBezTo>
                    <a:pt x="338755" y="160050"/>
                    <a:pt x="346363" y="163455"/>
                    <a:pt x="354623" y="163455"/>
                  </a:cubicBezTo>
                  <a:cubicBezTo>
                    <a:pt x="362014" y="163455"/>
                    <a:pt x="368753" y="160847"/>
                    <a:pt x="374042" y="156354"/>
                  </a:cubicBezTo>
                  <a:cubicBezTo>
                    <a:pt x="380853" y="150558"/>
                    <a:pt x="384259" y="142152"/>
                    <a:pt x="384259" y="133675"/>
                  </a:cubicBezTo>
                  <a:cubicBezTo>
                    <a:pt x="384259" y="131428"/>
                    <a:pt x="383969" y="129110"/>
                    <a:pt x="383534" y="126936"/>
                  </a:cubicBezTo>
                  <a:lnTo>
                    <a:pt x="383534" y="126936"/>
                  </a:lnTo>
                  <a:cubicBezTo>
                    <a:pt x="381143" y="115777"/>
                    <a:pt x="376578" y="95416"/>
                    <a:pt x="376578" y="75563"/>
                  </a:cubicBezTo>
                  <a:cubicBezTo>
                    <a:pt x="376578" y="68752"/>
                    <a:pt x="377085" y="61940"/>
                    <a:pt x="378389" y="55709"/>
                  </a:cubicBezTo>
                  <a:cubicBezTo>
                    <a:pt x="380636" y="44768"/>
                    <a:pt x="385491" y="34841"/>
                    <a:pt x="391432" y="25494"/>
                  </a:cubicBezTo>
                  <a:lnTo>
                    <a:pt x="391794" y="24841"/>
                  </a:lnTo>
                  <a:lnTo>
                    <a:pt x="391794" y="24841"/>
                  </a:lnTo>
                  <a:cubicBezTo>
                    <a:pt x="391794" y="24841"/>
                    <a:pt x="386867" y="22523"/>
                    <a:pt x="386867" y="22523"/>
                  </a:cubicBezTo>
                  <a:lnTo>
                    <a:pt x="391287" y="25711"/>
                  </a:lnTo>
                  <a:lnTo>
                    <a:pt x="391287" y="25711"/>
                  </a:lnTo>
                  <a:cubicBezTo>
                    <a:pt x="391287" y="25711"/>
                    <a:pt x="391432" y="25421"/>
                    <a:pt x="391432" y="25421"/>
                  </a:cubicBezTo>
                  <a:cubicBezTo>
                    <a:pt x="395055" y="19769"/>
                    <a:pt x="399113" y="14335"/>
                    <a:pt x="403243" y="9045"/>
                  </a:cubicBezTo>
                  <a:lnTo>
                    <a:pt x="403460" y="8683"/>
                  </a:lnTo>
                  <a:lnTo>
                    <a:pt x="403460" y="8683"/>
                  </a:lnTo>
                  <a:cubicBezTo>
                    <a:pt x="405199" y="6147"/>
                    <a:pt x="404620" y="2741"/>
                    <a:pt x="402156" y="1002"/>
                  </a:cubicBezTo>
                  <a:cubicBezTo>
                    <a:pt x="399692" y="-737"/>
                    <a:pt x="396287" y="-157"/>
                    <a:pt x="394620" y="2307"/>
                  </a:cubicBezTo>
                  <a:lnTo>
                    <a:pt x="394620" y="2452"/>
                  </a:lnTo>
                  <a:cubicBezTo>
                    <a:pt x="394620" y="2452"/>
                    <a:pt x="394403" y="2597"/>
                    <a:pt x="394403" y="2597"/>
                  </a:cubicBezTo>
                  <a:lnTo>
                    <a:pt x="394403" y="2597"/>
                  </a:lnTo>
                  <a:cubicBezTo>
                    <a:pt x="394403" y="2597"/>
                    <a:pt x="398968" y="5640"/>
                    <a:pt x="398968" y="5640"/>
                  </a:cubicBezTo>
                  <a:lnTo>
                    <a:pt x="394693" y="2307"/>
                  </a:lnTo>
                  <a:cubicBezTo>
                    <a:pt x="390418" y="7741"/>
                    <a:pt x="386215" y="13465"/>
                    <a:pt x="382302" y="19552"/>
                  </a:cubicBezTo>
                  <a:lnTo>
                    <a:pt x="386867" y="22523"/>
                  </a:lnTo>
                  <a:lnTo>
                    <a:pt x="382447" y="19335"/>
                  </a:lnTo>
                  <a:lnTo>
                    <a:pt x="382447" y="19335"/>
                  </a:lnTo>
                  <a:cubicBezTo>
                    <a:pt x="382447" y="19335"/>
                    <a:pt x="381940" y="20276"/>
                    <a:pt x="381940" y="20276"/>
                  </a:cubicBezTo>
                  <a:lnTo>
                    <a:pt x="381940" y="20276"/>
                  </a:lnTo>
                  <a:cubicBezTo>
                    <a:pt x="381940" y="20276"/>
                    <a:pt x="386867" y="22595"/>
                    <a:pt x="386867" y="22595"/>
                  </a:cubicBezTo>
                  <a:lnTo>
                    <a:pt x="382302" y="19624"/>
                  </a:lnTo>
                  <a:cubicBezTo>
                    <a:pt x="375854" y="29696"/>
                    <a:pt x="370347" y="40855"/>
                    <a:pt x="367738" y="53535"/>
                  </a:cubicBezTo>
                  <a:cubicBezTo>
                    <a:pt x="366216" y="60709"/>
                    <a:pt x="365709" y="68172"/>
                    <a:pt x="365709" y="75563"/>
                  </a:cubicBezTo>
                  <a:cubicBezTo>
                    <a:pt x="365709" y="97010"/>
                    <a:pt x="370491" y="118096"/>
                    <a:pt x="372955" y="129182"/>
                  </a:cubicBezTo>
                  <a:lnTo>
                    <a:pt x="372955" y="129182"/>
                  </a:lnTo>
                  <a:cubicBezTo>
                    <a:pt x="373245" y="130704"/>
                    <a:pt x="373462" y="132226"/>
                    <a:pt x="373462" y="133675"/>
                  </a:cubicBezTo>
                  <a:cubicBezTo>
                    <a:pt x="373462" y="139254"/>
                    <a:pt x="371216" y="144544"/>
                    <a:pt x="367086" y="148022"/>
                  </a:cubicBezTo>
                  <a:cubicBezTo>
                    <a:pt x="363753" y="150847"/>
                    <a:pt x="359478" y="152514"/>
                    <a:pt x="354695" y="152514"/>
                  </a:cubicBezTo>
                  <a:cubicBezTo>
                    <a:pt x="349334" y="152514"/>
                    <a:pt x="344551" y="150340"/>
                    <a:pt x="341073" y="146862"/>
                  </a:cubicBezTo>
                  <a:cubicBezTo>
                    <a:pt x="337595" y="143384"/>
                    <a:pt x="335421" y="138602"/>
                    <a:pt x="335421" y="133240"/>
                  </a:cubicBezTo>
                  <a:lnTo>
                    <a:pt x="335421" y="93315"/>
                  </a:lnTo>
                  <a:cubicBezTo>
                    <a:pt x="335421" y="86721"/>
                    <a:pt x="333248" y="80490"/>
                    <a:pt x="329625" y="75563"/>
                  </a:cubicBezTo>
                  <a:cubicBezTo>
                    <a:pt x="324190" y="68099"/>
                    <a:pt x="315278" y="63172"/>
                    <a:pt x="305278" y="63172"/>
                  </a:cubicBezTo>
                  <a:cubicBezTo>
                    <a:pt x="301801" y="63172"/>
                    <a:pt x="298757" y="64476"/>
                    <a:pt x="295931" y="66071"/>
                  </a:cubicBezTo>
                  <a:cubicBezTo>
                    <a:pt x="292961" y="67810"/>
                    <a:pt x="290135" y="69983"/>
                    <a:pt x="287381" y="72592"/>
                  </a:cubicBezTo>
                  <a:cubicBezTo>
                    <a:pt x="278324" y="81069"/>
                    <a:pt x="271585" y="91359"/>
                    <a:pt x="267310" y="102662"/>
                  </a:cubicBezTo>
                  <a:lnTo>
                    <a:pt x="266948" y="104546"/>
                  </a:lnTo>
                  <a:lnTo>
                    <a:pt x="266948" y="104546"/>
                  </a:lnTo>
                  <a:cubicBezTo>
                    <a:pt x="266948" y="104546"/>
                    <a:pt x="272382" y="104546"/>
                    <a:pt x="272382" y="104546"/>
                  </a:cubicBezTo>
                  <a:lnTo>
                    <a:pt x="267310" y="102662"/>
                  </a:lnTo>
                  <a:cubicBezTo>
                    <a:pt x="263904" y="111865"/>
                    <a:pt x="262093" y="121719"/>
                    <a:pt x="262093" y="131646"/>
                  </a:cubicBezTo>
                  <a:cubicBezTo>
                    <a:pt x="262093" y="135486"/>
                    <a:pt x="262383" y="139399"/>
                    <a:pt x="262890" y="143239"/>
                  </a:cubicBezTo>
                  <a:lnTo>
                    <a:pt x="275208" y="231712"/>
                  </a:lnTo>
                  <a:lnTo>
                    <a:pt x="280570" y="230987"/>
                  </a:lnTo>
                  <a:lnTo>
                    <a:pt x="275136" y="230987"/>
                  </a:lnTo>
                  <a:cubicBezTo>
                    <a:pt x="275136" y="241566"/>
                    <a:pt x="266441" y="250189"/>
                    <a:pt x="255862" y="250261"/>
                  </a:cubicBezTo>
                  <a:cubicBezTo>
                    <a:pt x="250500" y="250261"/>
                    <a:pt x="245717" y="248087"/>
                    <a:pt x="242239" y="244609"/>
                  </a:cubicBezTo>
                  <a:lnTo>
                    <a:pt x="242239" y="244609"/>
                  </a:lnTo>
                  <a:cubicBezTo>
                    <a:pt x="238761" y="241131"/>
                    <a:pt x="236588" y="236349"/>
                    <a:pt x="236588" y="230987"/>
                  </a:cubicBezTo>
                  <a:lnTo>
                    <a:pt x="231153" y="230987"/>
                  </a:lnTo>
                  <a:lnTo>
                    <a:pt x="236588" y="231567"/>
                  </a:lnTo>
                  <a:lnTo>
                    <a:pt x="248036" y="126936"/>
                  </a:lnTo>
                  <a:cubicBezTo>
                    <a:pt x="248326" y="124617"/>
                    <a:pt x="248398" y="122226"/>
                    <a:pt x="248398" y="119907"/>
                  </a:cubicBezTo>
                  <a:cubicBezTo>
                    <a:pt x="248398" y="117371"/>
                    <a:pt x="248253" y="114763"/>
                    <a:pt x="247963" y="112299"/>
                  </a:cubicBezTo>
                  <a:cubicBezTo>
                    <a:pt x="245935" y="95634"/>
                    <a:pt x="237457" y="80128"/>
                    <a:pt x="223473" y="69983"/>
                  </a:cubicBezTo>
                  <a:lnTo>
                    <a:pt x="223473" y="69983"/>
                  </a:lnTo>
                  <a:cubicBezTo>
                    <a:pt x="218038" y="66143"/>
                    <a:pt x="212604" y="63172"/>
                    <a:pt x="206445" y="63027"/>
                  </a:cubicBezTo>
                  <a:cubicBezTo>
                    <a:pt x="205575" y="63027"/>
                    <a:pt x="204706" y="63027"/>
                    <a:pt x="203909" y="63172"/>
                  </a:cubicBezTo>
                  <a:lnTo>
                    <a:pt x="204343" y="68607"/>
                  </a:lnTo>
                  <a:lnTo>
                    <a:pt x="203981" y="63172"/>
                  </a:lnTo>
                  <a:cubicBezTo>
                    <a:pt x="193692" y="63897"/>
                    <a:pt x="184779" y="68752"/>
                    <a:pt x="178548" y="75852"/>
                  </a:cubicBezTo>
                  <a:cubicBezTo>
                    <a:pt x="172317" y="82953"/>
                    <a:pt x="168621" y="92228"/>
                    <a:pt x="168621" y="102083"/>
                  </a:cubicBezTo>
                  <a:cubicBezTo>
                    <a:pt x="168621" y="105053"/>
                    <a:pt x="168983" y="108024"/>
                    <a:pt x="169635" y="110995"/>
                  </a:cubicBezTo>
                  <a:lnTo>
                    <a:pt x="171592" y="119545"/>
                  </a:lnTo>
                  <a:lnTo>
                    <a:pt x="176447" y="140703"/>
                  </a:lnTo>
                  <a:lnTo>
                    <a:pt x="181736" y="139471"/>
                  </a:lnTo>
                  <a:lnTo>
                    <a:pt x="176302" y="139471"/>
                  </a:lnTo>
                  <a:cubicBezTo>
                    <a:pt x="176302" y="150123"/>
                    <a:pt x="167679" y="158745"/>
                    <a:pt x="157028" y="158745"/>
                  </a:cubicBezTo>
                  <a:cubicBezTo>
                    <a:pt x="151738" y="158745"/>
                    <a:pt x="146883" y="156572"/>
                    <a:pt x="143405" y="153094"/>
                  </a:cubicBezTo>
                  <a:lnTo>
                    <a:pt x="143405" y="153094"/>
                  </a:lnTo>
                  <a:cubicBezTo>
                    <a:pt x="139927" y="149616"/>
                    <a:pt x="137754" y="144761"/>
                    <a:pt x="137754" y="139471"/>
                  </a:cubicBezTo>
                  <a:lnTo>
                    <a:pt x="132319" y="139471"/>
                  </a:lnTo>
                  <a:lnTo>
                    <a:pt x="137609" y="140558"/>
                  </a:lnTo>
                  <a:lnTo>
                    <a:pt x="143043" y="114401"/>
                  </a:lnTo>
                  <a:lnTo>
                    <a:pt x="151883" y="71432"/>
                  </a:lnTo>
                  <a:cubicBezTo>
                    <a:pt x="152245" y="69838"/>
                    <a:pt x="152390" y="68172"/>
                    <a:pt x="152390" y="66505"/>
                  </a:cubicBezTo>
                  <a:cubicBezTo>
                    <a:pt x="152390" y="62593"/>
                    <a:pt x="151448" y="58680"/>
                    <a:pt x="149564" y="55202"/>
                  </a:cubicBezTo>
                  <a:lnTo>
                    <a:pt x="149564" y="55202"/>
                  </a:lnTo>
                  <a:cubicBezTo>
                    <a:pt x="149564" y="55202"/>
                    <a:pt x="149274" y="54550"/>
                    <a:pt x="149274" y="54550"/>
                  </a:cubicBezTo>
                  <a:lnTo>
                    <a:pt x="149274" y="54550"/>
                  </a:lnTo>
                  <a:cubicBezTo>
                    <a:pt x="141884" y="41434"/>
                    <a:pt x="128624" y="35058"/>
                    <a:pt x="115581" y="35058"/>
                  </a:cubicBezTo>
                  <a:cubicBezTo>
                    <a:pt x="100944" y="35058"/>
                    <a:pt x="86090" y="43101"/>
                    <a:pt x="79134" y="58390"/>
                  </a:cubicBezTo>
                  <a:cubicBezTo>
                    <a:pt x="75874" y="65636"/>
                    <a:pt x="73410" y="73027"/>
                    <a:pt x="73410" y="80200"/>
                  </a:cubicBezTo>
                  <a:cubicBezTo>
                    <a:pt x="73410" y="82446"/>
                    <a:pt x="73700" y="84692"/>
                    <a:pt x="74280" y="86939"/>
                  </a:cubicBezTo>
                  <a:lnTo>
                    <a:pt x="75801" y="92301"/>
                  </a:lnTo>
                  <a:cubicBezTo>
                    <a:pt x="76309" y="94112"/>
                    <a:pt x="76526" y="95924"/>
                    <a:pt x="76526" y="97663"/>
                  </a:cubicBezTo>
                  <a:cubicBezTo>
                    <a:pt x="76526" y="102445"/>
                    <a:pt x="74714" y="107082"/>
                    <a:pt x="71671" y="110560"/>
                  </a:cubicBezTo>
                  <a:cubicBezTo>
                    <a:pt x="68628" y="114038"/>
                    <a:pt x="64425" y="116285"/>
                    <a:pt x="59498" y="116647"/>
                  </a:cubicBezTo>
                  <a:lnTo>
                    <a:pt x="59860" y="122081"/>
                  </a:lnTo>
                  <a:lnTo>
                    <a:pt x="59715" y="116647"/>
                  </a:lnTo>
                  <a:lnTo>
                    <a:pt x="58049" y="116647"/>
                  </a:lnTo>
                  <a:cubicBezTo>
                    <a:pt x="58049" y="116647"/>
                    <a:pt x="58194" y="122154"/>
                    <a:pt x="58194" y="122154"/>
                  </a:cubicBezTo>
                  <a:lnTo>
                    <a:pt x="58194" y="116719"/>
                  </a:lnTo>
                  <a:cubicBezTo>
                    <a:pt x="52904" y="116719"/>
                    <a:pt x="48049" y="114546"/>
                    <a:pt x="44571" y="111067"/>
                  </a:cubicBezTo>
                  <a:lnTo>
                    <a:pt x="44571" y="111067"/>
                  </a:lnTo>
                  <a:cubicBezTo>
                    <a:pt x="41093" y="107589"/>
                    <a:pt x="38920" y="102807"/>
                    <a:pt x="38920" y="97445"/>
                  </a:cubicBezTo>
                  <a:lnTo>
                    <a:pt x="38920" y="74983"/>
                  </a:lnTo>
                  <a:cubicBezTo>
                    <a:pt x="38920" y="69838"/>
                    <a:pt x="37905" y="64839"/>
                    <a:pt x="35876" y="60201"/>
                  </a:cubicBezTo>
                  <a:lnTo>
                    <a:pt x="35876" y="60201"/>
                  </a:lnTo>
                  <a:cubicBezTo>
                    <a:pt x="33340" y="54405"/>
                    <a:pt x="29355" y="49188"/>
                    <a:pt x="24138" y="45275"/>
                  </a:cubicBezTo>
                  <a:lnTo>
                    <a:pt x="24065" y="45275"/>
                  </a:lnTo>
                  <a:cubicBezTo>
                    <a:pt x="24065" y="45275"/>
                    <a:pt x="8559" y="34044"/>
                    <a:pt x="8559" y="34044"/>
                  </a:cubicBezTo>
                  <a:lnTo>
                    <a:pt x="7980" y="33681"/>
                  </a:lnTo>
                  <a:lnTo>
                    <a:pt x="7980" y="33681"/>
                  </a:lnTo>
                  <a:cubicBezTo>
                    <a:pt x="7980" y="33681"/>
                    <a:pt x="5444" y="38464"/>
                    <a:pt x="5444" y="38464"/>
                  </a:cubicBezTo>
                  <a:lnTo>
                    <a:pt x="9284" y="34623"/>
                  </a:lnTo>
                  <a:lnTo>
                    <a:pt x="9284" y="34623"/>
                  </a:lnTo>
                  <a:cubicBezTo>
                    <a:pt x="7183" y="32450"/>
                    <a:pt x="3705" y="32450"/>
                    <a:pt x="1603" y="34551"/>
                  </a:cubicBezTo>
                  <a:cubicBezTo>
                    <a:pt x="-498" y="36652"/>
                    <a:pt x="-571" y="40130"/>
                    <a:pt x="1603" y="42232"/>
                  </a:cubicBezTo>
                  <a:lnTo>
                    <a:pt x="1603" y="4223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547;p2">
              <a:extLst>
                <a:ext uri="{FF2B5EF4-FFF2-40B4-BE49-F238E27FC236}">
                  <a16:creationId xmlns:a16="http://schemas.microsoft.com/office/drawing/2014/main" id="{B4B20997-5643-10F7-9A68-8072CFCEF7DA}"/>
                </a:ext>
              </a:extLst>
            </p:cNvPr>
            <p:cNvSpPr/>
            <p:nvPr/>
          </p:nvSpPr>
          <p:spPr>
            <a:xfrm>
              <a:off x="4347639" y="1268267"/>
              <a:ext cx="71879" cy="122093"/>
            </a:xfrm>
            <a:custGeom>
              <a:avLst/>
              <a:gdLst/>
              <a:ahLst/>
              <a:cxnLst/>
              <a:rect l="l" t="t" r="r" b="b"/>
              <a:pathLst>
                <a:path w="71879" h="122093" extrusionOk="0">
                  <a:moveTo>
                    <a:pt x="61010" y="34708"/>
                  </a:moveTo>
                  <a:lnTo>
                    <a:pt x="61010" y="34708"/>
                  </a:lnTo>
                  <a:lnTo>
                    <a:pt x="61010" y="86154"/>
                  </a:lnTo>
                  <a:cubicBezTo>
                    <a:pt x="61010" y="99993"/>
                    <a:pt x="49779" y="111224"/>
                    <a:pt x="35940" y="111224"/>
                  </a:cubicBezTo>
                  <a:cubicBezTo>
                    <a:pt x="22100" y="111224"/>
                    <a:pt x="10869" y="99993"/>
                    <a:pt x="10869" y="86154"/>
                  </a:cubicBez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86154"/>
                  </a:lnTo>
                  <a:cubicBezTo>
                    <a:pt x="0" y="106007"/>
                    <a:pt x="16086" y="122093"/>
                    <a:pt x="35940" y="122093"/>
                  </a:cubicBezTo>
                  <a:cubicBezTo>
                    <a:pt x="55793" y="122093"/>
                    <a:pt x="71879" y="106007"/>
                    <a:pt x="71879" y="86154"/>
                  </a:cubicBezTo>
                  <a:lnTo>
                    <a:pt x="71879" y="34708"/>
                  </a:lnTo>
                  <a:lnTo>
                    <a:pt x="71879" y="34708"/>
                  </a:lnTo>
                  <a:cubicBezTo>
                    <a:pt x="71879" y="31665"/>
                    <a:pt x="69416" y="29273"/>
                    <a:pt x="66445" y="29273"/>
                  </a:cubicBezTo>
                  <a:cubicBezTo>
                    <a:pt x="63474" y="29273"/>
                    <a:pt x="61010" y="31737"/>
                    <a:pt x="61010" y="34708"/>
                  </a:cubicBezTo>
                  <a:lnTo>
                    <a:pt x="61010" y="3470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548;p2">
              <a:extLst>
                <a:ext uri="{FF2B5EF4-FFF2-40B4-BE49-F238E27FC236}">
                  <a16:creationId xmlns:a16="http://schemas.microsoft.com/office/drawing/2014/main" id="{3FBBB0CA-0F9B-9B3A-4F86-138611C18F12}"/>
                </a:ext>
              </a:extLst>
            </p:cNvPr>
            <p:cNvSpPr/>
            <p:nvPr/>
          </p:nvSpPr>
          <p:spPr>
            <a:xfrm>
              <a:off x="4131349" y="1342898"/>
              <a:ext cx="49996" cy="186148"/>
            </a:xfrm>
            <a:custGeom>
              <a:avLst/>
              <a:gdLst/>
              <a:ahLst/>
              <a:cxnLst/>
              <a:rect l="l" t="t" r="r" b="b"/>
              <a:pathLst>
                <a:path w="49996" h="186148" extrusionOk="0">
                  <a:moveTo>
                    <a:pt x="39128" y="122964"/>
                  </a:moveTo>
                  <a:lnTo>
                    <a:pt x="39128" y="161150"/>
                  </a:lnTo>
                  <a:cubicBezTo>
                    <a:pt x="39128" y="168903"/>
                    <a:pt x="32824" y="175280"/>
                    <a:pt x="24998" y="175280"/>
                  </a:cubicBezTo>
                  <a:cubicBezTo>
                    <a:pt x="17173" y="175280"/>
                    <a:pt x="10869" y="168976"/>
                    <a:pt x="10869" y="161150"/>
                  </a:cubicBezTo>
                  <a:lnTo>
                    <a:pt x="5434" y="161150"/>
                  </a:lnTo>
                  <a:lnTo>
                    <a:pt x="10869" y="161295"/>
                  </a:lnTo>
                  <a:lnTo>
                    <a:pt x="15289" y="5581"/>
                  </a:lnTo>
                  <a:cubicBezTo>
                    <a:pt x="15361" y="2610"/>
                    <a:pt x="13043" y="74"/>
                    <a:pt x="9999" y="2"/>
                  </a:cubicBezTo>
                  <a:cubicBezTo>
                    <a:pt x="7029" y="-71"/>
                    <a:pt x="4493" y="2248"/>
                    <a:pt x="4420" y="5291"/>
                  </a:cubicBezTo>
                  <a:lnTo>
                    <a:pt x="0" y="161005"/>
                  </a:lnTo>
                  <a:lnTo>
                    <a:pt x="0" y="161150"/>
                  </a:lnTo>
                  <a:cubicBezTo>
                    <a:pt x="0" y="174917"/>
                    <a:pt x="11159" y="186149"/>
                    <a:pt x="24998" y="186149"/>
                  </a:cubicBezTo>
                  <a:cubicBezTo>
                    <a:pt x="38766" y="186149"/>
                    <a:pt x="49997" y="174990"/>
                    <a:pt x="49997" y="161150"/>
                  </a:cubicBezTo>
                  <a:lnTo>
                    <a:pt x="49997" y="122964"/>
                  </a:lnTo>
                  <a:cubicBezTo>
                    <a:pt x="49997" y="119994"/>
                    <a:pt x="47533" y="117530"/>
                    <a:pt x="44562" y="117530"/>
                  </a:cubicBezTo>
                  <a:cubicBezTo>
                    <a:pt x="41592" y="117530"/>
                    <a:pt x="39128" y="119994"/>
                    <a:pt x="39128" y="122964"/>
                  </a:cubicBezTo>
                  <a:lnTo>
                    <a:pt x="39128" y="12296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549;p2">
              <a:extLst>
                <a:ext uri="{FF2B5EF4-FFF2-40B4-BE49-F238E27FC236}">
                  <a16:creationId xmlns:a16="http://schemas.microsoft.com/office/drawing/2014/main" id="{1C4786CE-2B77-A84D-D79F-76E6C76B6C16}"/>
                </a:ext>
              </a:extLst>
            </p:cNvPr>
            <p:cNvSpPr/>
            <p:nvPr/>
          </p:nvSpPr>
          <p:spPr>
            <a:xfrm>
              <a:off x="4442125" y="1312539"/>
              <a:ext cx="57387" cy="58401"/>
            </a:xfrm>
            <a:custGeom>
              <a:avLst/>
              <a:gdLst/>
              <a:ahLst/>
              <a:cxnLst/>
              <a:rect l="l" t="t" r="r" b="b"/>
              <a:pathLst>
                <a:path w="57387" h="58401" extrusionOk="0">
                  <a:moveTo>
                    <a:pt x="46519" y="22607"/>
                  </a:moveTo>
                  <a:lnTo>
                    <a:pt x="46519" y="29708"/>
                  </a:lnTo>
                  <a:cubicBezTo>
                    <a:pt x="46519" y="39563"/>
                    <a:pt x="38548" y="47461"/>
                    <a:pt x="28694" y="47533"/>
                  </a:cubicBezTo>
                  <a:cubicBezTo>
                    <a:pt x="18839" y="47533"/>
                    <a:pt x="10941" y="39563"/>
                    <a:pt x="10869" y="29708"/>
                  </a:cubicBez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5579"/>
                  </a:lnTo>
                  <a:cubicBezTo>
                    <a:pt x="0" y="5579"/>
                    <a:pt x="0" y="29708"/>
                    <a:pt x="0" y="29708"/>
                  </a:cubicBezTo>
                  <a:cubicBezTo>
                    <a:pt x="0" y="45577"/>
                    <a:pt x="12825" y="58402"/>
                    <a:pt x="28694" y="58402"/>
                  </a:cubicBezTo>
                  <a:cubicBezTo>
                    <a:pt x="44562" y="58402"/>
                    <a:pt x="57388" y="45577"/>
                    <a:pt x="57388" y="29708"/>
                  </a:cubicBezTo>
                  <a:lnTo>
                    <a:pt x="57388" y="22607"/>
                  </a:lnTo>
                  <a:cubicBezTo>
                    <a:pt x="57388" y="19636"/>
                    <a:pt x="54924" y="17173"/>
                    <a:pt x="51953" y="17173"/>
                  </a:cubicBezTo>
                  <a:cubicBezTo>
                    <a:pt x="48982" y="17173"/>
                    <a:pt x="46519" y="19636"/>
                    <a:pt x="46519" y="22607"/>
                  </a:cubicBezTo>
                  <a:lnTo>
                    <a:pt x="46519" y="2260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550;p2">
            <a:extLst>
              <a:ext uri="{FF2B5EF4-FFF2-40B4-BE49-F238E27FC236}">
                <a16:creationId xmlns:a16="http://schemas.microsoft.com/office/drawing/2014/main" id="{4E9E82EC-986E-03CD-6F16-B6F96C202338}"/>
              </a:ext>
            </a:extLst>
          </p:cNvPr>
          <p:cNvGrpSpPr/>
          <p:nvPr/>
        </p:nvGrpSpPr>
        <p:grpSpPr>
          <a:xfrm>
            <a:off x="3386949" y="2524245"/>
            <a:ext cx="465145" cy="519317"/>
            <a:chOff x="2594519" y="2137170"/>
            <a:chExt cx="604428" cy="674821"/>
          </a:xfrm>
        </p:grpSpPr>
        <p:sp>
          <p:nvSpPr>
            <p:cNvPr id="224" name="Google Shape;551;p2">
              <a:extLst>
                <a:ext uri="{FF2B5EF4-FFF2-40B4-BE49-F238E27FC236}">
                  <a16:creationId xmlns:a16="http://schemas.microsoft.com/office/drawing/2014/main" id="{BB571927-8201-DC14-5C57-E23E92F0DD4A}"/>
                </a:ext>
              </a:extLst>
            </p:cNvPr>
            <p:cNvSpPr/>
            <p:nvPr/>
          </p:nvSpPr>
          <p:spPr>
            <a:xfrm>
              <a:off x="2594519" y="2422441"/>
              <a:ext cx="253437" cy="357246"/>
            </a:xfrm>
            <a:custGeom>
              <a:avLst/>
              <a:gdLst/>
              <a:ahLst/>
              <a:cxnLst/>
              <a:rect l="l" t="t" r="r" b="b"/>
              <a:pathLst>
                <a:path w="253437" h="357246" extrusionOk="0">
                  <a:moveTo>
                    <a:pt x="82652" y="291092"/>
                  </a:moveTo>
                  <a:lnTo>
                    <a:pt x="166197" y="146391"/>
                  </a:lnTo>
                  <a:lnTo>
                    <a:pt x="212788" y="173274"/>
                  </a:lnTo>
                  <a:cubicBezTo>
                    <a:pt x="214672" y="174360"/>
                    <a:pt x="217063" y="174216"/>
                    <a:pt x="218875" y="172839"/>
                  </a:cubicBezTo>
                  <a:cubicBezTo>
                    <a:pt x="220686" y="171462"/>
                    <a:pt x="221338" y="169216"/>
                    <a:pt x="220759" y="167042"/>
                  </a:cubicBezTo>
                  <a:lnTo>
                    <a:pt x="174892" y="3937"/>
                  </a:lnTo>
                  <a:cubicBezTo>
                    <a:pt x="174095" y="1111"/>
                    <a:pt x="171197" y="-555"/>
                    <a:pt x="168298" y="169"/>
                  </a:cubicBezTo>
                  <a:lnTo>
                    <a:pt x="4107" y="41978"/>
                  </a:lnTo>
                  <a:cubicBezTo>
                    <a:pt x="1933" y="42558"/>
                    <a:pt x="339" y="44297"/>
                    <a:pt x="49" y="46470"/>
                  </a:cubicBezTo>
                  <a:cubicBezTo>
                    <a:pt x="-241" y="48644"/>
                    <a:pt x="773" y="50818"/>
                    <a:pt x="2730" y="51905"/>
                  </a:cubicBezTo>
                  <a:lnTo>
                    <a:pt x="51060" y="79802"/>
                  </a:lnTo>
                  <a:lnTo>
                    <a:pt x="18236" y="136682"/>
                  </a:lnTo>
                  <a:cubicBezTo>
                    <a:pt x="12947" y="145812"/>
                    <a:pt x="10338" y="156028"/>
                    <a:pt x="10338" y="166245"/>
                  </a:cubicBezTo>
                  <a:cubicBezTo>
                    <a:pt x="10338" y="176462"/>
                    <a:pt x="13019" y="186606"/>
                    <a:pt x="18236" y="195736"/>
                  </a:cubicBezTo>
                  <a:lnTo>
                    <a:pt x="94463" y="327756"/>
                  </a:lnTo>
                  <a:cubicBezTo>
                    <a:pt x="105042" y="346016"/>
                    <a:pt x="124533" y="357247"/>
                    <a:pt x="145619" y="357247"/>
                  </a:cubicBezTo>
                  <a:lnTo>
                    <a:pt x="233584" y="357247"/>
                  </a:lnTo>
                  <a:cubicBezTo>
                    <a:pt x="244598" y="357247"/>
                    <a:pt x="253438" y="348334"/>
                    <a:pt x="253438" y="337393"/>
                  </a:cubicBezTo>
                  <a:lnTo>
                    <a:pt x="253438" y="244356"/>
                  </a:lnTo>
                  <a:cubicBezTo>
                    <a:pt x="253438" y="233342"/>
                    <a:pt x="244525" y="224502"/>
                    <a:pt x="233584" y="224502"/>
                  </a:cubicBezTo>
                  <a:lnTo>
                    <a:pt x="111491" y="224502"/>
                  </a:lnTo>
                  <a:cubicBezTo>
                    <a:pt x="108520" y="224502"/>
                    <a:pt x="106056" y="226893"/>
                    <a:pt x="106056" y="229936"/>
                  </a:cubicBezTo>
                  <a:cubicBezTo>
                    <a:pt x="106056" y="232907"/>
                    <a:pt x="108520" y="235371"/>
                    <a:pt x="111491" y="235371"/>
                  </a:cubicBezTo>
                  <a:lnTo>
                    <a:pt x="233584" y="235371"/>
                  </a:lnTo>
                  <a:cubicBezTo>
                    <a:pt x="238584" y="235371"/>
                    <a:pt x="242569" y="239429"/>
                    <a:pt x="242569" y="244428"/>
                  </a:cubicBezTo>
                  <a:lnTo>
                    <a:pt x="242569" y="337465"/>
                  </a:lnTo>
                  <a:cubicBezTo>
                    <a:pt x="242569" y="342465"/>
                    <a:pt x="238511" y="346450"/>
                    <a:pt x="233584" y="346450"/>
                  </a:cubicBezTo>
                  <a:lnTo>
                    <a:pt x="145619" y="346450"/>
                  </a:lnTo>
                  <a:cubicBezTo>
                    <a:pt x="128373" y="346450"/>
                    <a:pt x="112505" y="337248"/>
                    <a:pt x="103882" y="322394"/>
                  </a:cubicBezTo>
                  <a:lnTo>
                    <a:pt x="27656" y="190374"/>
                  </a:lnTo>
                  <a:cubicBezTo>
                    <a:pt x="23381" y="182911"/>
                    <a:pt x="21207" y="174650"/>
                    <a:pt x="21207" y="166318"/>
                  </a:cubicBezTo>
                  <a:cubicBezTo>
                    <a:pt x="21207" y="157985"/>
                    <a:pt x="23381" y="149652"/>
                    <a:pt x="27656" y="142189"/>
                  </a:cubicBezTo>
                  <a:lnTo>
                    <a:pt x="63233" y="80599"/>
                  </a:lnTo>
                  <a:cubicBezTo>
                    <a:pt x="64755" y="77990"/>
                    <a:pt x="63813" y="74657"/>
                    <a:pt x="61277" y="73208"/>
                  </a:cubicBezTo>
                  <a:lnTo>
                    <a:pt x="19758" y="49224"/>
                  </a:lnTo>
                  <a:lnTo>
                    <a:pt x="165835" y="11980"/>
                  </a:lnTo>
                  <a:lnTo>
                    <a:pt x="206629" y="157115"/>
                  </a:lnTo>
                  <a:lnTo>
                    <a:pt x="166849" y="134146"/>
                  </a:lnTo>
                  <a:cubicBezTo>
                    <a:pt x="164241" y="132624"/>
                    <a:pt x="160908" y="133566"/>
                    <a:pt x="159458" y="136102"/>
                  </a:cubicBezTo>
                  <a:lnTo>
                    <a:pt x="73232" y="285512"/>
                  </a:lnTo>
                  <a:cubicBezTo>
                    <a:pt x="71711" y="288121"/>
                    <a:pt x="72653" y="291454"/>
                    <a:pt x="75189" y="292903"/>
                  </a:cubicBezTo>
                  <a:cubicBezTo>
                    <a:pt x="77797" y="294425"/>
                    <a:pt x="81130" y="293483"/>
                    <a:pt x="82580" y="290947"/>
                  </a:cubicBezTo>
                  <a:lnTo>
                    <a:pt x="82580" y="29094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552;p2">
              <a:extLst>
                <a:ext uri="{FF2B5EF4-FFF2-40B4-BE49-F238E27FC236}">
                  <a16:creationId xmlns:a16="http://schemas.microsoft.com/office/drawing/2014/main" id="{D3E418EC-E4B9-F75C-32A6-3DA7F9CC6F7C}"/>
                </a:ext>
              </a:extLst>
            </p:cNvPr>
            <p:cNvSpPr/>
            <p:nvPr/>
          </p:nvSpPr>
          <p:spPr>
            <a:xfrm>
              <a:off x="2736654" y="2137170"/>
              <a:ext cx="244243" cy="276750"/>
            </a:xfrm>
            <a:custGeom>
              <a:avLst/>
              <a:gdLst/>
              <a:ahLst/>
              <a:cxnLst/>
              <a:rect l="l" t="t" r="r" b="b"/>
              <a:pathLst>
                <a:path w="244243" h="276750" extrusionOk="0">
                  <a:moveTo>
                    <a:pt x="5440" y="210300"/>
                  </a:moveTo>
                  <a:lnTo>
                    <a:pt x="2687" y="215010"/>
                  </a:lnTo>
                  <a:lnTo>
                    <a:pt x="108332" y="276020"/>
                  </a:lnTo>
                  <a:cubicBezTo>
                    <a:pt x="109564" y="276745"/>
                    <a:pt x="111085" y="276962"/>
                    <a:pt x="112462" y="276527"/>
                  </a:cubicBezTo>
                  <a:cubicBezTo>
                    <a:pt x="113839" y="276093"/>
                    <a:pt x="115070" y="275223"/>
                    <a:pt x="115795" y="273992"/>
                  </a:cubicBezTo>
                  <a:lnTo>
                    <a:pt x="189486" y="146391"/>
                  </a:lnTo>
                  <a:lnTo>
                    <a:pt x="236077" y="173274"/>
                  </a:lnTo>
                  <a:cubicBezTo>
                    <a:pt x="237961" y="174361"/>
                    <a:pt x="240352" y="174216"/>
                    <a:pt x="242163" y="172839"/>
                  </a:cubicBezTo>
                  <a:cubicBezTo>
                    <a:pt x="243902" y="171462"/>
                    <a:pt x="244627" y="169216"/>
                    <a:pt x="244047" y="167042"/>
                  </a:cubicBezTo>
                  <a:lnTo>
                    <a:pt x="198181" y="3937"/>
                  </a:lnTo>
                  <a:cubicBezTo>
                    <a:pt x="197384" y="1111"/>
                    <a:pt x="194485" y="-555"/>
                    <a:pt x="191587" y="169"/>
                  </a:cubicBezTo>
                  <a:lnTo>
                    <a:pt x="27468" y="41978"/>
                  </a:lnTo>
                  <a:cubicBezTo>
                    <a:pt x="25294" y="42558"/>
                    <a:pt x="23700" y="44297"/>
                    <a:pt x="23410" y="46470"/>
                  </a:cubicBezTo>
                  <a:cubicBezTo>
                    <a:pt x="23120" y="48644"/>
                    <a:pt x="24134" y="50818"/>
                    <a:pt x="26091" y="51905"/>
                  </a:cubicBezTo>
                  <a:lnTo>
                    <a:pt x="74421" y="79802"/>
                  </a:lnTo>
                  <a:lnTo>
                    <a:pt x="730" y="207402"/>
                  </a:lnTo>
                  <a:cubicBezTo>
                    <a:pt x="6" y="208634"/>
                    <a:pt x="-212" y="210155"/>
                    <a:pt x="223" y="211532"/>
                  </a:cubicBezTo>
                  <a:cubicBezTo>
                    <a:pt x="585" y="212909"/>
                    <a:pt x="1527" y="214140"/>
                    <a:pt x="2759" y="214865"/>
                  </a:cubicBezTo>
                  <a:lnTo>
                    <a:pt x="5513" y="210155"/>
                  </a:lnTo>
                  <a:lnTo>
                    <a:pt x="10222" y="212909"/>
                  </a:lnTo>
                  <a:lnTo>
                    <a:pt x="86594" y="80599"/>
                  </a:lnTo>
                  <a:cubicBezTo>
                    <a:pt x="87319" y="79367"/>
                    <a:pt x="87536" y="77845"/>
                    <a:pt x="87101" y="76468"/>
                  </a:cubicBezTo>
                  <a:cubicBezTo>
                    <a:pt x="86739" y="75092"/>
                    <a:pt x="85797" y="73860"/>
                    <a:pt x="84565" y="73135"/>
                  </a:cubicBezTo>
                  <a:lnTo>
                    <a:pt x="43046" y="49151"/>
                  </a:lnTo>
                  <a:lnTo>
                    <a:pt x="189123" y="11908"/>
                  </a:lnTo>
                  <a:lnTo>
                    <a:pt x="229918" y="157043"/>
                  </a:lnTo>
                  <a:lnTo>
                    <a:pt x="190138" y="134073"/>
                  </a:lnTo>
                  <a:cubicBezTo>
                    <a:pt x="187529" y="132552"/>
                    <a:pt x="184196" y="133494"/>
                    <a:pt x="182747" y="136030"/>
                  </a:cubicBezTo>
                  <a:lnTo>
                    <a:pt x="109056" y="263630"/>
                  </a:lnTo>
                  <a:lnTo>
                    <a:pt x="8121" y="205373"/>
                  </a:lnTo>
                  <a:lnTo>
                    <a:pt x="5368" y="210083"/>
                  </a:lnTo>
                  <a:lnTo>
                    <a:pt x="10077" y="212836"/>
                  </a:lnTo>
                  <a:lnTo>
                    <a:pt x="5368" y="21008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553;p2">
              <a:extLst>
                <a:ext uri="{FF2B5EF4-FFF2-40B4-BE49-F238E27FC236}">
                  <a16:creationId xmlns:a16="http://schemas.microsoft.com/office/drawing/2014/main" id="{0CD8EFF7-EF76-4A57-17EF-DEDEFB13FF69}"/>
                </a:ext>
              </a:extLst>
            </p:cNvPr>
            <p:cNvSpPr/>
            <p:nvPr/>
          </p:nvSpPr>
          <p:spPr>
            <a:xfrm>
              <a:off x="2892537" y="2443985"/>
              <a:ext cx="306410" cy="368006"/>
            </a:xfrm>
            <a:custGeom>
              <a:avLst/>
              <a:gdLst/>
              <a:ahLst/>
              <a:cxnLst/>
              <a:rect l="l" t="t" r="r" b="b"/>
              <a:pathLst>
                <a:path w="306410" h="368006" extrusionOk="0">
                  <a:moveTo>
                    <a:pt x="99975" y="301284"/>
                  </a:moveTo>
                  <a:lnTo>
                    <a:pt x="99975" y="306718"/>
                  </a:lnTo>
                  <a:cubicBezTo>
                    <a:pt x="99975" y="306718"/>
                    <a:pt x="171130" y="306718"/>
                    <a:pt x="171130" y="306718"/>
                  </a:cubicBezTo>
                  <a:cubicBezTo>
                    <a:pt x="192215" y="306718"/>
                    <a:pt x="211707" y="295487"/>
                    <a:pt x="222286" y="277155"/>
                  </a:cubicBezTo>
                  <a:lnTo>
                    <a:pt x="298513" y="145135"/>
                  </a:lnTo>
                  <a:cubicBezTo>
                    <a:pt x="303802" y="136005"/>
                    <a:pt x="306411" y="125861"/>
                    <a:pt x="306411" y="115644"/>
                  </a:cubicBezTo>
                  <a:cubicBezTo>
                    <a:pt x="306411" y="105428"/>
                    <a:pt x="303802" y="95211"/>
                    <a:pt x="298513" y="86081"/>
                  </a:cubicBezTo>
                  <a:lnTo>
                    <a:pt x="254530" y="9927"/>
                  </a:lnTo>
                  <a:cubicBezTo>
                    <a:pt x="250835" y="3550"/>
                    <a:pt x="244168" y="0"/>
                    <a:pt x="237285" y="0"/>
                  </a:cubicBezTo>
                  <a:cubicBezTo>
                    <a:pt x="233952" y="0"/>
                    <a:pt x="230474" y="869"/>
                    <a:pt x="227358" y="2681"/>
                  </a:cubicBezTo>
                  <a:lnTo>
                    <a:pt x="146784" y="49200"/>
                  </a:lnTo>
                  <a:cubicBezTo>
                    <a:pt x="140407" y="52895"/>
                    <a:pt x="136857" y="59561"/>
                    <a:pt x="136857" y="66445"/>
                  </a:cubicBezTo>
                  <a:cubicBezTo>
                    <a:pt x="136857" y="69778"/>
                    <a:pt x="137726" y="73256"/>
                    <a:pt x="139538" y="76372"/>
                  </a:cubicBezTo>
                  <a:lnTo>
                    <a:pt x="195838" y="173974"/>
                  </a:lnTo>
                  <a:lnTo>
                    <a:pt x="105482" y="173974"/>
                  </a:lnTo>
                  <a:cubicBezTo>
                    <a:pt x="105482" y="173974"/>
                    <a:pt x="105482" y="120137"/>
                    <a:pt x="105482" y="120137"/>
                  </a:cubicBezTo>
                  <a:cubicBezTo>
                    <a:pt x="105482" y="117818"/>
                    <a:pt x="104033" y="115717"/>
                    <a:pt x="101787" y="114992"/>
                  </a:cubicBezTo>
                  <a:cubicBezTo>
                    <a:pt x="99613" y="114268"/>
                    <a:pt x="97149" y="114992"/>
                    <a:pt x="95700" y="116804"/>
                  </a:cubicBezTo>
                  <a:lnTo>
                    <a:pt x="1141" y="238027"/>
                  </a:lnTo>
                  <a:cubicBezTo>
                    <a:pt x="-380" y="239984"/>
                    <a:pt x="-380" y="242737"/>
                    <a:pt x="1141" y="244694"/>
                  </a:cubicBezTo>
                  <a:lnTo>
                    <a:pt x="95700" y="365917"/>
                  </a:lnTo>
                  <a:cubicBezTo>
                    <a:pt x="97149" y="367729"/>
                    <a:pt x="99540" y="368453"/>
                    <a:pt x="101787" y="367729"/>
                  </a:cubicBezTo>
                  <a:cubicBezTo>
                    <a:pt x="103960" y="367004"/>
                    <a:pt x="105482" y="364903"/>
                    <a:pt x="105482" y="362584"/>
                  </a:cubicBezTo>
                  <a:lnTo>
                    <a:pt x="105482" y="301284"/>
                  </a:lnTo>
                  <a:lnTo>
                    <a:pt x="100048" y="301284"/>
                  </a:lnTo>
                  <a:lnTo>
                    <a:pt x="100048" y="306718"/>
                  </a:lnTo>
                  <a:cubicBezTo>
                    <a:pt x="100048" y="306718"/>
                    <a:pt x="100048" y="301284"/>
                    <a:pt x="100048" y="301284"/>
                  </a:cubicBezTo>
                  <a:lnTo>
                    <a:pt x="94613" y="301284"/>
                  </a:lnTo>
                  <a:lnTo>
                    <a:pt x="94613" y="346788"/>
                  </a:lnTo>
                  <a:lnTo>
                    <a:pt x="12372" y="241361"/>
                  </a:lnTo>
                  <a:lnTo>
                    <a:pt x="94613" y="135933"/>
                  </a:lnTo>
                  <a:lnTo>
                    <a:pt x="94613" y="179408"/>
                  </a:lnTo>
                  <a:cubicBezTo>
                    <a:pt x="94613" y="182379"/>
                    <a:pt x="97077" y="184843"/>
                    <a:pt x="100048" y="184843"/>
                  </a:cubicBezTo>
                  <a:lnTo>
                    <a:pt x="205258" y="184843"/>
                  </a:lnTo>
                  <a:cubicBezTo>
                    <a:pt x="207214" y="184843"/>
                    <a:pt x="209026" y="183828"/>
                    <a:pt x="209968" y="182162"/>
                  </a:cubicBezTo>
                  <a:cubicBezTo>
                    <a:pt x="210910" y="180495"/>
                    <a:pt x="210910" y="178394"/>
                    <a:pt x="209968" y="176727"/>
                  </a:cubicBezTo>
                  <a:lnTo>
                    <a:pt x="148958" y="71010"/>
                  </a:lnTo>
                  <a:cubicBezTo>
                    <a:pt x="148160" y="69560"/>
                    <a:pt x="147726" y="68039"/>
                    <a:pt x="147726" y="66517"/>
                  </a:cubicBezTo>
                  <a:cubicBezTo>
                    <a:pt x="147726" y="63402"/>
                    <a:pt x="149320" y="60358"/>
                    <a:pt x="152218" y="58692"/>
                  </a:cubicBezTo>
                  <a:lnTo>
                    <a:pt x="232792" y="12173"/>
                  </a:lnTo>
                  <a:cubicBezTo>
                    <a:pt x="234242" y="11376"/>
                    <a:pt x="235763" y="10941"/>
                    <a:pt x="237285" y="10941"/>
                  </a:cubicBezTo>
                  <a:cubicBezTo>
                    <a:pt x="240401" y="10941"/>
                    <a:pt x="243444" y="12535"/>
                    <a:pt x="245110" y="15434"/>
                  </a:cubicBezTo>
                  <a:lnTo>
                    <a:pt x="289093" y="91588"/>
                  </a:lnTo>
                  <a:cubicBezTo>
                    <a:pt x="293440" y="99051"/>
                    <a:pt x="295542" y="107384"/>
                    <a:pt x="295542" y="115717"/>
                  </a:cubicBezTo>
                  <a:cubicBezTo>
                    <a:pt x="295542" y="123977"/>
                    <a:pt x="293368" y="132310"/>
                    <a:pt x="289093" y="139773"/>
                  </a:cubicBezTo>
                  <a:lnTo>
                    <a:pt x="212866" y="271793"/>
                  </a:lnTo>
                  <a:cubicBezTo>
                    <a:pt x="204243" y="286720"/>
                    <a:pt x="188375" y="295850"/>
                    <a:pt x="171130" y="295850"/>
                  </a:cubicBezTo>
                  <a:lnTo>
                    <a:pt x="99975" y="295850"/>
                  </a:lnTo>
                  <a:cubicBezTo>
                    <a:pt x="97004" y="295850"/>
                    <a:pt x="94541" y="298313"/>
                    <a:pt x="94541" y="301284"/>
                  </a:cubicBezTo>
                  <a:lnTo>
                    <a:pt x="99975" y="3012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554;p2">
              <a:extLst>
                <a:ext uri="{FF2B5EF4-FFF2-40B4-BE49-F238E27FC236}">
                  <a16:creationId xmlns:a16="http://schemas.microsoft.com/office/drawing/2014/main" id="{6E33D3AA-E5B9-61FB-7A47-3B90DECAAF7E}"/>
                </a:ext>
              </a:extLst>
            </p:cNvPr>
            <p:cNvSpPr/>
            <p:nvPr/>
          </p:nvSpPr>
          <p:spPr>
            <a:xfrm>
              <a:off x="3092216" y="2617887"/>
              <a:ext cx="77965" cy="11158"/>
            </a:xfrm>
            <a:custGeom>
              <a:avLst/>
              <a:gdLst/>
              <a:ahLst/>
              <a:cxnLst/>
              <a:rect l="l" t="t" r="r" b="b"/>
              <a:pathLst>
                <a:path w="77965" h="11158" extrusionOk="0">
                  <a:moveTo>
                    <a:pt x="5434" y="10869"/>
                  </a:moveTo>
                  <a:lnTo>
                    <a:pt x="72531" y="11159"/>
                  </a:lnTo>
                  <a:cubicBezTo>
                    <a:pt x="75502" y="11159"/>
                    <a:pt x="77966" y="8767"/>
                    <a:pt x="77966" y="5724"/>
                  </a:cubicBezTo>
                  <a:cubicBezTo>
                    <a:pt x="77966" y="2753"/>
                    <a:pt x="75575" y="290"/>
                    <a:pt x="72531" y="290"/>
                  </a:cubicBezTo>
                  <a:lnTo>
                    <a:pt x="5434" y="0"/>
                  </a:lnTo>
                  <a:cubicBezTo>
                    <a:pt x="2464" y="0"/>
                    <a:pt x="0" y="2391"/>
                    <a:pt x="0" y="5434"/>
                  </a:cubicBezTo>
                  <a:cubicBezTo>
                    <a:pt x="0" y="8405"/>
                    <a:pt x="2391" y="10869"/>
                    <a:pt x="5434" y="1086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" name="Google Shape;555;p2">
            <a:extLst>
              <a:ext uri="{FF2B5EF4-FFF2-40B4-BE49-F238E27FC236}">
                <a16:creationId xmlns:a16="http://schemas.microsoft.com/office/drawing/2014/main" id="{2397CA34-D662-A944-0C44-7F7FF4EB5EC6}"/>
              </a:ext>
            </a:extLst>
          </p:cNvPr>
          <p:cNvGrpSpPr/>
          <p:nvPr/>
        </p:nvGrpSpPr>
        <p:grpSpPr>
          <a:xfrm>
            <a:off x="4651348" y="2548619"/>
            <a:ext cx="506428" cy="442622"/>
            <a:chOff x="4024689" y="2184510"/>
            <a:chExt cx="658072" cy="575160"/>
          </a:xfrm>
        </p:grpSpPr>
        <p:sp>
          <p:nvSpPr>
            <p:cNvPr id="229" name="Google Shape;556;p2">
              <a:extLst>
                <a:ext uri="{FF2B5EF4-FFF2-40B4-BE49-F238E27FC236}">
                  <a16:creationId xmlns:a16="http://schemas.microsoft.com/office/drawing/2014/main" id="{9C5E9E99-5DBD-37DD-03D4-827F6BD958F3}"/>
                </a:ext>
              </a:extLst>
            </p:cNvPr>
            <p:cNvSpPr/>
            <p:nvPr/>
          </p:nvSpPr>
          <p:spPr>
            <a:xfrm>
              <a:off x="4241559" y="2240158"/>
              <a:ext cx="206962" cy="261866"/>
            </a:xfrm>
            <a:custGeom>
              <a:avLst/>
              <a:gdLst/>
              <a:ahLst/>
              <a:cxnLst/>
              <a:rect l="l" t="t" r="r" b="b"/>
              <a:pathLst>
                <a:path w="206962" h="261866" extrusionOk="0">
                  <a:moveTo>
                    <a:pt x="146149" y="248462"/>
                  </a:moveTo>
                  <a:cubicBezTo>
                    <a:pt x="138831" y="250056"/>
                    <a:pt x="131223" y="250926"/>
                    <a:pt x="123470" y="250926"/>
                  </a:cubicBezTo>
                  <a:cubicBezTo>
                    <a:pt x="92457" y="250926"/>
                    <a:pt x="64344" y="237593"/>
                    <a:pt x="43910" y="215855"/>
                  </a:cubicBezTo>
                  <a:cubicBezTo>
                    <a:pt x="23477" y="194118"/>
                    <a:pt x="10796" y="164120"/>
                    <a:pt x="10796" y="130861"/>
                  </a:cubicBezTo>
                  <a:cubicBezTo>
                    <a:pt x="10796" y="97602"/>
                    <a:pt x="23477" y="67532"/>
                    <a:pt x="43910" y="45867"/>
                  </a:cubicBezTo>
                  <a:cubicBezTo>
                    <a:pt x="64344" y="24129"/>
                    <a:pt x="92457" y="10797"/>
                    <a:pt x="123470" y="10797"/>
                  </a:cubicBezTo>
                  <a:cubicBezTo>
                    <a:pt x="151946" y="10797"/>
                    <a:pt x="177887" y="22028"/>
                    <a:pt x="197813" y="40650"/>
                  </a:cubicBezTo>
                  <a:cubicBezTo>
                    <a:pt x="199987" y="42679"/>
                    <a:pt x="203464" y="42606"/>
                    <a:pt x="205493" y="40432"/>
                  </a:cubicBezTo>
                  <a:cubicBezTo>
                    <a:pt x="207522" y="38259"/>
                    <a:pt x="207450" y="34781"/>
                    <a:pt x="205276" y="32752"/>
                  </a:cubicBezTo>
                  <a:cubicBezTo>
                    <a:pt x="183538" y="12391"/>
                    <a:pt x="154845" y="-72"/>
                    <a:pt x="123542" y="0"/>
                  </a:cubicBezTo>
                  <a:cubicBezTo>
                    <a:pt x="89342" y="0"/>
                    <a:pt x="58402" y="14782"/>
                    <a:pt x="36084" y="38476"/>
                  </a:cubicBezTo>
                  <a:cubicBezTo>
                    <a:pt x="13767" y="62170"/>
                    <a:pt x="0" y="94922"/>
                    <a:pt x="0" y="130933"/>
                  </a:cubicBezTo>
                  <a:cubicBezTo>
                    <a:pt x="0" y="166946"/>
                    <a:pt x="13767" y="199697"/>
                    <a:pt x="36084" y="223391"/>
                  </a:cubicBezTo>
                  <a:cubicBezTo>
                    <a:pt x="58402" y="247085"/>
                    <a:pt x="89342" y="261867"/>
                    <a:pt x="123542" y="261867"/>
                  </a:cubicBezTo>
                  <a:cubicBezTo>
                    <a:pt x="132092" y="261867"/>
                    <a:pt x="140425" y="260925"/>
                    <a:pt x="148541" y="259186"/>
                  </a:cubicBezTo>
                  <a:cubicBezTo>
                    <a:pt x="151439" y="258534"/>
                    <a:pt x="153323" y="255635"/>
                    <a:pt x="152671" y="252737"/>
                  </a:cubicBezTo>
                  <a:cubicBezTo>
                    <a:pt x="152019" y="249839"/>
                    <a:pt x="149120" y="247955"/>
                    <a:pt x="146222" y="248607"/>
                  </a:cubicBezTo>
                  <a:lnTo>
                    <a:pt x="146222" y="24860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557;p2">
              <a:extLst>
                <a:ext uri="{FF2B5EF4-FFF2-40B4-BE49-F238E27FC236}">
                  <a16:creationId xmlns:a16="http://schemas.microsoft.com/office/drawing/2014/main" id="{8F2ABCCA-2647-6534-2720-4A579CD62638}"/>
                </a:ext>
              </a:extLst>
            </p:cNvPr>
            <p:cNvSpPr/>
            <p:nvPr/>
          </p:nvSpPr>
          <p:spPr>
            <a:xfrm>
              <a:off x="4489586" y="2380439"/>
              <a:ext cx="11086" cy="265779"/>
            </a:xfrm>
            <a:custGeom>
              <a:avLst/>
              <a:gdLst/>
              <a:ahLst/>
              <a:cxnLst/>
              <a:rect l="l" t="t" r="r" b="b"/>
              <a:pathLst>
                <a:path w="11086" h="265779" extrusionOk="0">
                  <a:moveTo>
                    <a:pt x="217" y="5434"/>
                  </a:moveTo>
                  <a:lnTo>
                    <a:pt x="0" y="260345"/>
                  </a:lnTo>
                  <a:cubicBezTo>
                    <a:pt x="0" y="263316"/>
                    <a:pt x="2464" y="265779"/>
                    <a:pt x="5434" y="265779"/>
                  </a:cubicBezTo>
                  <a:cubicBezTo>
                    <a:pt x="8405" y="265779"/>
                    <a:pt x="10869" y="263388"/>
                    <a:pt x="10869" y="260345"/>
                  </a:cubicBezTo>
                  <a:lnTo>
                    <a:pt x="11086" y="5434"/>
                  </a:lnTo>
                  <a:cubicBezTo>
                    <a:pt x="11086" y="2464"/>
                    <a:pt x="8623" y="0"/>
                    <a:pt x="5652" y="0"/>
                  </a:cubicBezTo>
                  <a:cubicBezTo>
                    <a:pt x="2681" y="0"/>
                    <a:pt x="217" y="2391"/>
                    <a:pt x="217" y="543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558;p2">
              <a:extLst>
                <a:ext uri="{FF2B5EF4-FFF2-40B4-BE49-F238E27FC236}">
                  <a16:creationId xmlns:a16="http://schemas.microsoft.com/office/drawing/2014/main" id="{FCDA50FF-F00B-13BD-0D2E-CD4E40809AD6}"/>
                </a:ext>
              </a:extLst>
            </p:cNvPr>
            <p:cNvSpPr/>
            <p:nvPr/>
          </p:nvSpPr>
          <p:spPr>
            <a:xfrm>
              <a:off x="4231994" y="2435507"/>
              <a:ext cx="11086" cy="210710"/>
            </a:xfrm>
            <a:custGeom>
              <a:avLst/>
              <a:gdLst/>
              <a:ahLst/>
              <a:cxnLst/>
              <a:rect l="l" t="t" r="r" b="b"/>
              <a:pathLst>
                <a:path w="11086" h="210710" extrusionOk="0">
                  <a:moveTo>
                    <a:pt x="217" y="5434"/>
                  </a:moveTo>
                  <a:lnTo>
                    <a:pt x="0" y="205276"/>
                  </a:lnTo>
                  <a:cubicBezTo>
                    <a:pt x="0" y="208247"/>
                    <a:pt x="2464" y="210710"/>
                    <a:pt x="5434" y="210710"/>
                  </a:cubicBezTo>
                  <a:cubicBezTo>
                    <a:pt x="8405" y="210710"/>
                    <a:pt x="10869" y="208319"/>
                    <a:pt x="10869" y="205276"/>
                  </a:cubicBezTo>
                  <a:lnTo>
                    <a:pt x="11086" y="5434"/>
                  </a:lnTo>
                  <a:cubicBezTo>
                    <a:pt x="11086" y="2464"/>
                    <a:pt x="8623" y="0"/>
                    <a:pt x="5652" y="0"/>
                  </a:cubicBezTo>
                  <a:cubicBezTo>
                    <a:pt x="2681" y="0"/>
                    <a:pt x="217" y="2391"/>
                    <a:pt x="217" y="543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559;p2">
              <a:extLst>
                <a:ext uri="{FF2B5EF4-FFF2-40B4-BE49-F238E27FC236}">
                  <a16:creationId xmlns:a16="http://schemas.microsoft.com/office/drawing/2014/main" id="{9DA65B8F-9AF1-2AF3-7412-708886E89A83}"/>
                </a:ext>
              </a:extLst>
            </p:cNvPr>
            <p:cNvSpPr/>
            <p:nvPr/>
          </p:nvSpPr>
          <p:spPr>
            <a:xfrm>
              <a:off x="4489738" y="2439573"/>
              <a:ext cx="46358" cy="52807"/>
            </a:xfrm>
            <a:custGeom>
              <a:avLst/>
              <a:gdLst/>
              <a:ahLst/>
              <a:cxnLst/>
              <a:rect l="l" t="t" r="r" b="b"/>
              <a:pathLst>
                <a:path w="46358" h="52807" extrusionOk="0">
                  <a:moveTo>
                    <a:pt x="9629" y="50858"/>
                  </a:moveTo>
                  <a:lnTo>
                    <a:pt x="45062" y="8977"/>
                  </a:lnTo>
                  <a:cubicBezTo>
                    <a:pt x="47018" y="6659"/>
                    <a:pt x="46728" y="3253"/>
                    <a:pt x="44410" y="1297"/>
                  </a:cubicBezTo>
                  <a:cubicBezTo>
                    <a:pt x="42091" y="-660"/>
                    <a:pt x="38685" y="-370"/>
                    <a:pt x="36729" y="1949"/>
                  </a:cubicBezTo>
                  <a:lnTo>
                    <a:pt x="1297" y="43830"/>
                  </a:lnTo>
                  <a:cubicBezTo>
                    <a:pt x="-660" y="46149"/>
                    <a:pt x="-370" y="49554"/>
                    <a:pt x="1949" y="51511"/>
                  </a:cubicBezTo>
                  <a:cubicBezTo>
                    <a:pt x="4267" y="53467"/>
                    <a:pt x="7673" y="53177"/>
                    <a:pt x="9629" y="5085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560;p2">
              <a:extLst>
                <a:ext uri="{FF2B5EF4-FFF2-40B4-BE49-F238E27FC236}">
                  <a16:creationId xmlns:a16="http://schemas.microsoft.com/office/drawing/2014/main" id="{791E7911-EB84-883C-1A88-33AAE68A8D16}"/>
                </a:ext>
              </a:extLst>
            </p:cNvPr>
            <p:cNvSpPr/>
            <p:nvPr/>
          </p:nvSpPr>
          <p:spPr>
            <a:xfrm>
              <a:off x="4448285" y="2402685"/>
              <a:ext cx="52167" cy="59123"/>
            </a:xfrm>
            <a:custGeom>
              <a:avLst/>
              <a:gdLst/>
              <a:ahLst/>
              <a:cxnLst/>
              <a:rect l="l" t="t" r="r" b="b"/>
              <a:pathLst>
                <a:path w="52167" h="59123" extrusionOk="0">
                  <a:moveTo>
                    <a:pt x="1303" y="8984"/>
                  </a:moveTo>
                  <a:lnTo>
                    <a:pt x="42605" y="57241"/>
                  </a:lnTo>
                  <a:cubicBezTo>
                    <a:pt x="44561" y="59487"/>
                    <a:pt x="47967" y="59777"/>
                    <a:pt x="50285" y="57821"/>
                  </a:cubicBezTo>
                  <a:cubicBezTo>
                    <a:pt x="52531" y="55865"/>
                    <a:pt x="52821" y="52459"/>
                    <a:pt x="50865" y="50140"/>
                  </a:cubicBezTo>
                  <a:lnTo>
                    <a:pt x="9563" y="1883"/>
                  </a:lnTo>
                  <a:cubicBezTo>
                    <a:pt x="7607" y="-364"/>
                    <a:pt x="4201" y="-653"/>
                    <a:pt x="1883" y="1303"/>
                  </a:cubicBezTo>
                  <a:cubicBezTo>
                    <a:pt x="-364" y="3259"/>
                    <a:pt x="-653" y="6665"/>
                    <a:pt x="1303" y="89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561;p2">
              <a:extLst>
                <a:ext uri="{FF2B5EF4-FFF2-40B4-BE49-F238E27FC236}">
                  <a16:creationId xmlns:a16="http://schemas.microsoft.com/office/drawing/2014/main" id="{77D84E7D-898F-BD30-D6AF-05F55A29D082}"/>
                </a:ext>
              </a:extLst>
            </p:cNvPr>
            <p:cNvSpPr/>
            <p:nvPr/>
          </p:nvSpPr>
          <p:spPr>
            <a:xfrm>
              <a:off x="4104177" y="2262838"/>
              <a:ext cx="207351" cy="273604"/>
            </a:xfrm>
            <a:custGeom>
              <a:avLst/>
              <a:gdLst/>
              <a:ahLst/>
              <a:cxnLst/>
              <a:rect l="l" t="t" r="r" b="b"/>
              <a:pathLst>
                <a:path w="207351" h="273604" extrusionOk="0">
                  <a:moveTo>
                    <a:pt x="136295" y="20941"/>
                  </a:moveTo>
                  <a:cubicBezTo>
                    <a:pt x="126079" y="8188"/>
                    <a:pt x="110355" y="0"/>
                    <a:pt x="92748" y="0"/>
                  </a:cubicBezTo>
                  <a:lnTo>
                    <a:pt x="92095" y="0"/>
                  </a:lnTo>
                  <a:cubicBezTo>
                    <a:pt x="92095" y="0"/>
                    <a:pt x="92313" y="5434"/>
                    <a:pt x="92313" y="5434"/>
                  </a:cubicBezTo>
                  <a:lnTo>
                    <a:pt x="92313" y="0"/>
                  </a:lnTo>
                  <a:cubicBezTo>
                    <a:pt x="61590" y="217"/>
                    <a:pt x="36882" y="25216"/>
                    <a:pt x="36882" y="55866"/>
                  </a:cubicBezTo>
                  <a:lnTo>
                    <a:pt x="36882" y="56373"/>
                  </a:lnTo>
                  <a:cubicBezTo>
                    <a:pt x="36882" y="56373"/>
                    <a:pt x="36882" y="56373"/>
                    <a:pt x="36882" y="56373"/>
                  </a:cubicBezTo>
                  <a:cubicBezTo>
                    <a:pt x="36954" y="67459"/>
                    <a:pt x="40360" y="77821"/>
                    <a:pt x="46011" y="86443"/>
                  </a:cubicBezTo>
                  <a:lnTo>
                    <a:pt x="50576" y="83473"/>
                  </a:lnTo>
                  <a:lnTo>
                    <a:pt x="49997" y="78038"/>
                  </a:lnTo>
                  <a:cubicBezTo>
                    <a:pt x="21810" y="81009"/>
                    <a:pt x="0" y="104776"/>
                    <a:pt x="0" y="133542"/>
                  </a:cubicBezTo>
                  <a:lnTo>
                    <a:pt x="0" y="134049"/>
                  </a:lnTo>
                  <a:cubicBezTo>
                    <a:pt x="0" y="134049"/>
                    <a:pt x="5434" y="133976"/>
                    <a:pt x="5434" y="133976"/>
                  </a:cubicBezTo>
                  <a:lnTo>
                    <a:pt x="0" y="133976"/>
                  </a:lnTo>
                  <a:cubicBezTo>
                    <a:pt x="217" y="162453"/>
                    <a:pt x="21593" y="185640"/>
                    <a:pt x="49055" y="188973"/>
                  </a:cubicBezTo>
                  <a:lnTo>
                    <a:pt x="49707" y="183611"/>
                  </a:lnTo>
                  <a:lnTo>
                    <a:pt x="45722" y="179915"/>
                  </a:lnTo>
                  <a:cubicBezTo>
                    <a:pt x="36592" y="189842"/>
                    <a:pt x="30940" y="203102"/>
                    <a:pt x="30940" y="217666"/>
                  </a:cubicBezTo>
                  <a:lnTo>
                    <a:pt x="30940" y="218174"/>
                  </a:lnTo>
                  <a:cubicBezTo>
                    <a:pt x="30940" y="218174"/>
                    <a:pt x="30940" y="218174"/>
                    <a:pt x="30940" y="218174"/>
                  </a:cubicBezTo>
                  <a:cubicBezTo>
                    <a:pt x="31157" y="248896"/>
                    <a:pt x="56156" y="273605"/>
                    <a:pt x="86806" y="273605"/>
                  </a:cubicBezTo>
                  <a:lnTo>
                    <a:pt x="87096" y="273605"/>
                  </a:lnTo>
                  <a:cubicBezTo>
                    <a:pt x="87096" y="273605"/>
                    <a:pt x="87313" y="273605"/>
                    <a:pt x="87313" y="273605"/>
                  </a:cubicBezTo>
                  <a:cubicBezTo>
                    <a:pt x="109920" y="273387"/>
                    <a:pt x="129194" y="259838"/>
                    <a:pt x="137817" y="240491"/>
                  </a:cubicBezTo>
                  <a:lnTo>
                    <a:pt x="132890" y="238245"/>
                  </a:lnTo>
                  <a:lnTo>
                    <a:pt x="128325" y="241216"/>
                  </a:lnTo>
                  <a:cubicBezTo>
                    <a:pt x="138324" y="256360"/>
                    <a:pt x="155497" y="266431"/>
                    <a:pt x="174988" y="266431"/>
                  </a:cubicBezTo>
                  <a:lnTo>
                    <a:pt x="175278" y="266431"/>
                  </a:lnTo>
                  <a:cubicBezTo>
                    <a:pt x="175278" y="266431"/>
                    <a:pt x="175495" y="266431"/>
                    <a:pt x="175495" y="266431"/>
                  </a:cubicBezTo>
                  <a:cubicBezTo>
                    <a:pt x="186292" y="266359"/>
                    <a:pt x="196364" y="263171"/>
                    <a:pt x="204841" y="257809"/>
                  </a:cubicBezTo>
                  <a:cubicBezTo>
                    <a:pt x="207378" y="256215"/>
                    <a:pt x="208102" y="252882"/>
                    <a:pt x="206508" y="250345"/>
                  </a:cubicBezTo>
                  <a:cubicBezTo>
                    <a:pt x="204914" y="247809"/>
                    <a:pt x="201581" y="247085"/>
                    <a:pt x="199045" y="248679"/>
                  </a:cubicBezTo>
                  <a:cubicBezTo>
                    <a:pt x="192161" y="253026"/>
                    <a:pt x="184118" y="255562"/>
                    <a:pt x="175351" y="255635"/>
                  </a:cubicBezTo>
                  <a:lnTo>
                    <a:pt x="175351" y="261069"/>
                  </a:lnTo>
                  <a:cubicBezTo>
                    <a:pt x="175351" y="261069"/>
                    <a:pt x="175568" y="255635"/>
                    <a:pt x="175568" y="255635"/>
                  </a:cubicBezTo>
                  <a:lnTo>
                    <a:pt x="174988" y="255635"/>
                  </a:lnTo>
                  <a:cubicBezTo>
                    <a:pt x="159265" y="255635"/>
                    <a:pt x="145498" y="247592"/>
                    <a:pt x="137382" y="235346"/>
                  </a:cubicBezTo>
                  <a:cubicBezTo>
                    <a:pt x="136295" y="233680"/>
                    <a:pt x="134339" y="232738"/>
                    <a:pt x="132383" y="232955"/>
                  </a:cubicBezTo>
                  <a:cubicBezTo>
                    <a:pt x="130426" y="233100"/>
                    <a:pt x="128687" y="234332"/>
                    <a:pt x="127890" y="236144"/>
                  </a:cubicBezTo>
                  <a:cubicBezTo>
                    <a:pt x="120934" y="251722"/>
                    <a:pt x="105355" y="262664"/>
                    <a:pt x="87168" y="262808"/>
                  </a:cubicBezTo>
                  <a:lnTo>
                    <a:pt x="87168" y="268243"/>
                  </a:lnTo>
                  <a:cubicBezTo>
                    <a:pt x="87168" y="268243"/>
                    <a:pt x="87386" y="262808"/>
                    <a:pt x="87386" y="262808"/>
                  </a:cubicBezTo>
                  <a:lnTo>
                    <a:pt x="86806" y="262808"/>
                  </a:lnTo>
                  <a:cubicBezTo>
                    <a:pt x="62097" y="262808"/>
                    <a:pt x="42026" y="242882"/>
                    <a:pt x="41809" y="218174"/>
                  </a:cubicBezTo>
                  <a:lnTo>
                    <a:pt x="41809" y="218174"/>
                  </a:lnTo>
                  <a:cubicBezTo>
                    <a:pt x="41809" y="218174"/>
                    <a:pt x="41809" y="217811"/>
                    <a:pt x="41809" y="217811"/>
                  </a:cubicBezTo>
                  <a:cubicBezTo>
                    <a:pt x="41809" y="206073"/>
                    <a:pt x="46301" y="195422"/>
                    <a:pt x="53692" y="187379"/>
                  </a:cubicBezTo>
                  <a:cubicBezTo>
                    <a:pt x="55069" y="185857"/>
                    <a:pt x="55504" y="183756"/>
                    <a:pt x="54779" y="181799"/>
                  </a:cubicBezTo>
                  <a:cubicBezTo>
                    <a:pt x="54054" y="179843"/>
                    <a:pt x="52388" y="178539"/>
                    <a:pt x="50359" y="178249"/>
                  </a:cubicBezTo>
                  <a:cubicBezTo>
                    <a:pt x="28259" y="175568"/>
                    <a:pt x="11014" y="156873"/>
                    <a:pt x="10797" y="133976"/>
                  </a:cubicBezTo>
                  <a:lnTo>
                    <a:pt x="10797" y="133976"/>
                  </a:lnTo>
                  <a:cubicBezTo>
                    <a:pt x="10797" y="133976"/>
                    <a:pt x="10797" y="133614"/>
                    <a:pt x="10797" y="133614"/>
                  </a:cubicBezTo>
                  <a:cubicBezTo>
                    <a:pt x="10797" y="110427"/>
                    <a:pt x="28404" y="91226"/>
                    <a:pt x="51084" y="88907"/>
                  </a:cubicBezTo>
                  <a:cubicBezTo>
                    <a:pt x="52968" y="88690"/>
                    <a:pt x="54634" y="87530"/>
                    <a:pt x="55431" y="85864"/>
                  </a:cubicBezTo>
                  <a:cubicBezTo>
                    <a:pt x="56228" y="84125"/>
                    <a:pt x="56083" y="82168"/>
                    <a:pt x="55069" y="80574"/>
                  </a:cubicBezTo>
                  <a:cubicBezTo>
                    <a:pt x="50504" y="73618"/>
                    <a:pt x="47823" y="65285"/>
                    <a:pt x="47751" y="56373"/>
                  </a:cubicBezTo>
                  <a:lnTo>
                    <a:pt x="47751" y="56373"/>
                  </a:lnTo>
                  <a:cubicBezTo>
                    <a:pt x="47751" y="56373"/>
                    <a:pt x="47751" y="56011"/>
                    <a:pt x="47751" y="56011"/>
                  </a:cubicBezTo>
                  <a:cubicBezTo>
                    <a:pt x="47751" y="31302"/>
                    <a:pt x="67677" y="11231"/>
                    <a:pt x="92385" y="11014"/>
                  </a:cubicBezTo>
                  <a:lnTo>
                    <a:pt x="92530" y="11014"/>
                  </a:lnTo>
                  <a:cubicBezTo>
                    <a:pt x="92530" y="11014"/>
                    <a:pt x="92530" y="11014"/>
                    <a:pt x="92530" y="11014"/>
                  </a:cubicBezTo>
                  <a:lnTo>
                    <a:pt x="92748" y="11014"/>
                  </a:lnTo>
                  <a:cubicBezTo>
                    <a:pt x="106949" y="11014"/>
                    <a:pt x="119557" y="17607"/>
                    <a:pt x="127818" y="27897"/>
                  </a:cubicBezTo>
                  <a:cubicBezTo>
                    <a:pt x="129702" y="30215"/>
                    <a:pt x="133107" y="30650"/>
                    <a:pt x="135426" y="28766"/>
                  </a:cubicBezTo>
                  <a:cubicBezTo>
                    <a:pt x="137744" y="26882"/>
                    <a:pt x="138179" y="23477"/>
                    <a:pt x="136295" y="21158"/>
                  </a:cubicBezTo>
                  <a:lnTo>
                    <a:pt x="136295" y="2115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562;p2">
              <a:extLst>
                <a:ext uri="{FF2B5EF4-FFF2-40B4-BE49-F238E27FC236}">
                  <a16:creationId xmlns:a16="http://schemas.microsoft.com/office/drawing/2014/main" id="{475A1EE3-FB0B-C4B0-03BB-67C24CB6E871}"/>
                </a:ext>
              </a:extLst>
            </p:cNvPr>
            <p:cNvSpPr/>
            <p:nvPr/>
          </p:nvSpPr>
          <p:spPr>
            <a:xfrm>
              <a:off x="4352854" y="2329933"/>
              <a:ext cx="13480" cy="316213"/>
            </a:xfrm>
            <a:custGeom>
              <a:avLst/>
              <a:gdLst/>
              <a:ahLst/>
              <a:cxnLst/>
              <a:rect l="l" t="t" r="r" b="b"/>
              <a:pathLst>
                <a:path w="13480" h="316213" extrusionOk="0">
                  <a:moveTo>
                    <a:pt x="2" y="5508"/>
                  </a:moveTo>
                  <a:lnTo>
                    <a:pt x="2610" y="310850"/>
                  </a:lnTo>
                  <a:cubicBezTo>
                    <a:pt x="2610" y="313821"/>
                    <a:pt x="5074" y="316285"/>
                    <a:pt x="8117" y="316212"/>
                  </a:cubicBezTo>
                  <a:cubicBezTo>
                    <a:pt x="11088" y="316212"/>
                    <a:pt x="13551" y="313749"/>
                    <a:pt x="13479" y="310705"/>
                  </a:cubicBezTo>
                  <a:lnTo>
                    <a:pt x="10870" y="5364"/>
                  </a:lnTo>
                  <a:cubicBezTo>
                    <a:pt x="10870" y="2393"/>
                    <a:pt x="8407" y="-71"/>
                    <a:pt x="5364" y="2"/>
                  </a:cubicBezTo>
                  <a:cubicBezTo>
                    <a:pt x="2393" y="2"/>
                    <a:pt x="-71" y="2465"/>
                    <a:pt x="2" y="550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563;p2">
              <a:extLst>
                <a:ext uri="{FF2B5EF4-FFF2-40B4-BE49-F238E27FC236}">
                  <a16:creationId xmlns:a16="http://schemas.microsoft.com/office/drawing/2014/main" id="{09578725-AD48-899B-0A71-F9DBE27117C5}"/>
                </a:ext>
              </a:extLst>
            </p:cNvPr>
            <p:cNvSpPr/>
            <p:nvPr/>
          </p:nvSpPr>
          <p:spPr>
            <a:xfrm>
              <a:off x="4354147" y="2445349"/>
              <a:ext cx="32994" cy="41254"/>
            </a:xfrm>
            <a:custGeom>
              <a:avLst/>
              <a:gdLst/>
              <a:ahLst/>
              <a:cxnLst/>
              <a:rect l="l" t="t" r="r" b="b"/>
              <a:pathLst>
                <a:path w="32994" h="41254" extrusionOk="0">
                  <a:moveTo>
                    <a:pt x="9867" y="38996"/>
                  </a:moveTo>
                  <a:lnTo>
                    <a:pt x="31967" y="8635"/>
                  </a:lnTo>
                  <a:cubicBezTo>
                    <a:pt x="33706" y="6244"/>
                    <a:pt x="33199" y="2839"/>
                    <a:pt x="30735" y="1027"/>
                  </a:cubicBezTo>
                  <a:cubicBezTo>
                    <a:pt x="28272" y="-712"/>
                    <a:pt x="24939" y="-205"/>
                    <a:pt x="23127" y="2259"/>
                  </a:cubicBezTo>
                  <a:lnTo>
                    <a:pt x="1027" y="32619"/>
                  </a:lnTo>
                  <a:cubicBezTo>
                    <a:pt x="-712" y="35010"/>
                    <a:pt x="-205" y="38416"/>
                    <a:pt x="2259" y="40227"/>
                  </a:cubicBezTo>
                  <a:cubicBezTo>
                    <a:pt x="4723" y="41967"/>
                    <a:pt x="8056" y="41459"/>
                    <a:pt x="9867" y="38996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564;p2">
              <a:extLst>
                <a:ext uri="{FF2B5EF4-FFF2-40B4-BE49-F238E27FC236}">
                  <a16:creationId xmlns:a16="http://schemas.microsoft.com/office/drawing/2014/main" id="{935D0EA8-B8BB-1C6A-FCE3-0413A4BF46FE}"/>
                </a:ext>
              </a:extLst>
            </p:cNvPr>
            <p:cNvSpPr/>
            <p:nvPr/>
          </p:nvSpPr>
          <p:spPr>
            <a:xfrm>
              <a:off x="4325871" y="2351715"/>
              <a:ext cx="38317" cy="42303"/>
            </a:xfrm>
            <a:custGeom>
              <a:avLst/>
              <a:gdLst/>
              <a:ahLst/>
              <a:cxnLst/>
              <a:rect l="l" t="t" r="r" b="b"/>
              <a:pathLst>
                <a:path w="38317" h="42303" extrusionOk="0">
                  <a:moveTo>
                    <a:pt x="36984" y="33289"/>
                  </a:moveTo>
                  <a:lnTo>
                    <a:pt x="9522" y="1841"/>
                  </a:lnTo>
                  <a:cubicBezTo>
                    <a:pt x="7566" y="-405"/>
                    <a:pt x="4087" y="-622"/>
                    <a:pt x="1841" y="1334"/>
                  </a:cubicBezTo>
                  <a:cubicBezTo>
                    <a:pt x="-405" y="3291"/>
                    <a:pt x="-622" y="6769"/>
                    <a:pt x="1334" y="9015"/>
                  </a:cubicBezTo>
                  <a:lnTo>
                    <a:pt x="28796" y="40462"/>
                  </a:lnTo>
                  <a:cubicBezTo>
                    <a:pt x="30753" y="42708"/>
                    <a:pt x="34230" y="42925"/>
                    <a:pt x="36477" y="40969"/>
                  </a:cubicBezTo>
                  <a:cubicBezTo>
                    <a:pt x="38723" y="39013"/>
                    <a:pt x="38940" y="35535"/>
                    <a:pt x="36984" y="3328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565;p2">
              <a:extLst>
                <a:ext uri="{FF2B5EF4-FFF2-40B4-BE49-F238E27FC236}">
                  <a16:creationId xmlns:a16="http://schemas.microsoft.com/office/drawing/2014/main" id="{8E74DF7D-B1BA-5279-495B-32575A4EB32C}"/>
                </a:ext>
              </a:extLst>
            </p:cNvPr>
            <p:cNvSpPr/>
            <p:nvPr/>
          </p:nvSpPr>
          <p:spPr>
            <a:xfrm>
              <a:off x="4438429" y="2371429"/>
              <a:ext cx="150860" cy="163999"/>
            </a:xfrm>
            <a:custGeom>
              <a:avLst/>
              <a:gdLst/>
              <a:ahLst/>
              <a:cxnLst/>
              <a:rect l="l" t="t" r="r" b="b"/>
              <a:pathLst>
                <a:path w="150860" h="163999" extrusionOk="0">
                  <a:moveTo>
                    <a:pt x="2464" y="154218"/>
                  </a:moveTo>
                  <a:cubicBezTo>
                    <a:pt x="11522" y="160377"/>
                    <a:pt x="22101" y="164000"/>
                    <a:pt x="33332" y="164000"/>
                  </a:cubicBezTo>
                  <a:lnTo>
                    <a:pt x="33694" y="164000"/>
                  </a:lnTo>
                  <a:cubicBezTo>
                    <a:pt x="33694" y="164000"/>
                    <a:pt x="33839" y="164000"/>
                    <a:pt x="33839" y="164000"/>
                  </a:cubicBezTo>
                  <a:cubicBezTo>
                    <a:pt x="45215" y="163927"/>
                    <a:pt x="55867" y="160087"/>
                    <a:pt x="64924" y="153710"/>
                  </a:cubicBezTo>
                  <a:lnTo>
                    <a:pt x="61808" y="149290"/>
                  </a:lnTo>
                  <a:lnTo>
                    <a:pt x="58765" y="153783"/>
                  </a:lnTo>
                  <a:cubicBezTo>
                    <a:pt x="67750" y="159869"/>
                    <a:pt x="78329" y="163492"/>
                    <a:pt x="89488" y="163492"/>
                  </a:cubicBezTo>
                  <a:lnTo>
                    <a:pt x="89995" y="163492"/>
                  </a:lnTo>
                  <a:cubicBezTo>
                    <a:pt x="107168" y="163348"/>
                    <a:pt x="122529" y="154870"/>
                    <a:pt x="133398" y="141682"/>
                  </a:cubicBezTo>
                  <a:cubicBezTo>
                    <a:pt x="144266" y="128495"/>
                    <a:pt x="150860" y="110670"/>
                    <a:pt x="150860" y="91033"/>
                  </a:cubicBezTo>
                  <a:lnTo>
                    <a:pt x="150860" y="90236"/>
                  </a:lnTo>
                  <a:cubicBezTo>
                    <a:pt x="150715" y="73933"/>
                    <a:pt x="146005" y="58862"/>
                    <a:pt x="138107" y="46689"/>
                  </a:cubicBezTo>
                  <a:lnTo>
                    <a:pt x="133543" y="49659"/>
                  </a:lnTo>
                  <a:lnTo>
                    <a:pt x="137600" y="53282"/>
                  </a:lnTo>
                  <a:cubicBezTo>
                    <a:pt x="145353" y="44442"/>
                    <a:pt x="150136" y="32849"/>
                    <a:pt x="150136" y="20241"/>
                  </a:cubicBezTo>
                  <a:lnTo>
                    <a:pt x="150136" y="19806"/>
                  </a:lnTo>
                  <a:cubicBezTo>
                    <a:pt x="150136" y="19806"/>
                    <a:pt x="150136" y="19806"/>
                    <a:pt x="150136" y="19806"/>
                  </a:cubicBezTo>
                  <a:cubicBezTo>
                    <a:pt x="150136" y="14155"/>
                    <a:pt x="149121" y="8720"/>
                    <a:pt x="147310" y="3648"/>
                  </a:cubicBezTo>
                  <a:cubicBezTo>
                    <a:pt x="146295" y="822"/>
                    <a:pt x="143180" y="-699"/>
                    <a:pt x="140354" y="315"/>
                  </a:cubicBezTo>
                  <a:cubicBezTo>
                    <a:pt x="137528" y="1329"/>
                    <a:pt x="136006" y="4445"/>
                    <a:pt x="137021" y="7271"/>
                  </a:cubicBezTo>
                  <a:cubicBezTo>
                    <a:pt x="138397" y="11184"/>
                    <a:pt x="139194" y="15459"/>
                    <a:pt x="139194" y="19879"/>
                  </a:cubicBezTo>
                  <a:lnTo>
                    <a:pt x="139194" y="19879"/>
                  </a:lnTo>
                  <a:cubicBezTo>
                    <a:pt x="139194" y="19879"/>
                    <a:pt x="139194" y="20241"/>
                    <a:pt x="139194" y="20241"/>
                  </a:cubicBezTo>
                  <a:cubicBezTo>
                    <a:pt x="139194" y="30168"/>
                    <a:pt x="135499" y="39153"/>
                    <a:pt x="129340" y="46109"/>
                  </a:cubicBezTo>
                  <a:cubicBezTo>
                    <a:pt x="127746" y="47920"/>
                    <a:pt x="127528" y="50601"/>
                    <a:pt x="128833" y="52630"/>
                  </a:cubicBezTo>
                  <a:cubicBezTo>
                    <a:pt x="135571" y="62992"/>
                    <a:pt x="139701" y="76035"/>
                    <a:pt x="139774" y="90309"/>
                  </a:cubicBezTo>
                  <a:lnTo>
                    <a:pt x="139774" y="91033"/>
                  </a:lnTo>
                  <a:cubicBezTo>
                    <a:pt x="139774" y="108206"/>
                    <a:pt x="133977" y="123712"/>
                    <a:pt x="124847" y="134799"/>
                  </a:cubicBezTo>
                  <a:cubicBezTo>
                    <a:pt x="115645" y="145885"/>
                    <a:pt x="103327" y="152479"/>
                    <a:pt x="89705" y="152624"/>
                  </a:cubicBezTo>
                  <a:lnTo>
                    <a:pt x="89705" y="158058"/>
                  </a:lnTo>
                  <a:cubicBezTo>
                    <a:pt x="89705" y="158058"/>
                    <a:pt x="89850" y="152624"/>
                    <a:pt x="89850" y="152624"/>
                  </a:cubicBezTo>
                  <a:lnTo>
                    <a:pt x="89343" y="152624"/>
                  </a:lnTo>
                  <a:cubicBezTo>
                    <a:pt x="80430" y="152624"/>
                    <a:pt x="72097" y="149798"/>
                    <a:pt x="64707" y="144798"/>
                  </a:cubicBezTo>
                  <a:cubicBezTo>
                    <a:pt x="62823" y="143494"/>
                    <a:pt x="60359" y="143566"/>
                    <a:pt x="58548" y="144798"/>
                  </a:cubicBezTo>
                  <a:cubicBezTo>
                    <a:pt x="51157" y="150015"/>
                    <a:pt x="42679" y="152986"/>
                    <a:pt x="33694" y="153058"/>
                  </a:cubicBezTo>
                  <a:lnTo>
                    <a:pt x="33694" y="158493"/>
                  </a:lnTo>
                  <a:cubicBezTo>
                    <a:pt x="33694" y="158493"/>
                    <a:pt x="33839" y="153058"/>
                    <a:pt x="33839" y="153058"/>
                  </a:cubicBezTo>
                  <a:lnTo>
                    <a:pt x="33259" y="153058"/>
                  </a:lnTo>
                  <a:cubicBezTo>
                    <a:pt x="24347" y="153058"/>
                    <a:pt x="15942" y="150232"/>
                    <a:pt x="8479" y="145160"/>
                  </a:cubicBezTo>
                  <a:cubicBezTo>
                    <a:pt x="6015" y="143494"/>
                    <a:pt x="2609" y="144073"/>
                    <a:pt x="943" y="146610"/>
                  </a:cubicBezTo>
                  <a:cubicBezTo>
                    <a:pt x="-724" y="149073"/>
                    <a:pt x="-144" y="152479"/>
                    <a:pt x="2392" y="154145"/>
                  </a:cubicBezTo>
                  <a:lnTo>
                    <a:pt x="2392" y="15414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566;p2">
              <a:extLst>
                <a:ext uri="{FF2B5EF4-FFF2-40B4-BE49-F238E27FC236}">
                  <a16:creationId xmlns:a16="http://schemas.microsoft.com/office/drawing/2014/main" id="{91CBCFAA-463D-2BB1-8D0C-53E6584C3639}"/>
                </a:ext>
              </a:extLst>
            </p:cNvPr>
            <p:cNvSpPr/>
            <p:nvPr/>
          </p:nvSpPr>
          <p:spPr>
            <a:xfrm>
              <a:off x="4395824" y="2293778"/>
              <a:ext cx="190229" cy="232811"/>
            </a:xfrm>
            <a:custGeom>
              <a:avLst/>
              <a:gdLst/>
              <a:ahLst/>
              <a:cxnLst/>
              <a:rect l="l" t="t" r="r" b="b"/>
              <a:pathLst>
                <a:path w="190229" h="232811" extrusionOk="0">
                  <a:moveTo>
                    <a:pt x="189915" y="81154"/>
                  </a:moveTo>
                  <a:cubicBezTo>
                    <a:pt x="185857" y="69706"/>
                    <a:pt x="177814" y="60213"/>
                    <a:pt x="167453" y="54272"/>
                  </a:cubicBezTo>
                  <a:lnTo>
                    <a:pt x="164772" y="58982"/>
                  </a:lnTo>
                  <a:lnTo>
                    <a:pt x="170061" y="57822"/>
                  </a:lnTo>
                  <a:cubicBezTo>
                    <a:pt x="162598" y="24636"/>
                    <a:pt x="133035" y="0"/>
                    <a:pt x="97747" y="0"/>
                  </a:cubicBezTo>
                  <a:lnTo>
                    <a:pt x="96878" y="0"/>
                  </a:lnTo>
                  <a:cubicBezTo>
                    <a:pt x="96878" y="0"/>
                    <a:pt x="97095" y="5434"/>
                    <a:pt x="97095" y="5434"/>
                  </a:cubicBezTo>
                  <a:lnTo>
                    <a:pt x="97095" y="0"/>
                  </a:lnTo>
                  <a:cubicBezTo>
                    <a:pt x="60503" y="362"/>
                    <a:pt x="30433" y="27027"/>
                    <a:pt x="24636" y="61807"/>
                  </a:cubicBezTo>
                  <a:lnTo>
                    <a:pt x="29998" y="62677"/>
                  </a:lnTo>
                  <a:lnTo>
                    <a:pt x="27607" y="57822"/>
                  </a:lnTo>
                  <a:cubicBezTo>
                    <a:pt x="11231" y="65793"/>
                    <a:pt x="0" y="82531"/>
                    <a:pt x="0" y="101877"/>
                  </a:cubicBezTo>
                  <a:lnTo>
                    <a:pt x="0" y="102384"/>
                  </a:lnTo>
                  <a:cubicBezTo>
                    <a:pt x="0" y="102384"/>
                    <a:pt x="0" y="102384"/>
                    <a:pt x="0" y="102384"/>
                  </a:cubicBezTo>
                  <a:cubicBezTo>
                    <a:pt x="145" y="119557"/>
                    <a:pt x="9202" y="134629"/>
                    <a:pt x="22607" y="143179"/>
                  </a:cubicBezTo>
                  <a:lnTo>
                    <a:pt x="25506" y="138614"/>
                  </a:lnTo>
                  <a:lnTo>
                    <a:pt x="20506" y="136513"/>
                  </a:lnTo>
                  <a:cubicBezTo>
                    <a:pt x="16448" y="146222"/>
                    <a:pt x="14130" y="157163"/>
                    <a:pt x="14130" y="168684"/>
                  </a:cubicBezTo>
                  <a:lnTo>
                    <a:pt x="14130" y="169554"/>
                  </a:lnTo>
                  <a:cubicBezTo>
                    <a:pt x="14130" y="169554"/>
                    <a:pt x="14130" y="169554"/>
                    <a:pt x="14130" y="169554"/>
                  </a:cubicBezTo>
                  <a:cubicBezTo>
                    <a:pt x="14419" y="196001"/>
                    <a:pt x="26520" y="219261"/>
                    <a:pt x="44997" y="231868"/>
                  </a:cubicBezTo>
                  <a:cubicBezTo>
                    <a:pt x="47461" y="233535"/>
                    <a:pt x="50866" y="232955"/>
                    <a:pt x="52533" y="230419"/>
                  </a:cubicBezTo>
                  <a:cubicBezTo>
                    <a:pt x="54199" y="227956"/>
                    <a:pt x="53620" y="224550"/>
                    <a:pt x="51084" y="222884"/>
                  </a:cubicBezTo>
                  <a:cubicBezTo>
                    <a:pt x="35940" y="212594"/>
                    <a:pt x="25143" y="192596"/>
                    <a:pt x="24998" y="169409"/>
                  </a:cubicBezTo>
                  <a:lnTo>
                    <a:pt x="24998" y="169409"/>
                  </a:lnTo>
                  <a:cubicBezTo>
                    <a:pt x="24998" y="169409"/>
                    <a:pt x="24998" y="168684"/>
                    <a:pt x="24998" y="168684"/>
                  </a:cubicBezTo>
                  <a:cubicBezTo>
                    <a:pt x="24998" y="158613"/>
                    <a:pt x="27027" y="149120"/>
                    <a:pt x="30505" y="140715"/>
                  </a:cubicBezTo>
                  <a:cubicBezTo>
                    <a:pt x="31520" y="138252"/>
                    <a:pt x="30650" y="135426"/>
                    <a:pt x="28404" y="134049"/>
                  </a:cubicBezTo>
                  <a:cubicBezTo>
                    <a:pt x="17897" y="127310"/>
                    <a:pt x="10869" y="115644"/>
                    <a:pt x="10797" y="102240"/>
                  </a:cubicBezTo>
                  <a:lnTo>
                    <a:pt x="10797" y="102240"/>
                  </a:lnTo>
                  <a:cubicBezTo>
                    <a:pt x="10797" y="102240"/>
                    <a:pt x="10797" y="101877"/>
                    <a:pt x="10797" y="101877"/>
                  </a:cubicBezTo>
                  <a:cubicBezTo>
                    <a:pt x="10797" y="86806"/>
                    <a:pt x="19564" y="73836"/>
                    <a:pt x="32317" y="67604"/>
                  </a:cubicBezTo>
                  <a:cubicBezTo>
                    <a:pt x="33911" y="66807"/>
                    <a:pt x="34998" y="65358"/>
                    <a:pt x="35288" y="63619"/>
                  </a:cubicBezTo>
                  <a:cubicBezTo>
                    <a:pt x="40287" y="33911"/>
                    <a:pt x="65938" y="11159"/>
                    <a:pt x="97095" y="10869"/>
                  </a:cubicBezTo>
                  <a:lnTo>
                    <a:pt x="97240" y="10869"/>
                  </a:lnTo>
                  <a:cubicBezTo>
                    <a:pt x="97240" y="10869"/>
                    <a:pt x="97675" y="10869"/>
                    <a:pt x="97675" y="10869"/>
                  </a:cubicBezTo>
                  <a:cubicBezTo>
                    <a:pt x="127745" y="10869"/>
                    <a:pt x="153033" y="31954"/>
                    <a:pt x="159410" y="60213"/>
                  </a:cubicBezTo>
                  <a:cubicBezTo>
                    <a:pt x="159772" y="61735"/>
                    <a:pt x="160714" y="62967"/>
                    <a:pt x="162018" y="63764"/>
                  </a:cubicBezTo>
                  <a:cubicBezTo>
                    <a:pt x="170134" y="68401"/>
                    <a:pt x="176437" y="75864"/>
                    <a:pt x="179626" y="84777"/>
                  </a:cubicBezTo>
                  <a:cubicBezTo>
                    <a:pt x="180640" y="87603"/>
                    <a:pt x="183756" y="89124"/>
                    <a:pt x="186582" y="88110"/>
                  </a:cubicBezTo>
                  <a:cubicBezTo>
                    <a:pt x="189408" y="87096"/>
                    <a:pt x="190929" y="83980"/>
                    <a:pt x="189915" y="81154"/>
                  </a:cubicBezTo>
                  <a:lnTo>
                    <a:pt x="189915" y="8115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567;p2">
              <a:extLst>
                <a:ext uri="{FF2B5EF4-FFF2-40B4-BE49-F238E27FC236}">
                  <a16:creationId xmlns:a16="http://schemas.microsoft.com/office/drawing/2014/main" id="{B5BEA976-FACE-146A-816E-F7240C1562A6}"/>
                </a:ext>
              </a:extLst>
            </p:cNvPr>
            <p:cNvSpPr/>
            <p:nvPr/>
          </p:nvSpPr>
          <p:spPr>
            <a:xfrm>
              <a:off x="4189407" y="2426613"/>
              <a:ext cx="53438" cy="53438"/>
            </a:xfrm>
            <a:custGeom>
              <a:avLst/>
              <a:gdLst/>
              <a:ahLst/>
              <a:cxnLst/>
              <a:rect l="l" t="t" r="r" b="b"/>
              <a:pathLst>
                <a:path w="53438" h="53438" extrusionOk="0">
                  <a:moveTo>
                    <a:pt x="51863" y="44182"/>
                  </a:moveTo>
                  <a:lnTo>
                    <a:pt x="9257" y="1576"/>
                  </a:lnTo>
                  <a:cubicBezTo>
                    <a:pt x="7155" y="-525"/>
                    <a:pt x="3677" y="-525"/>
                    <a:pt x="1576" y="1576"/>
                  </a:cubicBezTo>
                  <a:cubicBezTo>
                    <a:pt x="-525" y="3677"/>
                    <a:pt x="-525" y="7155"/>
                    <a:pt x="1576" y="9257"/>
                  </a:cubicBezTo>
                  <a:lnTo>
                    <a:pt x="44182" y="51862"/>
                  </a:lnTo>
                  <a:cubicBezTo>
                    <a:pt x="46283" y="53964"/>
                    <a:pt x="49761" y="53964"/>
                    <a:pt x="51863" y="51862"/>
                  </a:cubicBezTo>
                  <a:cubicBezTo>
                    <a:pt x="53964" y="49761"/>
                    <a:pt x="53964" y="46283"/>
                    <a:pt x="51863" y="44182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568;p2">
              <a:extLst>
                <a:ext uri="{FF2B5EF4-FFF2-40B4-BE49-F238E27FC236}">
                  <a16:creationId xmlns:a16="http://schemas.microsoft.com/office/drawing/2014/main" id="{267DFFAA-5394-1FCB-9320-C82C180378EF}"/>
                </a:ext>
              </a:extLst>
            </p:cNvPr>
            <p:cNvSpPr/>
            <p:nvPr/>
          </p:nvSpPr>
          <p:spPr>
            <a:xfrm>
              <a:off x="4182577" y="2635277"/>
              <a:ext cx="356642" cy="10868"/>
            </a:xfrm>
            <a:custGeom>
              <a:avLst/>
              <a:gdLst/>
              <a:ahLst/>
              <a:cxnLst/>
              <a:rect l="l" t="t" r="r" b="b"/>
              <a:pathLst>
                <a:path w="356642" h="10868" extrusionOk="0">
                  <a:moveTo>
                    <a:pt x="5434" y="10869"/>
                  </a:moveTo>
                  <a:lnTo>
                    <a:pt x="351208" y="10869"/>
                  </a:lnTo>
                  <a:cubicBezTo>
                    <a:pt x="354179" y="10869"/>
                    <a:pt x="356643" y="8405"/>
                    <a:pt x="356643" y="5434"/>
                  </a:cubicBezTo>
                  <a:cubicBezTo>
                    <a:pt x="356643" y="2464"/>
                    <a:pt x="354179" y="0"/>
                    <a:pt x="351208" y="0"/>
                  </a:cubicBez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569;p2">
              <a:extLst>
                <a:ext uri="{FF2B5EF4-FFF2-40B4-BE49-F238E27FC236}">
                  <a16:creationId xmlns:a16="http://schemas.microsoft.com/office/drawing/2014/main" id="{98EDB1E3-E856-A85D-70E8-C8EA090B70A3}"/>
                </a:ext>
              </a:extLst>
            </p:cNvPr>
            <p:cNvSpPr/>
            <p:nvPr/>
          </p:nvSpPr>
          <p:spPr>
            <a:xfrm>
              <a:off x="4024689" y="2184510"/>
              <a:ext cx="265803" cy="406168"/>
            </a:xfrm>
            <a:custGeom>
              <a:avLst/>
              <a:gdLst/>
              <a:ahLst/>
              <a:cxnLst/>
              <a:rect l="l" t="t" r="r" b="b"/>
              <a:pathLst>
                <a:path w="265803" h="406168" extrusionOk="0">
                  <a:moveTo>
                    <a:pt x="110790" y="396930"/>
                  </a:moveTo>
                  <a:cubicBezTo>
                    <a:pt x="57677" y="342948"/>
                    <a:pt x="15434" y="281503"/>
                    <a:pt x="11376" y="222666"/>
                  </a:cubicBezTo>
                  <a:cubicBezTo>
                    <a:pt x="10941" y="217014"/>
                    <a:pt x="10797" y="211435"/>
                    <a:pt x="10797" y="205928"/>
                  </a:cubicBezTo>
                  <a:cubicBezTo>
                    <a:pt x="10797" y="149990"/>
                    <a:pt x="31157" y="101225"/>
                    <a:pt x="62749" y="66372"/>
                  </a:cubicBezTo>
                  <a:cubicBezTo>
                    <a:pt x="94269" y="31592"/>
                    <a:pt x="136875" y="10869"/>
                    <a:pt x="181510" y="10869"/>
                  </a:cubicBezTo>
                  <a:cubicBezTo>
                    <a:pt x="206725" y="10869"/>
                    <a:pt x="232593" y="17463"/>
                    <a:pt x="257664" y="31954"/>
                  </a:cubicBezTo>
                  <a:cubicBezTo>
                    <a:pt x="260272" y="33476"/>
                    <a:pt x="263606" y="32607"/>
                    <a:pt x="265055" y="29998"/>
                  </a:cubicBezTo>
                  <a:cubicBezTo>
                    <a:pt x="266576" y="27390"/>
                    <a:pt x="265707" y="24056"/>
                    <a:pt x="263098" y="22607"/>
                  </a:cubicBezTo>
                  <a:cubicBezTo>
                    <a:pt x="236433" y="7173"/>
                    <a:pt x="208537" y="0"/>
                    <a:pt x="181510" y="0"/>
                  </a:cubicBezTo>
                  <a:cubicBezTo>
                    <a:pt x="133542" y="0"/>
                    <a:pt x="88110" y="22245"/>
                    <a:pt x="54707" y="59054"/>
                  </a:cubicBezTo>
                  <a:cubicBezTo>
                    <a:pt x="21375" y="95863"/>
                    <a:pt x="0" y="147309"/>
                    <a:pt x="0" y="205856"/>
                  </a:cubicBezTo>
                  <a:cubicBezTo>
                    <a:pt x="0" y="211652"/>
                    <a:pt x="218" y="217449"/>
                    <a:pt x="652" y="223391"/>
                  </a:cubicBezTo>
                  <a:cubicBezTo>
                    <a:pt x="5290" y="286937"/>
                    <a:pt x="49417" y="349687"/>
                    <a:pt x="103182" y="404538"/>
                  </a:cubicBezTo>
                  <a:cubicBezTo>
                    <a:pt x="105283" y="406712"/>
                    <a:pt x="108688" y="406712"/>
                    <a:pt x="110862" y="404538"/>
                  </a:cubicBezTo>
                  <a:cubicBezTo>
                    <a:pt x="113036" y="402437"/>
                    <a:pt x="113036" y="398959"/>
                    <a:pt x="110862" y="396857"/>
                  </a:cubicBezTo>
                  <a:lnTo>
                    <a:pt x="110862" y="39685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570;p2">
              <a:extLst>
                <a:ext uri="{FF2B5EF4-FFF2-40B4-BE49-F238E27FC236}">
                  <a16:creationId xmlns:a16="http://schemas.microsoft.com/office/drawing/2014/main" id="{153F4E0E-BA67-92C0-9140-8F92F2828B1A}"/>
                </a:ext>
              </a:extLst>
            </p:cNvPr>
            <p:cNvSpPr/>
            <p:nvPr/>
          </p:nvSpPr>
          <p:spPr>
            <a:xfrm>
              <a:off x="4416958" y="2184655"/>
              <a:ext cx="265803" cy="406113"/>
            </a:xfrm>
            <a:custGeom>
              <a:avLst/>
              <a:gdLst/>
              <a:ahLst/>
              <a:cxnLst/>
              <a:rect l="l" t="t" r="r" b="b"/>
              <a:pathLst>
                <a:path w="265803" h="406113" extrusionOk="0">
                  <a:moveTo>
                    <a:pt x="8139" y="31882"/>
                  </a:moveTo>
                  <a:cubicBezTo>
                    <a:pt x="33210" y="17390"/>
                    <a:pt x="59078" y="10796"/>
                    <a:pt x="84294" y="10796"/>
                  </a:cubicBezTo>
                  <a:cubicBezTo>
                    <a:pt x="128856" y="10796"/>
                    <a:pt x="171462" y="31520"/>
                    <a:pt x="202982" y="66300"/>
                  </a:cubicBezTo>
                  <a:cubicBezTo>
                    <a:pt x="234501" y="101080"/>
                    <a:pt x="254934" y="149917"/>
                    <a:pt x="254934" y="205856"/>
                  </a:cubicBezTo>
                  <a:cubicBezTo>
                    <a:pt x="254934" y="211363"/>
                    <a:pt x="254717" y="216942"/>
                    <a:pt x="254355" y="222594"/>
                  </a:cubicBezTo>
                  <a:cubicBezTo>
                    <a:pt x="250225" y="281430"/>
                    <a:pt x="207981" y="342948"/>
                    <a:pt x="154941" y="396857"/>
                  </a:cubicBezTo>
                  <a:cubicBezTo>
                    <a:pt x="152840" y="399031"/>
                    <a:pt x="152840" y="402437"/>
                    <a:pt x="154941" y="404538"/>
                  </a:cubicBezTo>
                  <a:cubicBezTo>
                    <a:pt x="157115" y="406639"/>
                    <a:pt x="160521" y="406639"/>
                    <a:pt x="162622" y="404538"/>
                  </a:cubicBezTo>
                  <a:cubicBezTo>
                    <a:pt x="216386" y="349687"/>
                    <a:pt x="260441" y="286937"/>
                    <a:pt x="265151" y="223391"/>
                  </a:cubicBezTo>
                  <a:cubicBezTo>
                    <a:pt x="265586" y="217449"/>
                    <a:pt x="265803" y="211652"/>
                    <a:pt x="265803" y="205856"/>
                  </a:cubicBezTo>
                  <a:cubicBezTo>
                    <a:pt x="265803" y="147237"/>
                    <a:pt x="244428" y="95863"/>
                    <a:pt x="211097" y="59054"/>
                  </a:cubicBezTo>
                  <a:cubicBezTo>
                    <a:pt x="177766" y="22245"/>
                    <a:pt x="132334" y="0"/>
                    <a:pt x="84294" y="0"/>
                  </a:cubicBezTo>
                  <a:cubicBezTo>
                    <a:pt x="57194" y="0"/>
                    <a:pt x="29370" y="7101"/>
                    <a:pt x="2705" y="22535"/>
                  </a:cubicBezTo>
                  <a:cubicBezTo>
                    <a:pt x="97" y="24056"/>
                    <a:pt x="-773" y="27389"/>
                    <a:pt x="749" y="29926"/>
                  </a:cubicBezTo>
                  <a:cubicBezTo>
                    <a:pt x="2270" y="32534"/>
                    <a:pt x="5603" y="33404"/>
                    <a:pt x="8139" y="31882"/>
                  </a:cubicBezTo>
                  <a:lnTo>
                    <a:pt x="8139" y="3188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571;p2">
              <a:extLst>
                <a:ext uri="{FF2B5EF4-FFF2-40B4-BE49-F238E27FC236}">
                  <a16:creationId xmlns:a16="http://schemas.microsoft.com/office/drawing/2014/main" id="{B571F996-2C23-5C42-B87B-C43BDF8AB019}"/>
                </a:ext>
              </a:extLst>
            </p:cNvPr>
            <p:cNvSpPr/>
            <p:nvPr/>
          </p:nvSpPr>
          <p:spPr>
            <a:xfrm>
              <a:off x="4237649" y="2675349"/>
              <a:ext cx="231883" cy="84321"/>
            </a:xfrm>
            <a:custGeom>
              <a:avLst/>
              <a:gdLst/>
              <a:ahLst/>
              <a:cxnLst/>
              <a:rect l="l" t="t" r="r" b="b"/>
              <a:pathLst>
                <a:path w="231883" h="84321" extrusionOk="0">
                  <a:moveTo>
                    <a:pt x="2316" y="9924"/>
                  </a:moveTo>
                  <a:cubicBezTo>
                    <a:pt x="63109" y="55066"/>
                    <a:pt x="113178" y="83542"/>
                    <a:pt x="113323" y="83615"/>
                  </a:cubicBezTo>
                  <a:cubicBezTo>
                    <a:pt x="114989" y="84557"/>
                    <a:pt x="117018" y="84557"/>
                    <a:pt x="118685" y="83615"/>
                  </a:cubicBezTo>
                  <a:cubicBezTo>
                    <a:pt x="118830" y="83542"/>
                    <a:pt x="168826" y="55066"/>
                    <a:pt x="229692" y="9924"/>
                  </a:cubicBezTo>
                  <a:cubicBezTo>
                    <a:pt x="232083" y="8113"/>
                    <a:pt x="232590" y="4707"/>
                    <a:pt x="230851" y="2316"/>
                  </a:cubicBezTo>
                  <a:cubicBezTo>
                    <a:pt x="229040" y="-75"/>
                    <a:pt x="225634" y="-582"/>
                    <a:pt x="223243" y="1157"/>
                  </a:cubicBezTo>
                  <a:cubicBezTo>
                    <a:pt x="193100" y="23546"/>
                    <a:pt x="165566" y="41806"/>
                    <a:pt x="145567" y="54486"/>
                  </a:cubicBezTo>
                  <a:cubicBezTo>
                    <a:pt x="135568" y="60790"/>
                    <a:pt x="127525" y="65717"/>
                    <a:pt x="121945" y="69051"/>
                  </a:cubicBezTo>
                  <a:cubicBezTo>
                    <a:pt x="119120" y="70717"/>
                    <a:pt x="117018" y="72021"/>
                    <a:pt x="115497" y="72818"/>
                  </a:cubicBezTo>
                  <a:cubicBezTo>
                    <a:pt x="114047" y="73688"/>
                    <a:pt x="113250" y="74123"/>
                    <a:pt x="113250" y="74123"/>
                  </a:cubicBezTo>
                  <a:lnTo>
                    <a:pt x="115931" y="78833"/>
                  </a:lnTo>
                  <a:lnTo>
                    <a:pt x="118612" y="74123"/>
                  </a:lnTo>
                  <a:cubicBezTo>
                    <a:pt x="118612" y="74123"/>
                    <a:pt x="117888" y="73688"/>
                    <a:pt x="116366" y="72818"/>
                  </a:cubicBezTo>
                  <a:cubicBezTo>
                    <a:pt x="106077" y="66877"/>
                    <a:pt x="61442" y="40284"/>
                    <a:pt x="8692" y="1084"/>
                  </a:cubicBezTo>
                  <a:cubicBezTo>
                    <a:pt x="6301" y="-727"/>
                    <a:pt x="2896" y="-220"/>
                    <a:pt x="1084" y="2243"/>
                  </a:cubicBezTo>
                  <a:cubicBezTo>
                    <a:pt x="-727" y="4635"/>
                    <a:pt x="-220" y="8040"/>
                    <a:pt x="2243" y="9852"/>
                  </a:cubicBezTo>
                  <a:lnTo>
                    <a:pt x="2243" y="985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572;p2">
            <a:extLst>
              <a:ext uri="{FF2B5EF4-FFF2-40B4-BE49-F238E27FC236}">
                <a16:creationId xmlns:a16="http://schemas.microsoft.com/office/drawing/2014/main" id="{4F9F297D-CF03-DC7C-E98D-1B17FB5277A8}"/>
              </a:ext>
            </a:extLst>
          </p:cNvPr>
          <p:cNvGrpSpPr/>
          <p:nvPr/>
        </p:nvGrpSpPr>
        <p:grpSpPr>
          <a:xfrm>
            <a:off x="5925108" y="2661759"/>
            <a:ext cx="581219" cy="350882"/>
            <a:chOff x="5620438" y="2325120"/>
            <a:chExt cx="755259" cy="455950"/>
          </a:xfrm>
        </p:grpSpPr>
        <p:sp>
          <p:nvSpPr>
            <p:cNvPr id="246" name="Google Shape;573;p2">
              <a:extLst>
                <a:ext uri="{FF2B5EF4-FFF2-40B4-BE49-F238E27FC236}">
                  <a16:creationId xmlns:a16="http://schemas.microsoft.com/office/drawing/2014/main" id="{EB75E9C2-302C-4174-3A16-716EF86E42EB}"/>
                </a:ext>
              </a:extLst>
            </p:cNvPr>
            <p:cNvSpPr/>
            <p:nvPr/>
          </p:nvSpPr>
          <p:spPr>
            <a:xfrm>
              <a:off x="5623680" y="2471270"/>
              <a:ext cx="246425" cy="60060"/>
            </a:xfrm>
            <a:custGeom>
              <a:avLst/>
              <a:gdLst/>
              <a:ahLst/>
              <a:cxnLst/>
              <a:rect l="l" t="t" r="r" b="b"/>
              <a:pathLst>
                <a:path w="246425" h="60060" extrusionOk="0">
                  <a:moveTo>
                    <a:pt x="4308" y="10756"/>
                  </a:moveTo>
                  <a:lnTo>
                    <a:pt x="155167" y="42276"/>
                  </a:lnTo>
                  <a:lnTo>
                    <a:pt x="239872" y="59956"/>
                  </a:lnTo>
                  <a:cubicBezTo>
                    <a:pt x="242842" y="60535"/>
                    <a:pt x="245668" y="58652"/>
                    <a:pt x="246320" y="55753"/>
                  </a:cubicBezTo>
                  <a:cubicBezTo>
                    <a:pt x="246900" y="52782"/>
                    <a:pt x="245016" y="49956"/>
                    <a:pt x="242118" y="49304"/>
                  </a:cubicBezTo>
                  <a:lnTo>
                    <a:pt x="157413" y="31624"/>
                  </a:lnTo>
                  <a:lnTo>
                    <a:pt x="6554" y="105"/>
                  </a:lnTo>
                  <a:cubicBezTo>
                    <a:pt x="3583" y="-475"/>
                    <a:pt x="757" y="1409"/>
                    <a:pt x="105" y="4307"/>
                  </a:cubicBezTo>
                  <a:cubicBezTo>
                    <a:pt x="-475" y="7278"/>
                    <a:pt x="1409" y="10104"/>
                    <a:pt x="4308" y="10756"/>
                  </a:cubicBezTo>
                  <a:lnTo>
                    <a:pt x="4308" y="1075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574;p2">
              <a:extLst>
                <a:ext uri="{FF2B5EF4-FFF2-40B4-BE49-F238E27FC236}">
                  <a16:creationId xmlns:a16="http://schemas.microsoft.com/office/drawing/2014/main" id="{03D3F74E-F15F-4B9A-C871-7DA0D7E93510}"/>
                </a:ext>
              </a:extLst>
            </p:cNvPr>
            <p:cNvSpPr/>
            <p:nvPr/>
          </p:nvSpPr>
          <p:spPr>
            <a:xfrm>
              <a:off x="5774467" y="2362726"/>
              <a:ext cx="40134" cy="150924"/>
            </a:xfrm>
            <a:custGeom>
              <a:avLst/>
              <a:gdLst/>
              <a:ahLst/>
              <a:cxnLst/>
              <a:rect l="l" t="t" r="r" b="b"/>
              <a:pathLst>
                <a:path w="40134" h="150924" extrusionOk="0">
                  <a:moveTo>
                    <a:pt x="29378" y="4307"/>
                  </a:moveTo>
                  <a:lnTo>
                    <a:pt x="105" y="144370"/>
                  </a:lnTo>
                  <a:cubicBezTo>
                    <a:pt x="-475" y="147341"/>
                    <a:pt x="1409" y="150167"/>
                    <a:pt x="4307" y="150819"/>
                  </a:cubicBezTo>
                  <a:cubicBezTo>
                    <a:pt x="7278" y="151399"/>
                    <a:pt x="10104" y="149515"/>
                    <a:pt x="10756" y="146617"/>
                  </a:cubicBezTo>
                  <a:lnTo>
                    <a:pt x="40030" y="6554"/>
                  </a:lnTo>
                  <a:cubicBezTo>
                    <a:pt x="40609" y="3583"/>
                    <a:pt x="38725" y="757"/>
                    <a:pt x="35827" y="105"/>
                  </a:cubicBezTo>
                  <a:cubicBezTo>
                    <a:pt x="32856" y="-475"/>
                    <a:pt x="30030" y="1409"/>
                    <a:pt x="29378" y="4307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575;p2">
              <a:extLst>
                <a:ext uri="{FF2B5EF4-FFF2-40B4-BE49-F238E27FC236}">
                  <a16:creationId xmlns:a16="http://schemas.microsoft.com/office/drawing/2014/main" id="{85DFDC1F-73AD-E874-D45F-39F580005AEE}"/>
                </a:ext>
              </a:extLst>
            </p:cNvPr>
            <p:cNvSpPr/>
            <p:nvPr/>
          </p:nvSpPr>
          <p:spPr>
            <a:xfrm>
              <a:off x="5623680" y="2325120"/>
              <a:ext cx="275625" cy="66147"/>
            </a:xfrm>
            <a:custGeom>
              <a:avLst/>
              <a:gdLst/>
              <a:ahLst/>
              <a:cxnLst/>
              <a:rect l="l" t="t" r="r" b="b"/>
              <a:pathLst>
                <a:path w="275625" h="66147" extrusionOk="0">
                  <a:moveTo>
                    <a:pt x="271318" y="55391"/>
                  </a:moveTo>
                  <a:lnTo>
                    <a:pt x="186614" y="37711"/>
                  </a:lnTo>
                  <a:lnTo>
                    <a:pt x="6554" y="105"/>
                  </a:lnTo>
                  <a:cubicBezTo>
                    <a:pt x="3583" y="-475"/>
                    <a:pt x="757" y="1409"/>
                    <a:pt x="105" y="4307"/>
                  </a:cubicBezTo>
                  <a:cubicBezTo>
                    <a:pt x="-475" y="7278"/>
                    <a:pt x="1409" y="10104"/>
                    <a:pt x="4308" y="10756"/>
                  </a:cubicBezTo>
                  <a:lnTo>
                    <a:pt x="184368" y="48362"/>
                  </a:lnTo>
                  <a:lnTo>
                    <a:pt x="269072" y="66042"/>
                  </a:lnTo>
                  <a:cubicBezTo>
                    <a:pt x="272043" y="66622"/>
                    <a:pt x="274869" y="64738"/>
                    <a:pt x="275521" y="61840"/>
                  </a:cubicBezTo>
                  <a:cubicBezTo>
                    <a:pt x="276101" y="58869"/>
                    <a:pt x="274217" y="56043"/>
                    <a:pt x="271318" y="55391"/>
                  </a:cubicBezTo>
                  <a:lnTo>
                    <a:pt x="271318" y="5539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576;p2">
              <a:extLst>
                <a:ext uri="{FF2B5EF4-FFF2-40B4-BE49-F238E27FC236}">
                  <a16:creationId xmlns:a16="http://schemas.microsoft.com/office/drawing/2014/main" id="{DCEEDCF4-176D-9572-995A-878A434DB7FA}"/>
                </a:ext>
              </a:extLst>
            </p:cNvPr>
            <p:cNvSpPr/>
            <p:nvPr/>
          </p:nvSpPr>
          <p:spPr>
            <a:xfrm>
              <a:off x="5861957" y="2371889"/>
              <a:ext cx="97167" cy="181147"/>
            </a:xfrm>
            <a:custGeom>
              <a:avLst/>
              <a:gdLst/>
              <a:ahLst/>
              <a:cxnLst/>
              <a:rect l="l" t="t" r="r" b="b"/>
              <a:pathLst>
                <a:path w="97167" h="181147" extrusionOk="0">
                  <a:moveTo>
                    <a:pt x="30940" y="174988"/>
                  </a:moveTo>
                  <a:lnTo>
                    <a:pt x="30940" y="169554"/>
                  </a:lnTo>
                  <a:lnTo>
                    <a:pt x="30940" y="169554"/>
                  </a:lnTo>
                  <a:lnTo>
                    <a:pt x="30940" y="174988"/>
                  </a:lnTo>
                  <a:lnTo>
                    <a:pt x="32027" y="169699"/>
                  </a:lnTo>
                  <a:cubicBezTo>
                    <a:pt x="19491" y="167090"/>
                    <a:pt x="10869" y="156004"/>
                    <a:pt x="10869" y="143686"/>
                  </a:cubicBezTo>
                  <a:cubicBezTo>
                    <a:pt x="10869" y="141875"/>
                    <a:pt x="11086" y="140063"/>
                    <a:pt x="11449" y="138252"/>
                  </a:cubicBezTo>
                  <a:lnTo>
                    <a:pt x="33621" y="32099"/>
                  </a:lnTo>
                  <a:cubicBezTo>
                    <a:pt x="36229" y="19564"/>
                    <a:pt x="47316" y="10941"/>
                    <a:pt x="59634" y="10941"/>
                  </a:cubicBezTo>
                  <a:cubicBezTo>
                    <a:pt x="61445" y="10941"/>
                    <a:pt x="63257" y="11159"/>
                    <a:pt x="65068" y="11521"/>
                  </a:cubicBezTo>
                  <a:cubicBezTo>
                    <a:pt x="77604" y="14130"/>
                    <a:pt x="86299" y="25216"/>
                    <a:pt x="86299" y="37534"/>
                  </a:cubicBezTo>
                  <a:cubicBezTo>
                    <a:pt x="86299" y="39345"/>
                    <a:pt x="86081" y="41157"/>
                    <a:pt x="85719" y="43041"/>
                  </a:cubicBezTo>
                  <a:lnTo>
                    <a:pt x="63547" y="149193"/>
                  </a:lnTo>
                  <a:cubicBezTo>
                    <a:pt x="60938" y="161728"/>
                    <a:pt x="49852" y="170351"/>
                    <a:pt x="37534" y="170351"/>
                  </a:cubicBezTo>
                  <a:cubicBezTo>
                    <a:pt x="35722" y="170351"/>
                    <a:pt x="33911" y="170134"/>
                    <a:pt x="32027" y="169771"/>
                  </a:cubicBezTo>
                  <a:lnTo>
                    <a:pt x="30940" y="169626"/>
                  </a:lnTo>
                  <a:lnTo>
                    <a:pt x="30940" y="175061"/>
                  </a:lnTo>
                  <a:lnTo>
                    <a:pt x="29853" y="180350"/>
                  </a:lnTo>
                  <a:cubicBezTo>
                    <a:pt x="32389" y="180857"/>
                    <a:pt x="34998" y="181147"/>
                    <a:pt x="37534" y="181147"/>
                  </a:cubicBezTo>
                  <a:cubicBezTo>
                    <a:pt x="54924" y="181147"/>
                    <a:pt x="70503" y="168974"/>
                    <a:pt x="74198" y="151294"/>
                  </a:cubicBezTo>
                  <a:lnTo>
                    <a:pt x="96370" y="45142"/>
                  </a:lnTo>
                  <a:cubicBezTo>
                    <a:pt x="96878" y="42533"/>
                    <a:pt x="97168" y="39997"/>
                    <a:pt x="97168" y="37461"/>
                  </a:cubicBezTo>
                  <a:cubicBezTo>
                    <a:pt x="97168" y="20071"/>
                    <a:pt x="84995" y="4493"/>
                    <a:pt x="67315" y="797"/>
                  </a:cubicBezTo>
                  <a:cubicBezTo>
                    <a:pt x="64706" y="290"/>
                    <a:pt x="62170" y="0"/>
                    <a:pt x="59634" y="0"/>
                  </a:cubicBezTo>
                  <a:cubicBezTo>
                    <a:pt x="42244" y="0"/>
                    <a:pt x="26665" y="12173"/>
                    <a:pt x="22970" y="29853"/>
                  </a:cubicBezTo>
                  <a:lnTo>
                    <a:pt x="797" y="136005"/>
                  </a:lnTo>
                  <a:cubicBezTo>
                    <a:pt x="290" y="138541"/>
                    <a:pt x="0" y="141150"/>
                    <a:pt x="0" y="143686"/>
                  </a:cubicBezTo>
                  <a:cubicBezTo>
                    <a:pt x="0" y="161076"/>
                    <a:pt x="12173" y="176655"/>
                    <a:pt x="29853" y="180350"/>
                  </a:cubicBezTo>
                  <a:lnTo>
                    <a:pt x="30940" y="180495"/>
                  </a:lnTo>
                  <a:lnTo>
                    <a:pt x="30940" y="180495"/>
                  </a:lnTo>
                  <a:lnTo>
                    <a:pt x="30940" y="175061"/>
                  </a:lnTo>
                  <a:lnTo>
                    <a:pt x="29853" y="180350"/>
                  </a:lnTo>
                  <a:lnTo>
                    <a:pt x="30940" y="17506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577;p2">
              <a:extLst>
                <a:ext uri="{FF2B5EF4-FFF2-40B4-BE49-F238E27FC236}">
                  <a16:creationId xmlns:a16="http://schemas.microsoft.com/office/drawing/2014/main" id="{4FE0E6C6-ACC9-3149-0C93-E917A1647477}"/>
                </a:ext>
              </a:extLst>
            </p:cNvPr>
            <p:cNvSpPr/>
            <p:nvPr/>
          </p:nvSpPr>
          <p:spPr>
            <a:xfrm>
              <a:off x="5620438" y="2746791"/>
              <a:ext cx="755259" cy="34279"/>
            </a:xfrm>
            <a:custGeom>
              <a:avLst/>
              <a:gdLst/>
              <a:ahLst/>
              <a:cxnLst/>
              <a:rect l="l" t="t" r="r" b="b"/>
              <a:pathLst>
                <a:path w="755259" h="34279" extrusionOk="0">
                  <a:moveTo>
                    <a:pt x="5883" y="24781"/>
                  </a:moveTo>
                  <a:cubicBezTo>
                    <a:pt x="10376" y="24491"/>
                    <a:pt x="16245" y="24346"/>
                    <a:pt x="23129" y="24346"/>
                  </a:cubicBezTo>
                  <a:cubicBezTo>
                    <a:pt x="58561" y="24346"/>
                    <a:pt x="121310" y="27534"/>
                    <a:pt x="176596" y="27534"/>
                  </a:cubicBezTo>
                  <a:cubicBezTo>
                    <a:pt x="191958" y="27534"/>
                    <a:pt x="206812" y="27317"/>
                    <a:pt x="220289" y="26665"/>
                  </a:cubicBezTo>
                  <a:cubicBezTo>
                    <a:pt x="231883" y="26085"/>
                    <a:pt x="242099" y="25433"/>
                    <a:pt x="251302" y="24781"/>
                  </a:cubicBezTo>
                  <a:cubicBezTo>
                    <a:pt x="284198" y="22172"/>
                    <a:pt x="304124" y="18694"/>
                    <a:pt x="322746" y="15941"/>
                  </a:cubicBezTo>
                  <a:cubicBezTo>
                    <a:pt x="341440" y="13188"/>
                    <a:pt x="358975" y="11014"/>
                    <a:pt x="388176" y="11014"/>
                  </a:cubicBezTo>
                  <a:lnTo>
                    <a:pt x="388973" y="11014"/>
                  </a:lnTo>
                  <a:cubicBezTo>
                    <a:pt x="388973" y="11014"/>
                    <a:pt x="389118" y="11014"/>
                    <a:pt x="389118" y="11014"/>
                  </a:cubicBezTo>
                  <a:cubicBezTo>
                    <a:pt x="410349" y="11014"/>
                    <a:pt x="425638" y="12173"/>
                    <a:pt x="442013" y="14057"/>
                  </a:cubicBezTo>
                  <a:cubicBezTo>
                    <a:pt x="458389" y="15941"/>
                    <a:pt x="475779" y="18549"/>
                    <a:pt x="500922" y="21593"/>
                  </a:cubicBezTo>
                  <a:cubicBezTo>
                    <a:pt x="511719" y="22969"/>
                    <a:pt x="524109" y="24274"/>
                    <a:pt x="538311" y="25723"/>
                  </a:cubicBezTo>
                  <a:cubicBezTo>
                    <a:pt x="559614" y="27824"/>
                    <a:pt x="603597" y="29563"/>
                    <a:pt x="646854" y="30940"/>
                  </a:cubicBezTo>
                  <a:cubicBezTo>
                    <a:pt x="690040" y="32317"/>
                    <a:pt x="732356" y="33476"/>
                    <a:pt x="749529" y="34273"/>
                  </a:cubicBezTo>
                  <a:cubicBezTo>
                    <a:pt x="752500" y="34418"/>
                    <a:pt x="755108" y="32099"/>
                    <a:pt x="755253" y="29129"/>
                  </a:cubicBezTo>
                  <a:cubicBezTo>
                    <a:pt x="755398" y="26158"/>
                    <a:pt x="753079" y="23549"/>
                    <a:pt x="750108" y="23404"/>
                  </a:cubicBezTo>
                  <a:cubicBezTo>
                    <a:pt x="732646" y="22535"/>
                    <a:pt x="690402" y="21448"/>
                    <a:pt x="647217" y="19999"/>
                  </a:cubicBezTo>
                  <a:cubicBezTo>
                    <a:pt x="604104" y="18622"/>
                    <a:pt x="559904" y="16883"/>
                    <a:pt x="539398" y="14782"/>
                  </a:cubicBezTo>
                  <a:cubicBezTo>
                    <a:pt x="525269" y="13332"/>
                    <a:pt x="512951" y="12028"/>
                    <a:pt x="502227" y="10651"/>
                  </a:cubicBezTo>
                  <a:cubicBezTo>
                    <a:pt x="477228" y="7608"/>
                    <a:pt x="459838" y="5000"/>
                    <a:pt x="443173" y="3116"/>
                  </a:cubicBezTo>
                  <a:cubicBezTo>
                    <a:pt x="426507" y="1232"/>
                    <a:pt x="410639" y="72"/>
                    <a:pt x="389046" y="0"/>
                  </a:cubicBezTo>
                  <a:lnTo>
                    <a:pt x="389046" y="5434"/>
                  </a:lnTo>
                  <a:cubicBezTo>
                    <a:pt x="389046" y="5434"/>
                    <a:pt x="389191" y="0"/>
                    <a:pt x="389191" y="0"/>
                  </a:cubicBezTo>
                  <a:lnTo>
                    <a:pt x="388104" y="0"/>
                  </a:lnTo>
                  <a:cubicBezTo>
                    <a:pt x="358396" y="0"/>
                    <a:pt x="339991" y="2174"/>
                    <a:pt x="321080" y="5000"/>
                  </a:cubicBezTo>
                  <a:cubicBezTo>
                    <a:pt x="302167" y="7826"/>
                    <a:pt x="282894" y="11231"/>
                    <a:pt x="250360" y="13767"/>
                  </a:cubicBezTo>
                  <a:cubicBezTo>
                    <a:pt x="241230" y="14492"/>
                    <a:pt x="231158" y="15144"/>
                    <a:pt x="219709" y="15651"/>
                  </a:cubicBezTo>
                  <a:cubicBezTo>
                    <a:pt x="206449" y="16303"/>
                    <a:pt x="191813" y="16521"/>
                    <a:pt x="176524" y="16521"/>
                  </a:cubicBezTo>
                  <a:cubicBezTo>
                    <a:pt x="121672" y="16521"/>
                    <a:pt x="59068" y="13332"/>
                    <a:pt x="23056" y="13332"/>
                  </a:cubicBezTo>
                  <a:cubicBezTo>
                    <a:pt x="16027" y="13332"/>
                    <a:pt x="9941" y="13477"/>
                    <a:pt x="5086" y="13767"/>
                  </a:cubicBezTo>
                  <a:cubicBezTo>
                    <a:pt x="2115" y="13985"/>
                    <a:pt x="-203" y="16521"/>
                    <a:pt x="14" y="19564"/>
                  </a:cubicBezTo>
                  <a:cubicBezTo>
                    <a:pt x="231" y="22535"/>
                    <a:pt x="2767" y="24853"/>
                    <a:pt x="5811" y="24636"/>
                  </a:cubicBezTo>
                  <a:lnTo>
                    <a:pt x="5811" y="2463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578;p2">
              <a:extLst>
                <a:ext uri="{FF2B5EF4-FFF2-40B4-BE49-F238E27FC236}">
                  <a16:creationId xmlns:a16="http://schemas.microsoft.com/office/drawing/2014/main" id="{9C9C91EE-E072-C727-68DA-9F994EEEE98A}"/>
                </a:ext>
              </a:extLst>
            </p:cNvPr>
            <p:cNvSpPr/>
            <p:nvPr/>
          </p:nvSpPr>
          <p:spPr>
            <a:xfrm>
              <a:off x="5923565" y="2525809"/>
              <a:ext cx="94764" cy="232073"/>
            </a:xfrm>
            <a:custGeom>
              <a:avLst/>
              <a:gdLst/>
              <a:ahLst/>
              <a:cxnLst/>
              <a:rect l="l" t="t" r="r" b="b"/>
              <a:pathLst>
                <a:path w="94764" h="232073" extrusionOk="0">
                  <a:moveTo>
                    <a:pt x="1576" y="9257"/>
                  </a:moveTo>
                  <a:cubicBezTo>
                    <a:pt x="49109" y="56282"/>
                    <a:pt x="77803" y="119104"/>
                    <a:pt x="82296" y="185839"/>
                  </a:cubicBezTo>
                  <a:lnTo>
                    <a:pt x="87730" y="185477"/>
                  </a:lnTo>
                  <a:lnTo>
                    <a:pt x="82296" y="185694"/>
                  </a:lnTo>
                  <a:lnTo>
                    <a:pt x="83889" y="226851"/>
                  </a:lnTo>
                  <a:cubicBezTo>
                    <a:pt x="84034" y="229821"/>
                    <a:pt x="86498" y="232213"/>
                    <a:pt x="89541" y="232068"/>
                  </a:cubicBezTo>
                  <a:cubicBezTo>
                    <a:pt x="92512" y="231923"/>
                    <a:pt x="94903" y="229459"/>
                    <a:pt x="94758" y="226416"/>
                  </a:cubicBezTo>
                  <a:lnTo>
                    <a:pt x="93164" y="185259"/>
                  </a:lnTo>
                  <a:lnTo>
                    <a:pt x="93164" y="185114"/>
                  </a:lnTo>
                  <a:cubicBezTo>
                    <a:pt x="88527" y="115771"/>
                    <a:pt x="58674" y="50413"/>
                    <a:pt x="9257" y="1576"/>
                  </a:cubicBezTo>
                  <a:cubicBezTo>
                    <a:pt x="7155" y="-525"/>
                    <a:pt x="3677" y="-525"/>
                    <a:pt x="1576" y="1576"/>
                  </a:cubicBezTo>
                  <a:cubicBezTo>
                    <a:pt x="-525" y="3677"/>
                    <a:pt x="-525" y="7155"/>
                    <a:pt x="1576" y="9257"/>
                  </a:cubicBezTo>
                  <a:lnTo>
                    <a:pt x="1576" y="925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579;p2">
              <a:extLst>
                <a:ext uri="{FF2B5EF4-FFF2-40B4-BE49-F238E27FC236}">
                  <a16:creationId xmlns:a16="http://schemas.microsoft.com/office/drawing/2014/main" id="{E4814D6B-6AF5-DC75-5477-27B75C3B4D30}"/>
                </a:ext>
              </a:extLst>
            </p:cNvPr>
            <p:cNvSpPr/>
            <p:nvPr/>
          </p:nvSpPr>
          <p:spPr>
            <a:xfrm>
              <a:off x="6037791" y="2631702"/>
              <a:ext cx="44666" cy="104155"/>
            </a:xfrm>
            <a:custGeom>
              <a:avLst/>
              <a:gdLst/>
              <a:ahLst/>
              <a:cxnLst/>
              <a:rect l="l" t="t" r="r" b="b"/>
              <a:pathLst>
                <a:path w="44666" h="104155" extrusionOk="0">
                  <a:moveTo>
                    <a:pt x="749" y="8140"/>
                  </a:moveTo>
                  <a:cubicBezTo>
                    <a:pt x="17124" y="36326"/>
                    <a:pt x="28355" y="67339"/>
                    <a:pt x="33862" y="99655"/>
                  </a:cubicBezTo>
                  <a:cubicBezTo>
                    <a:pt x="34370" y="102626"/>
                    <a:pt x="37196" y="104582"/>
                    <a:pt x="40166" y="104075"/>
                  </a:cubicBezTo>
                  <a:cubicBezTo>
                    <a:pt x="43137" y="103568"/>
                    <a:pt x="45093" y="100742"/>
                    <a:pt x="44587" y="97844"/>
                  </a:cubicBezTo>
                  <a:cubicBezTo>
                    <a:pt x="38862" y="64223"/>
                    <a:pt x="27124" y="31979"/>
                    <a:pt x="10169" y="2705"/>
                  </a:cubicBezTo>
                  <a:cubicBezTo>
                    <a:pt x="8647" y="97"/>
                    <a:pt x="5314" y="-773"/>
                    <a:pt x="2705" y="749"/>
                  </a:cubicBezTo>
                  <a:cubicBezTo>
                    <a:pt x="97" y="2270"/>
                    <a:pt x="-773" y="5603"/>
                    <a:pt x="749" y="8212"/>
                  </a:cubicBezTo>
                  <a:lnTo>
                    <a:pt x="749" y="82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580;p2">
              <a:extLst>
                <a:ext uri="{FF2B5EF4-FFF2-40B4-BE49-F238E27FC236}">
                  <a16:creationId xmlns:a16="http://schemas.microsoft.com/office/drawing/2014/main" id="{C019F903-BD78-6A28-89D8-5B2F1EC4DB0B}"/>
                </a:ext>
              </a:extLst>
            </p:cNvPr>
            <p:cNvSpPr/>
            <p:nvPr/>
          </p:nvSpPr>
          <p:spPr>
            <a:xfrm>
              <a:off x="5950476" y="2406715"/>
              <a:ext cx="330487" cy="371354"/>
            </a:xfrm>
            <a:custGeom>
              <a:avLst/>
              <a:gdLst/>
              <a:ahLst/>
              <a:cxnLst/>
              <a:rect l="l" t="t" r="r" b="b"/>
              <a:pathLst>
                <a:path w="330487" h="371354" extrusionOk="0">
                  <a:moveTo>
                    <a:pt x="2924" y="10170"/>
                  </a:moveTo>
                  <a:lnTo>
                    <a:pt x="37632" y="29299"/>
                  </a:lnTo>
                  <a:cubicBezTo>
                    <a:pt x="46472" y="34154"/>
                    <a:pt x="55095" y="39444"/>
                    <a:pt x="63428" y="45168"/>
                  </a:cubicBezTo>
                  <a:cubicBezTo>
                    <a:pt x="151248" y="105309"/>
                    <a:pt x="223272" y="185883"/>
                    <a:pt x="273268" y="280007"/>
                  </a:cubicBezTo>
                  <a:lnTo>
                    <a:pt x="320294" y="368479"/>
                  </a:lnTo>
                  <a:cubicBezTo>
                    <a:pt x="321671" y="371160"/>
                    <a:pt x="325004" y="372102"/>
                    <a:pt x="327612" y="370726"/>
                  </a:cubicBezTo>
                  <a:cubicBezTo>
                    <a:pt x="330293" y="369349"/>
                    <a:pt x="331235" y="366016"/>
                    <a:pt x="329859" y="363407"/>
                  </a:cubicBezTo>
                  <a:lnTo>
                    <a:pt x="282833" y="274935"/>
                  </a:lnTo>
                  <a:cubicBezTo>
                    <a:pt x="231967" y="179217"/>
                    <a:pt x="158783" y="97411"/>
                    <a:pt x="69514" y="36255"/>
                  </a:cubicBezTo>
                  <a:cubicBezTo>
                    <a:pt x="60891" y="30314"/>
                    <a:pt x="51979" y="24879"/>
                    <a:pt x="42777" y="19807"/>
                  </a:cubicBezTo>
                  <a:lnTo>
                    <a:pt x="8069" y="678"/>
                  </a:lnTo>
                  <a:cubicBezTo>
                    <a:pt x="5460" y="-771"/>
                    <a:pt x="2127" y="171"/>
                    <a:pt x="678" y="2852"/>
                  </a:cubicBezTo>
                  <a:cubicBezTo>
                    <a:pt x="-771" y="5460"/>
                    <a:pt x="171" y="8793"/>
                    <a:pt x="2852" y="10243"/>
                  </a:cubicBezTo>
                  <a:lnTo>
                    <a:pt x="2852" y="1024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581;p2">
              <a:extLst>
                <a:ext uri="{FF2B5EF4-FFF2-40B4-BE49-F238E27FC236}">
                  <a16:creationId xmlns:a16="http://schemas.microsoft.com/office/drawing/2014/main" id="{875A997F-6F37-8441-1C7C-055B9D125D2A}"/>
                </a:ext>
              </a:extLst>
            </p:cNvPr>
            <p:cNvSpPr/>
            <p:nvPr/>
          </p:nvSpPr>
          <p:spPr>
            <a:xfrm>
              <a:off x="5991355" y="2490924"/>
              <a:ext cx="197659" cy="241134"/>
            </a:xfrm>
            <a:custGeom>
              <a:avLst/>
              <a:gdLst/>
              <a:ahLst/>
              <a:cxnLst/>
              <a:rect l="l" t="t" r="r" b="b"/>
              <a:pathLst>
                <a:path w="197659" h="241134" extrusionOk="0">
                  <a:moveTo>
                    <a:pt x="2116" y="9724"/>
                  </a:moveTo>
                  <a:cubicBezTo>
                    <a:pt x="74285" y="66387"/>
                    <a:pt x="133991" y="137686"/>
                    <a:pt x="177249" y="219057"/>
                  </a:cubicBezTo>
                  <a:lnTo>
                    <a:pt x="187466" y="238259"/>
                  </a:lnTo>
                  <a:cubicBezTo>
                    <a:pt x="188842" y="240940"/>
                    <a:pt x="192175" y="241882"/>
                    <a:pt x="194784" y="240505"/>
                  </a:cubicBezTo>
                  <a:cubicBezTo>
                    <a:pt x="197465" y="239129"/>
                    <a:pt x="198407" y="235795"/>
                    <a:pt x="197030" y="233187"/>
                  </a:cubicBezTo>
                  <a:lnTo>
                    <a:pt x="186813" y="213985"/>
                  </a:lnTo>
                  <a:cubicBezTo>
                    <a:pt x="142831" y="131237"/>
                    <a:pt x="82110" y="58778"/>
                    <a:pt x="8782" y="1174"/>
                  </a:cubicBezTo>
                  <a:cubicBezTo>
                    <a:pt x="6390" y="-710"/>
                    <a:pt x="2985" y="-276"/>
                    <a:pt x="1174" y="2116"/>
                  </a:cubicBezTo>
                  <a:cubicBezTo>
                    <a:pt x="-710" y="4507"/>
                    <a:pt x="-276" y="7912"/>
                    <a:pt x="2116" y="9724"/>
                  </a:cubicBezTo>
                  <a:lnTo>
                    <a:pt x="2116" y="972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582;p2">
              <a:extLst>
                <a:ext uri="{FF2B5EF4-FFF2-40B4-BE49-F238E27FC236}">
                  <a16:creationId xmlns:a16="http://schemas.microsoft.com/office/drawing/2014/main" id="{D7C43E6A-E66D-F95B-C01C-907F267642C7}"/>
                </a:ext>
              </a:extLst>
            </p:cNvPr>
            <p:cNvSpPr/>
            <p:nvPr/>
          </p:nvSpPr>
          <p:spPr>
            <a:xfrm>
              <a:off x="5896448" y="2654623"/>
              <a:ext cx="61879" cy="61879"/>
            </a:xfrm>
            <a:custGeom>
              <a:avLst/>
              <a:gdLst/>
              <a:ahLst/>
              <a:cxnLst/>
              <a:rect l="l" t="t" r="r" b="b"/>
              <a:pathLst>
                <a:path w="61879" h="61879" extrusionOk="0">
                  <a:moveTo>
                    <a:pt x="56445" y="30940"/>
                  </a:moveTo>
                  <a:lnTo>
                    <a:pt x="51011" y="30940"/>
                  </a:lnTo>
                  <a:cubicBezTo>
                    <a:pt x="51011" y="42026"/>
                    <a:pt x="42026" y="50939"/>
                    <a:pt x="30940" y="51011"/>
                  </a:cubicBezTo>
                  <a:cubicBezTo>
                    <a:pt x="19854" y="51011"/>
                    <a:pt x="10941" y="42026"/>
                    <a:pt x="10869" y="30940"/>
                  </a:cubicBezTo>
                  <a:cubicBezTo>
                    <a:pt x="10869" y="19854"/>
                    <a:pt x="19854" y="10941"/>
                    <a:pt x="30940" y="10869"/>
                  </a:cubicBezTo>
                  <a:cubicBezTo>
                    <a:pt x="42026" y="10869"/>
                    <a:pt x="50939" y="19854"/>
                    <a:pt x="51011" y="30940"/>
                  </a:cubicBezTo>
                  <a:lnTo>
                    <a:pt x="61880" y="30940"/>
                  </a:lnTo>
                  <a:cubicBezTo>
                    <a:pt x="61880" y="13840"/>
                    <a:pt x="48040" y="0"/>
                    <a:pt x="30940" y="0"/>
                  </a:cubicBezTo>
                  <a:cubicBezTo>
                    <a:pt x="13840" y="0"/>
                    <a:pt x="0" y="13840"/>
                    <a:pt x="0" y="30940"/>
                  </a:cubicBezTo>
                  <a:cubicBezTo>
                    <a:pt x="0" y="48040"/>
                    <a:pt x="13840" y="61880"/>
                    <a:pt x="30940" y="61880"/>
                  </a:cubicBezTo>
                  <a:cubicBezTo>
                    <a:pt x="48040" y="61880"/>
                    <a:pt x="61880" y="48040"/>
                    <a:pt x="61880" y="30940"/>
                  </a:cubicBezTo>
                  <a:lnTo>
                    <a:pt x="56445" y="3094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583;p2">
              <a:extLst>
                <a:ext uri="{FF2B5EF4-FFF2-40B4-BE49-F238E27FC236}">
                  <a16:creationId xmlns:a16="http://schemas.microsoft.com/office/drawing/2014/main" id="{C12DACC0-04BB-43BD-FE57-56A18E9DAA8A}"/>
                </a:ext>
              </a:extLst>
            </p:cNvPr>
            <p:cNvSpPr/>
            <p:nvPr/>
          </p:nvSpPr>
          <p:spPr>
            <a:xfrm>
              <a:off x="6141504" y="2470215"/>
              <a:ext cx="57387" cy="57387"/>
            </a:xfrm>
            <a:custGeom>
              <a:avLst/>
              <a:gdLst/>
              <a:ahLst/>
              <a:cxnLst/>
              <a:rect l="l" t="t" r="r" b="b"/>
              <a:pathLst>
                <a:path w="57387" h="57387" extrusionOk="0">
                  <a:moveTo>
                    <a:pt x="51953" y="28694"/>
                  </a:moveTo>
                  <a:lnTo>
                    <a:pt x="46518" y="28694"/>
                  </a:lnTo>
                  <a:cubicBezTo>
                    <a:pt x="46518" y="38548"/>
                    <a:pt x="38548" y="46519"/>
                    <a:pt x="28694" y="46519"/>
                  </a:cubicBezTo>
                  <a:cubicBezTo>
                    <a:pt x="18839" y="46519"/>
                    <a:pt x="10869" y="38548"/>
                    <a:pt x="10869" y="28694"/>
                  </a:cubicBezTo>
                  <a:cubicBezTo>
                    <a:pt x="10869" y="18839"/>
                    <a:pt x="18839" y="10869"/>
                    <a:pt x="28694" y="10869"/>
                  </a:cubicBezTo>
                  <a:cubicBezTo>
                    <a:pt x="38548" y="10869"/>
                    <a:pt x="46518" y="18839"/>
                    <a:pt x="46518" y="28694"/>
                  </a:cubicBezTo>
                  <a:lnTo>
                    <a:pt x="57387" y="28694"/>
                  </a:lnTo>
                  <a:cubicBezTo>
                    <a:pt x="57387" y="12825"/>
                    <a:pt x="44562" y="0"/>
                    <a:pt x="28694" y="0"/>
                  </a:cubicBezTo>
                  <a:cubicBezTo>
                    <a:pt x="12825" y="0"/>
                    <a:pt x="0" y="12825"/>
                    <a:pt x="0" y="28694"/>
                  </a:cubicBezTo>
                  <a:cubicBezTo>
                    <a:pt x="0" y="44562"/>
                    <a:pt x="12825" y="57387"/>
                    <a:pt x="28694" y="57387"/>
                  </a:cubicBezTo>
                  <a:cubicBezTo>
                    <a:pt x="44562" y="57387"/>
                    <a:pt x="57387" y="44562"/>
                    <a:pt x="57387" y="28694"/>
                  </a:cubicBezTo>
                  <a:lnTo>
                    <a:pt x="51953" y="2869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584;p2">
              <a:extLst>
                <a:ext uri="{FF2B5EF4-FFF2-40B4-BE49-F238E27FC236}">
                  <a16:creationId xmlns:a16="http://schemas.microsoft.com/office/drawing/2014/main" id="{2491E26D-4CD2-C559-0CBE-E000499E9688}"/>
                </a:ext>
              </a:extLst>
            </p:cNvPr>
            <p:cNvSpPr/>
            <p:nvPr/>
          </p:nvSpPr>
          <p:spPr>
            <a:xfrm>
              <a:off x="6284538" y="2606583"/>
              <a:ext cx="70430" cy="70430"/>
            </a:xfrm>
            <a:custGeom>
              <a:avLst/>
              <a:gdLst/>
              <a:ahLst/>
              <a:cxnLst/>
              <a:rect l="l" t="t" r="r" b="b"/>
              <a:pathLst>
                <a:path w="70430" h="70430" extrusionOk="0">
                  <a:moveTo>
                    <a:pt x="64996" y="35215"/>
                  </a:moveTo>
                  <a:lnTo>
                    <a:pt x="59561" y="35215"/>
                  </a:lnTo>
                  <a:cubicBezTo>
                    <a:pt x="59561" y="48692"/>
                    <a:pt x="48693" y="59561"/>
                    <a:pt x="35215" y="59561"/>
                  </a:cubicBezTo>
                  <a:cubicBezTo>
                    <a:pt x="21738" y="59561"/>
                    <a:pt x="10869" y="48692"/>
                    <a:pt x="10869" y="35215"/>
                  </a:cubicBezTo>
                  <a:cubicBezTo>
                    <a:pt x="10869" y="21738"/>
                    <a:pt x="21738" y="10869"/>
                    <a:pt x="35215" y="10869"/>
                  </a:cubicBezTo>
                  <a:cubicBezTo>
                    <a:pt x="48620" y="10869"/>
                    <a:pt x="59561" y="21738"/>
                    <a:pt x="59561" y="35215"/>
                  </a:cubicBezTo>
                  <a:lnTo>
                    <a:pt x="70430" y="35215"/>
                  </a:lnTo>
                  <a:cubicBezTo>
                    <a:pt x="70430" y="15796"/>
                    <a:pt x="54634" y="0"/>
                    <a:pt x="35215" y="0"/>
                  </a:cubicBezTo>
                  <a:cubicBezTo>
                    <a:pt x="15796" y="0"/>
                    <a:pt x="0" y="15796"/>
                    <a:pt x="0" y="35215"/>
                  </a:cubicBezTo>
                  <a:cubicBezTo>
                    <a:pt x="0" y="54634"/>
                    <a:pt x="15796" y="70430"/>
                    <a:pt x="35215" y="70430"/>
                  </a:cubicBezTo>
                  <a:cubicBezTo>
                    <a:pt x="54634" y="70430"/>
                    <a:pt x="70430" y="54634"/>
                    <a:pt x="70430" y="35215"/>
                  </a:cubicBezTo>
                  <a:lnTo>
                    <a:pt x="64996" y="352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585;p2">
            <a:extLst>
              <a:ext uri="{FF2B5EF4-FFF2-40B4-BE49-F238E27FC236}">
                <a16:creationId xmlns:a16="http://schemas.microsoft.com/office/drawing/2014/main" id="{778B80B4-D269-3023-E50C-8D750EC23774}"/>
              </a:ext>
            </a:extLst>
          </p:cNvPr>
          <p:cNvGrpSpPr/>
          <p:nvPr/>
        </p:nvGrpSpPr>
        <p:grpSpPr>
          <a:xfrm>
            <a:off x="2018317" y="2655089"/>
            <a:ext cx="565071" cy="228311"/>
            <a:chOff x="976271" y="2361092"/>
            <a:chExt cx="734275" cy="296676"/>
          </a:xfrm>
        </p:grpSpPr>
        <p:sp>
          <p:nvSpPr>
            <p:cNvPr id="259" name="Google Shape;586;p2">
              <a:extLst>
                <a:ext uri="{FF2B5EF4-FFF2-40B4-BE49-F238E27FC236}">
                  <a16:creationId xmlns:a16="http://schemas.microsoft.com/office/drawing/2014/main" id="{31D09B37-2D5A-DB06-3AA3-3C8E41484620}"/>
                </a:ext>
              </a:extLst>
            </p:cNvPr>
            <p:cNvSpPr/>
            <p:nvPr/>
          </p:nvSpPr>
          <p:spPr>
            <a:xfrm>
              <a:off x="976271" y="2361165"/>
              <a:ext cx="172524" cy="254982"/>
            </a:xfrm>
            <a:custGeom>
              <a:avLst/>
              <a:gdLst/>
              <a:ahLst/>
              <a:cxnLst/>
              <a:rect l="l" t="t" r="r" b="b"/>
              <a:pathLst>
                <a:path w="172524" h="254982" extrusionOk="0">
                  <a:moveTo>
                    <a:pt x="167018" y="0"/>
                  </a:moveTo>
                  <a:lnTo>
                    <a:pt x="5434" y="0"/>
                  </a:lnTo>
                  <a:cubicBezTo>
                    <a:pt x="3985" y="0"/>
                    <a:pt x="2609" y="580"/>
                    <a:pt x="1594" y="1594"/>
                  </a:cubicBezTo>
                  <a:cubicBezTo>
                    <a:pt x="580" y="2609"/>
                    <a:pt x="0" y="3985"/>
                    <a:pt x="0" y="5434"/>
                  </a:cubicBezTo>
                  <a:lnTo>
                    <a:pt x="0" y="249548"/>
                  </a:lnTo>
                  <a:cubicBezTo>
                    <a:pt x="0" y="250998"/>
                    <a:pt x="580" y="252374"/>
                    <a:pt x="1594" y="253389"/>
                  </a:cubicBezTo>
                  <a:cubicBezTo>
                    <a:pt x="2609" y="254403"/>
                    <a:pt x="3985" y="254983"/>
                    <a:pt x="5434" y="254983"/>
                  </a:cubicBezTo>
                  <a:lnTo>
                    <a:pt x="167090" y="254983"/>
                  </a:lnTo>
                  <a:cubicBezTo>
                    <a:pt x="170061" y="254983"/>
                    <a:pt x="172525" y="252519"/>
                    <a:pt x="172525" y="249548"/>
                  </a:cubicBezTo>
                  <a:cubicBezTo>
                    <a:pt x="172525" y="246578"/>
                    <a:pt x="170061" y="244114"/>
                    <a:pt x="167090" y="244114"/>
                  </a:cubicBezTo>
                  <a:lnTo>
                    <a:pt x="10869" y="244114"/>
                  </a:lnTo>
                  <a:lnTo>
                    <a:pt x="10869" y="10869"/>
                  </a:lnTo>
                  <a:lnTo>
                    <a:pt x="167090" y="10869"/>
                  </a:lnTo>
                  <a:cubicBezTo>
                    <a:pt x="170061" y="10869"/>
                    <a:pt x="172525" y="8405"/>
                    <a:pt x="172525" y="5434"/>
                  </a:cubicBezTo>
                  <a:cubicBezTo>
                    <a:pt x="172525" y="2464"/>
                    <a:pt x="170061" y="0"/>
                    <a:pt x="167090" y="0"/>
                  </a:cubicBezTo>
                  <a:lnTo>
                    <a:pt x="167090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587;p2">
              <a:extLst>
                <a:ext uri="{FF2B5EF4-FFF2-40B4-BE49-F238E27FC236}">
                  <a16:creationId xmlns:a16="http://schemas.microsoft.com/office/drawing/2014/main" id="{CAA1E7BD-C151-E2C7-34BE-E1048FEDB82D}"/>
                </a:ext>
              </a:extLst>
            </p:cNvPr>
            <p:cNvSpPr/>
            <p:nvPr/>
          </p:nvSpPr>
          <p:spPr>
            <a:xfrm>
              <a:off x="976271" y="2481519"/>
              <a:ext cx="108181" cy="10868"/>
            </a:xfrm>
            <a:custGeom>
              <a:avLst/>
              <a:gdLst/>
              <a:ahLst/>
              <a:cxnLst/>
              <a:rect l="l" t="t" r="r" b="b"/>
              <a:pathLst>
                <a:path w="108181" h="10868" extrusionOk="0">
                  <a:moveTo>
                    <a:pt x="102747" y="0"/>
                  </a:move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  <a:lnTo>
                    <a:pt x="102747" y="10869"/>
                  </a:lnTo>
                  <a:cubicBezTo>
                    <a:pt x="105718" y="10869"/>
                    <a:pt x="108181" y="8405"/>
                    <a:pt x="108181" y="5434"/>
                  </a:cubicBezTo>
                  <a:cubicBezTo>
                    <a:pt x="108181" y="2464"/>
                    <a:pt x="105718" y="0"/>
                    <a:pt x="102747" y="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588;p2">
              <a:extLst>
                <a:ext uri="{FF2B5EF4-FFF2-40B4-BE49-F238E27FC236}">
                  <a16:creationId xmlns:a16="http://schemas.microsoft.com/office/drawing/2014/main" id="{456A0051-92BB-0CFC-CF0B-D0747DE29AB7}"/>
                </a:ext>
              </a:extLst>
            </p:cNvPr>
            <p:cNvSpPr/>
            <p:nvPr/>
          </p:nvSpPr>
          <p:spPr>
            <a:xfrm>
              <a:off x="1161621" y="2361092"/>
              <a:ext cx="200979" cy="254983"/>
            </a:xfrm>
            <a:custGeom>
              <a:avLst/>
              <a:gdLst/>
              <a:ahLst/>
              <a:cxnLst/>
              <a:rect l="l" t="t" r="r" b="b"/>
              <a:pathLst>
                <a:path w="200979" h="254983" extrusionOk="0">
                  <a:moveTo>
                    <a:pt x="191871" y="216145"/>
                  </a:moveTo>
                  <a:cubicBezTo>
                    <a:pt x="172670" y="233680"/>
                    <a:pt x="147816" y="244187"/>
                    <a:pt x="120572" y="244187"/>
                  </a:cubicBezTo>
                  <a:cubicBezTo>
                    <a:pt x="90356" y="244187"/>
                    <a:pt x="63039" y="231217"/>
                    <a:pt x="43113" y="210131"/>
                  </a:cubicBezTo>
                  <a:cubicBezTo>
                    <a:pt x="23187" y="189046"/>
                    <a:pt x="10869" y="159845"/>
                    <a:pt x="10869" y="127528"/>
                  </a:cubicBezTo>
                  <a:cubicBezTo>
                    <a:pt x="10869" y="95211"/>
                    <a:pt x="23187" y="66010"/>
                    <a:pt x="43113" y="44925"/>
                  </a:cubicBezTo>
                  <a:cubicBezTo>
                    <a:pt x="63039" y="23839"/>
                    <a:pt x="90356" y="10869"/>
                    <a:pt x="120572" y="10869"/>
                  </a:cubicBezTo>
                  <a:cubicBezTo>
                    <a:pt x="147816" y="10869"/>
                    <a:pt x="172670" y="21376"/>
                    <a:pt x="191871" y="38911"/>
                  </a:cubicBezTo>
                  <a:cubicBezTo>
                    <a:pt x="194117" y="40940"/>
                    <a:pt x="197523" y="40795"/>
                    <a:pt x="199552" y="38548"/>
                  </a:cubicBezTo>
                  <a:cubicBezTo>
                    <a:pt x="201581" y="36302"/>
                    <a:pt x="201436" y="32897"/>
                    <a:pt x="199190" y="30868"/>
                  </a:cubicBezTo>
                  <a:cubicBezTo>
                    <a:pt x="178104" y="11594"/>
                    <a:pt x="150642" y="-72"/>
                    <a:pt x="120572" y="0"/>
                  </a:cubicBezTo>
                  <a:cubicBezTo>
                    <a:pt x="87168" y="0"/>
                    <a:pt x="56953" y="14347"/>
                    <a:pt x="35215" y="37462"/>
                  </a:cubicBezTo>
                  <a:cubicBezTo>
                    <a:pt x="13405" y="60576"/>
                    <a:pt x="0" y="92385"/>
                    <a:pt x="0" y="127456"/>
                  </a:cubicBezTo>
                  <a:cubicBezTo>
                    <a:pt x="0" y="162526"/>
                    <a:pt x="13405" y="194408"/>
                    <a:pt x="35215" y="217522"/>
                  </a:cubicBezTo>
                  <a:cubicBezTo>
                    <a:pt x="56953" y="240636"/>
                    <a:pt x="87241" y="254983"/>
                    <a:pt x="120572" y="254983"/>
                  </a:cubicBezTo>
                  <a:cubicBezTo>
                    <a:pt x="150642" y="254983"/>
                    <a:pt x="178176" y="243317"/>
                    <a:pt x="199190" y="224116"/>
                  </a:cubicBezTo>
                  <a:cubicBezTo>
                    <a:pt x="201436" y="222087"/>
                    <a:pt x="201581" y="218681"/>
                    <a:pt x="199552" y="216435"/>
                  </a:cubicBezTo>
                  <a:cubicBezTo>
                    <a:pt x="197523" y="214189"/>
                    <a:pt x="194117" y="214044"/>
                    <a:pt x="191871" y="216073"/>
                  </a:cubicBezTo>
                  <a:lnTo>
                    <a:pt x="191871" y="21607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589;p2">
              <a:extLst>
                <a:ext uri="{FF2B5EF4-FFF2-40B4-BE49-F238E27FC236}">
                  <a16:creationId xmlns:a16="http://schemas.microsoft.com/office/drawing/2014/main" id="{A21120E7-803F-604A-3A60-DE51CE3E4FB1}"/>
                </a:ext>
              </a:extLst>
            </p:cNvPr>
            <p:cNvSpPr/>
            <p:nvPr/>
          </p:nvSpPr>
          <p:spPr>
            <a:xfrm>
              <a:off x="1389142" y="2361165"/>
              <a:ext cx="231233" cy="234168"/>
            </a:xfrm>
            <a:custGeom>
              <a:avLst/>
              <a:gdLst/>
              <a:ahLst/>
              <a:cxnLst/>
              <a:rect l="l" t="t" r="r" b="b"/>
              <a:pathLst>
                <a:path w="231233" h="234168" extrusionOk="0">
                  <a:moveTo>
                    <a:pt x="62387" y="224188"/>
                  </a:moveTo>
                  <a:cubicBezTo>
                    <a:pt x="31375" y="203175"/>
                    <a:pt x="10941" y="167742"/>
                    <a:pt x="10941" y="127455"/>
                  </a:cubicBezTo>
                  <a:cubicBezTo>
                    <a:pt x="10941" y="95211"/>
                    <a:pt x="23984" y="66082"/>
                    <a:pt x="45069" y="44997"/>
                  </a:cubicBezTo>
                  <a:cubicBezTo>
                    <a:pt x="66227" y="23911"/>
                    <a:pt x="95283" y="10869"/>
                    <a:pt x="127528" y="10869"/>
                  </a:cubicBezTo>
                  <a:cubicBezTo>
                    <a:pt x="166076" y="10869"/>
                    <a:pt x="200131" y="29491"/>
                    <a:pt x="221434" y="58329"/>
                  </a:cubicBezTo>
                  <a:cubicBezTo>
                    <a:pt x="223246" y="60721"/>
                    <a:pt x="226651" y="61228"/>
                    <a:pt x="229043" y="59489"/>
                  </a:cubicBezTo>
                  <a:cubicBezTo>
                    <a:pt x="231434" y="57677"/>
                    <a:pt x="231941" y="54272"/>
                    <a:pt x="230202" y="51881"/>
                  </a:cubicBezTo>
                  <a:cubicBezTo>
                    <a:pt x="207015" y="20433"/>
                    <a:pt x="169626" y="0"/>
                    <a:pt x="127528" y="0"/>
                  </a:cubicBezTo>
                  <a:cubicBezTo>
                    <a:pt x="57098" y="0"/>
                    <a:pt x="0" y="57098"/>
                    <a:pt x="0" y="127528"/>
                  </a:cubicBezTo>
                  <a:cubicBezTo>
                    <a:pt x="0" y="171510"/>
                    <a:pt x="22317" y="210348"/>
                    <a:pt x="56228" y="233245"/>
                  </a:cubicBezTo>
                  <a:cubicBezTo>
                    <a:pt x="58692" y="234912"/>
                    <a:pt x="62097" y="234260"/>
                    <a:pt x="63764" y="231796"/>
                  </a:cubicBezTo>
                  <a:cubicBezTo>
                    <a:pt x="65430" y="229332"/>
                    <a:pt x="64778" y="225927"/>
                    <a:pt x="62315" y="224260"/>
                  </a:cubicBezTo>
                  <a:lnTo>
                    <a:pt x="62315" y="22426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590;p2">
              <a:extLst>
                <a:ext uri="{FF2B5EF4-FFF2-40B4-BE49-F238E27FC236}">
                  <a16:creationId xmlns:a16="http://schemas.microsoft.com/office/drawing/2014/main" id="{F413ADD9-B651-49AB-8873-DF2125213F26}"/>
                </a:ext>
              </a:extLst>
            </p:cNvPr>
            <p:cNvSpPr/>
            <p:nvPr/>
          </p:nvSpPr>
          <p:spPr>
            <a:xfrm>
              <a:off x="1469354" y="2433189"/>
              <a:ext cx="241192" cy="196146"/>
            </a:xfrm>
            <a:custGeom>
              <a:avLst/>
              <a:gdLst/>
              <a:ahLst/>
              <a:cxnLst/>
              <a:rect l="l" t="t" r="r" b="b"/>
              <a:pathLst>
                <a:path w="241192" h="196146" extrusionOk="0">
                  <a:moveTo>
                    <a:pt x="235854" y="42968"/>
                  </a:moveTo>
                  <a:lnTo>
                    <a:pt x="234187" y="37751"/>
                  </a:lnTo>
                  <a:cubicBezTo>
                    <a:pt x="222739" y="41374"/>
                    <a:pt x="205856" y="48330"/>
                    <a:pt x="190060" y="62604"/>
                  </a:cubicBezTo>
                  <a:cubicBezTo>
                    <a:pt x="181002" y="70865"/>
                    <a:pt x="174481" y="80864"/>
                    <a:pt x="168612" y="91660"/>
                  </a:cubicBezTo>
                  <a:cubicBezTo>
                    <a:pt x="162815" y="102457"/>
                    <a:pt x="157671" y="113905"/>
                    <a:pt x="151656" y="125426"/>
                  </a:cubicBezTo>
                  <a:cubicBezTo>
                    <a:pt x="140643" y="146367"/>
                    <a:pt x="128904" y="164192"/>
                    <a:pt x="110645" y="175713"/>
                  </a:cubicBezTo>
                  <a:cubicBezTo>
                    <a:pt x="105210" y="179191"/>
                    <a:pt x="99341" y="181582"/>
                    <a:pt x="93979" y="183249"/>
                  </a:cubicBezTo>
                  <a:cubicBezTo>
                    <a:pt x="89559" y="184625"/>
                    <a:pt x="85212" y="185277"/>
                    <a:pt x="80864" y="185277"/>
                  </a:cubicBezTo>
                  <a:cubicBezTo>
                    <a:pt x="70575" y="185277"/>
                    <a:pt x="60358" y="181654"/>
                    <a:pt x="51084" y="176003"/>
                  </a:cubicBezTo>
                  <a:cubicBezTo>
                    <a:pt x="41809" y="170278"/>
                    <a:pt x="33476" y="162525"/>
                    <a:pt x="27172" y="154700"/>
                  </a:cubicBezTo>
                  <a:cubicBezTo>
                    <a:pt x="14274" y="138541"/>
                    <a:pt x="10941" y="120572"/>
                    <a:pt x="10941" y="106080"/>
                  </a:cubicBezTo>
                  <a:cubicBezTo>
                    <a:pt x="10941" y="93110"/>
                    <a:pt x="13622" y="83038"/>
                    <a:pt x="14492" y="80212"/>
                  </a:cubicBezTo>
                  <a:cubicBezTo>
                    <a:pt x="20216" y="60431"/>
                    <a:pt x="32099" y="46519"/>
                    <a:pt x="43765" y="36882"/>
                  </a:cubicBezTo>
                  <a:cubicBezTo>
                    <a:pt x="55504" y="27245"/>
                    <a:pt x="66807" y="22172"/>
                    <a:pt x="71155" y="20144"/>
                  </a:cubicBezTo>
                  <a:cubicBezTo>
                    <a:pt x="86299" y="13332"/>
                    <a:pt x="101370" y="10869"/>
                    <a:pt x="115934" y="10869"/>
                  </a:cubicBezTo>
                  <a:cubicBezTo>
                    <a:pt x="140208" y="10869"/>
                    <a:pt x="162888" y="17897"/>
                    <a:pt x="180713" y="23549"/>
                  </a:cubicBezTo>
                  <a:cubicBezTo>
                    <a:pt x="203465" y="30650"/>
                    <a:pt x="221000" y="40215"/>
                    <a:pt x="232810" y="47678"/>
                  </a:cubicBezTo>
                  <a:lnTo>
                    <a:pt x="235709" y="43041"/>
                  </a:lnTo>
                  <a:lnTo>
                    <a:pt x="234042" y="37824"/>
                  </a:lnTo>
                  <a:lnTo>
                    <a:pt x="235709" y="43041"/>
                  </a:lnTo>
                  <a:lnTo>
                    <a:pt x="238607" y="38403"/>
                  </a:lnTo>
                  <a:cubicBezTo>
                    <a:pt x="226217" y="30650"/>
                    <a:pt x="207812" y="20651"/>
                    <a:pt x="183973" y="13115"/>
                  </a:cubicBezTo>
                  <a:cubicBezTo>
                    <a:pt x="166076" y="7536"/>
                    <a:pt x="142309" y="0"/>
                    <a:pt x="115934" y="0"/>
                  </a:cubicBezTo>
                  <a:cubicBezTo>
                    <a:pt x="100138" y="0"/>
                    <a:pt x="83400" y="2753"/>
                    <a:pt x="66662" y="10289"/>
                  </a:cubicBezTo>
                  <a:cubicBezTo>
                    <a:pt x="62097" y="12318"/>
                    <a:pt x="49634" y="17897"/>
                    <a:pt x="36809" y="28476"/>
                  </a:cubicBezTo>
                  <a:cubicBezTo>
                    <a:pt x="23911" y="39055"/>
                    <a:pt x="10434" y="54851"/>
                    <a:pt x="3985" y="77241"/>
                  </a:cubicBezTo>
                  <a:cubicBezTo>
                    <a:pt x="3043" y="80574"/>
                    <a:pt x="0" y="91660"/>
                    <a:pt x="0" y="106080"/>
                  </a:cubicBezTo>
                  <a:cubicBezTo>
                    <a:pt x="0" y="122238"/>
                    <a:pt x="3768" y="142889"/>
                    <a:pt x="18622" y="161511"/>
                  </a:cubicBezTo>
                  <a:cubicBezTo>
                    <a:pt x="25650" y="170278"/>
                    <a:pt x="34780" y="178829"/>
                    <a:pt x="45359" y="185277"/>
                  </a:cubicBezTo>
                  <a:cubicBezTo>
                    <a:pt x="55938" y="191726"/>
                    <a:pt x="68039" y="196146"/>
                    <a:pt x="80864" y="196146"/>
                  </a:cubicBezTo>
                  <a:cubicBezTo>
                    <a:pt x="86226" y="196146"/>
                    <a:pt x="91733" y="195349"/>
                    <a:pt x="97240" y="193610"/>
                  </a:cubicBezTo>
                  <a:cubicBezTo>
                    <a:pt x="103182" y="191726"/>
                    <a:pt x="109920" y="188973"/>
                    <a:pt x="116441" y="184915"/>
                  </a:cubicBezTo>
                  <a:cubicBezTo>
                    <a:pt x="137237" y="171728"/>
                    <a:pt x="149990" y="151874"/>
                    <a:pt x="161221" y="130498"/>
                  </a:cubicBezTo>
                  <a:cubicBezTo>
                    <a:pt x="167453" y="118615"/>
                    <a:pt x="172597" y="107094"/>
                    <a:pt x="178104" y="96878"/>
                  </a:cubicBezTo>
                  <a:cubicBezTo>
                    <a:pt x="183683" y="86588"/>
                    <a:pt x="189625" y="77676"/>
                    <a:pt x="197306" y="70720"/>
                  </a:cubicBezTo>
                  <a:cubicBezTo>
                    <a:pt x="211435" y="57895"/>
                    <a:pt x="226796" y="51518"/>
                    <a:pt x="237375" y="48185"/>
                  </a:cubicBezTo>
                  <a:cubicBezTo>
                    <a:pt x="239404" y="47533"/>
                    <a:pt x="240853" y="45794"/>
                    <a:pt x="241143" y="43693"/>
                  </a:cubicBezTo>
                  <a:cubicBezTo>
                    <a:pt x="241433" y="41591"/>
                    <a:pt x="240419" y="39490"/>
                    <a:pt x="238680" y="38403"/>
                  </a:cubicBezTo>
                  <a:lnTo>
                    <a:pt x="235781" y="4304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591;p2">
              <a:extLst>
                <a:ext uri="{FF2B5EF4-FFF2-40B4-BE49-F238E27FC236}">
                  <a16:creationId xmlns:a16="http://schemas.microsoft.com/office/drawing/2014/main" id="{23F460AD-50D4-B813-72D2-2A92891D3DDB}"/>
                </a:ext>
              </a:extLst>
            </p:cNvPr>
            <p:cNvSpPr/>
            <p:nvPr/>
          </p:nvSpPr>
          <p:spPr>
            <a:xfrm>
              <a:off x="1427733" y="2480352"/>
              <a:ext cx="203501" cy="177416"/>
            </a:xfrm>
            <a:custGeom>
              <a:avLst/>
              <a:gdLst/>
              <a:ahLst/>
              <a:cxnLst/>
              <a:rect l="l" t="t" r="r" b="b"/>
              <a:pathLst>
                <a:path w="203501" h="177416" extrusionOk="0">
                  <a:moveTo>
                    <a:pt x="196973" y="80"/>
                  </a:moveTo>
                  <a:cubicBezTo>
                    <a:pt x="157555" y="7181"/>
                    <a:pt x="131543" y="21890"/>
                    <a:pt x="116181" y="32759"/>
                  </a:cubicBezTo>
                  <a:cubicBezTo>
                    <a:pt x="87053" y="53410"/>
                    <a:pt x="67706" y="79930"/>
                    <a:pt x="42128" y="114855"/>
                  </a:cubicBezTo>
                  <a:cubicBezTo>
                    <a:pt x="31405" y="129564"/>
                    <a:pt x="24738" y="139926"/>
                    <a:pt x="19086" y="147969"/>
                  </a:cubicBezTo>
                  <a:cubicBezTo>
                    <a:pt x="13435" y="156084"/>
                    <a:pt x="8797" y="161736"/>
                    <a:pt x="1841" y="167895"/>
                  </a:cubicBezTo>
                  <a:cubicBezTo>
                    <a:pt x="-405" y="169851"/>
                    <a:pt x="-622" y="173329"/>
                    <a:pt x="1334" y="175575"/>
                  </a:cubicBezTo>
                  <a:cubicBezTo>
                    <a:pt x="3290" y="177822"/>
                    <a:pt x="6768" y="178039"/>
                    <a:pt x="9015" y="176083"/>
                  </a:cubicBezTo>
                  <a:cubicBezTo>
                    <a:pt x="16840" y="169271"/>
                    <a:pt x="22130" y="162605"/>
                    <a:pt x="27999" y="154273"/>
                  </a:cubicBezTo>
                  <a:cubicBezTo>
                    <a:pt x="33868" y="145940"/>
                    <a:pt x="40389" y="135795"/>
                    <a:pt x="50968" y="121304"/>
                  </a:cubicBezTo>
                  <a:cubicBezTo>
                    <a:pt x="76619" y="86234"/>
                    <a:pt x="95241" y="60873"/>
                    <a:pt x="122558" y="41671"/>
                  </a:cubicBezTo>
                  <a:cubicBezTo>
                    <a:pt x="136977" y="31455"/>
                    <a:pt x="161396" y="17615"/>
                    <a:pt x="199002" y="10804"/>
                  </a:cubicBezTo>
                  <a:cubicBezTo>
                    <a:pt x="201973" y="10297"/>
                    <a:pt x="203929" y="7471"/>
                    <a:pt x="203422" y="4500"/>
                  </a:cubicBezTo>
                  <a:cubicBezTo>
                    <a:pt x="202915" y="1529"/>
                    <a:pt x="200089" y="-427"/>
                    <a:pt x="197118" y="80"/>
                  </a:cubicBezTo>
                  <a:lnTo>
                    <a:pt x="197118" y="8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592;p2">
            <a:extLst>
              <a:ext uri="{FF2B5EF4-FFF2-40B4-BE49-F238E27FC236}">
                <a16:creationId xmlns:a16="http://schemas.microsoft.com/office/drawing/2014/main" id="{36C41DF9-313F-2CFE-F5DC-5DD7C8FBA7BD}"/>
              </a:ext>
            </a:extLst>
          </p:cNvPr>
          <p:cNvGrpSpPr/>
          <p:nvPr/>
        </p:nvGrpSpPr>
        <p:grpSpPr>
          <a:xfrm>
            <a:off x="2067414" y="3719093"/>
            <a:ext cx="403324" cy="460424"/>
            <a:chOff x="1073801" y="3355591"/>
            <a:chExt cx="524095" cy="598293"/>
          </a:xfrm>
        </p:grpSpPr>
        <p:sp>
          <p:nvSpPr>
            <p:cNvPr id="266" name="Google Shape;593;p2">
              <a:extLst>
                <a:ext uri="{FF2B5EF4-FFF2-40B4-BE49-F238E27FC236}">
                  <a16:creationId xmlns:a16="http://schemas.microsoft.com/office/drawing/2014/main" id="{DF8C152D-D78A-42FB-E0D3-61834A97B317}"/>
                </a:ext>
              </a:extLst>
            </p:cNvPr>
            <p:cNvSpPr/>
            <p:nvPr/>
          </p:nvSpPr>
          <p:spPr>
            <a:xfrm>
              <a:off x="1073801" y="3355591"/>
              <a:ext cx="524095" cy="598293"/>
            </a:xfrm>
            <a:custGeom>
              <a:avLst/>
              <a:gdLst/>
              <a:ahLst/>
              <a:cxnLst/>
              <a:rect l="l" t="t" r="r" b="b"/>
              <a:pathLst>
                <a:path w="524095" h="598293" extrusionOk="0">
                  <a:moveTo>
                    <a:pt x="56590" y="592859"/>
                  </a:moveTo>
                  <a:lnTo>
                    <a:pt x="56590" y="587424"/>
                  </a:lnTo>
                  <a:cubicBezTo>
                    <a:pt x="43983" y="587424"/>
                    <a:pt x="32607" y="582352"/>
                    <a:pt x="24346" y="574092"/>
                  </a:cubicBezTo>
                  <a:cubicBezTo>
                    <a:pt x="16086" y="565832"/>
                    <a:pt x="11014" y="554455"/>
                    <a:pt x="11014" y="541848"/>
                  </a:cubicBezTo>
                  <a:lnTo>
                    <a:pt x="5579" y="541848"/>
                  </a:lnTo>
                  <a:lnTo>
                    <a:pt x="11014" y="542355"/>
                  </a:lnTo>
                  <a:lnTo>
                    <a:pt x="32679" y="322659"/>
                  </a:lnTo>
                  <a:lnTo>
                    <a:pt x="32679" y="322659"/>
                  </a:lnTo>
                  <a:cubicBezTo>
                    <a:pt x="33259" y="315124"/>
                    <a:pt x="33621" y="307733"/>
                    <a:pt x="33621" y="300270"/>
                  </a:cubicBezTo>
                  <a:lnTo>
                    <a:pt x="28187" y="300270"/>
                  </a:lnTo>
                  <a:lnTo>
                    <a:pt x="33621" y="300487"/>
                  </a:lnTo>
                  <a:lnTo>
                    <a:pt x="42678" y="64488"/>
                  </a:lnTo>
                  <a:lnTo>
                    <a:pt x="44272" y="22825"/>
                  </a:lnTo>
                  <a:cubicBezTo>
                    <a:pt x="44490" y="16158"/>
                    <a:pt x="49997" y="10869"/>
                    <a:pt x="56663" y="10869"/>
                  </a:cubicBezTo>
                  <a:lnTo>
                    <a:pt x="98761" y="10869"/>
                  </a:lnTo>
                  <a:cubicBezTo>
                    <a:pt x="105573" y="10869"/>
                    <a:pt x="111079" y="16376"/>
                    <a:pt x="111152" y="23114"/>
                  </a:cubicBezTo>
                  <a:lnTo>
                    <a:pt x="112601" y="146512"/>
                  </a:lnTo>
                  <a:cubicBezTo>
                    <a:pt x="112674" y="153106"/>
                    <a:pt x="115644" y="158830"/>
                    <a:pt x="119557" y="163322"/>
                  </a:cubicBezTo>
                  <a:cubicBezTo>
                    <a:pt x="123542" y="167815"/>
                    <a:pt x="128470" y="171438"/>
                    <a:pt x="133542" y="174409"/>
                  </a:cubicBezTo>
                  <a:cubicBezTo>
                    <a:pt x="145787" y="181582"/>
                    <a:pt x="159699" y="184988"/>
                    <a:pt x="173684" y="185060"/>
                  </a:cubicBezTo>
                  <a:cubicBezTo>
                    <a:pt x="179336" y="185060"/>
                    <a:pt x="185712" y="185132"/>
                    <a:pt x="190567" y="185205"/>
                  </a:cubicBezTo>
                  <a:lnTo>
                    <a:pt x="191291" y="185205"/>
                  </a:lnTo>
                  <a:cubicBezTo>
                    <a:pt x="196581" y="185205"/>
                    <a:pt x="201943" y="184698"/>
                    <a:pt x="207160" y="183683"/>
                  </a:cubicBezTo>
                  <a:cubicBezTo>
                    <a:pt x="208029" y="183538"/>
                    <a:pt x="208971" y="183321"/>
                    <a:pt x="209841" y="183176"/>
                  </a:cubicBezTo>
                  <a:cubicBezTo>
                    <a:pt x="213826" y="182379"/>
                    <a:pt x="221652" y="181727"/>
                    <a:pt x="230927" y="181292"/>
                  </a:cubicBezTo>
                  <a:cubicBezTo>
                    <a:pt x="240274" y="180857"/>
                    <a:pt x="251215" y="180640"/>
                    <a:pt x="262229" y="180640"/>
                  </a:cubicBezTo>
                  <a:cubicBezTo>
                    <a:pt x="273243" y="180640"/>
                    <a:pt x="284184" y="180857"/>
                    <a:pt x="293531" y="181292"/>
                  </a:cubicBezTo>
                  <a:cubicBezTo>
                    <a:pt x="302806" y="181727"/>
                    <a:pt x="310559" y="182379"/>
                    <a:pt x="314617" y="183176"/>
                  </a:cubicBezTo>
                  <a:cubicBezTo>
                    <a:pt x="315559" y="183321"/>
                    <a:pt x="316428" y="183538"/>
                    <a:pt x="317298" y="183683"/>
                  </a:cubicBezTo>
                  <a:cubicBezTo>
                    <a:pt x="322515" y="184698"/>
                    <a:pt x="327804" y="185205"/>
                    <a:pt x="333166" y="185205"/>
                  </a:cubicBezTo>
                  <a:lnTo>
                    <a:pt x="333818" y="185205"/>
                  </a:lnTo>
                  <a:cubicBezTo>
                    <a:pt x="333818" y="185205"/>
                    <a:pt x="333818" y="185205"/>
                    <a:pt x="333818" y="185205"/>
                  </a:cubicBezTo>
                  <a:cubicBezTo>
                    <a:pt x="338673" y="185205"/>
                    <a:pt x="344977" y="185132"/>
                    <a:pt x="350701" y="185060"/>
                  </a:cubicBezTo>
                  <a:cubicBezTo>
                    <a:pt x="364686" y="184988"/>
                    <a:pt x="378598" y="181582"/>
                    <a:pt x="390843" y="174409"/>
                  </a:cubicBezTo>
                  <a:cubicBezTo>
                    <a:pt x="395915" y="171438"/>
                    <a:pt x="400843" y="167887"/>
                    <a:pt x="404828" y="163322"/>
                  </a:cubicBezTo>
                  <a:cubicBezTo>
                    <a:pt x="408741" y="158830"/>
                    <a:pt x="411711" y="153178"/>
                    <a:pt x="411784" y="146512"/>
                  </a:cubicBezTo>
                  <a:lnTo>
                    <a:pt x="413233" y="23114"/>
                  </a:lnTo>
                  <a:cubicBezTo>
                    <a:pt x="413306" y="16303"/>
                    <a:pt x="418885" y="10869"/>
                    <a:pt x="425624" y="10869"/>
                  </a:cubicBezTo>
                  <a:lnTo>
                    <a:pt x="467722" y="10869"/>
                  </a:lnTo>
                  <a:cubicBezTo>
                    <a:pt x="474388" y="10869"/>
                    <a:pt x="479895" y="16158"/>
                    <a:pt x="480113" y="22825"/>
                  </a:cubicBezTo>
                  <a:lnTo>
                    <a:pt x="481707" y="64488"/>
                  </a:lnTo>
                  <a:lnTo>
                    <a:pt x="490764" y="300487"/>
                  </a:lnTo>
                  <a:lnTo>
                    <a:pt x="496199" y="300270"/>
                  </a:lnTo>
                  <a:lnTo>
                    <a:pt x="490764" y="300270"/>
                  </a:lnTo>
                  <a:cubicBezTo>
                    <a:pt x="490764" y="307733"/>
                    <a:pt x="491054" y="315124"/>
                    <a:pt x="491706" y="322587"/>
                  </a:cubicBezTo>
                  <a:lnTo>
                    <a:pt x="491706" y="322587"/>
                  </a:lnTo>
                  <a:cubicBezTo>
                    <a:pt x="491706" y="322587"/>
                    <a:pt x="513371" y="542355"/>
                    <a:pt x="513371" y="542355"/>
                  </a:cubicBezTo>
                  <a:lnTo>
                    <a:pt x="518806" y="541848"/>
                  </a:lnTo>
                  <a:lnTo>
                    <a:pt x="513371" y="541848"/>
                  </a:lnTo>
                  <a:cubicBezTo>
                    <a:pt x="513371" y="554455"/>
                    <a:pt x="508299" y="565832"/>
                    <a:pt x="500039" y="574092"/>
                  </a:cubicBezTo>
                  <a:cubicBezTo>
                    <a:pt x="491779" y="582352"/>
                    <a:pt x="480403" y="587424"/>
                    <a:pt x="467795" y="587424"/>
                  </a:cubicBezTo>
                  <a:lnTo>
                    <a:pt x="56590" y="587424"/>
                  </a:lnTo>
                  <a:lnTo>
                    <a:pt x="56590" y="598293"/>
                  </a:lnTo>
                  <a:lnTo>
                    <a:pt x="467577" y="598293"/>
                  </a:lnTo>
                  <a:cubicBezTo>
                    <a:pt x="498807" y="598293"/>
                    <a:pt x="524095" y="573005"/>
                    <a:pt x="524095" y="541775"/>
                  </a:cubicBezTo>
                  <a:lnTo>
                    <a:pt x="524095" y="541268"/>
                  </a:lnTo>
                  <a:cubicBezTo>
                    <a:pt x="524095" y="541268"/>
                    <a:pt x="502358" y="321573"/>
                    <a:pt x="502358" y="321573"/>
                  </a:cubicBezTo>
                  <a:lnTo>
                    <a:pt x="496923" y="322080"/>
                  </a:lnTo>
                  <a:lnTo>
                    <a:pt x="502358" y="321645"/>
                  </a:lnTo>
                  <a:cubicBezTo>
                    <a:pt x="501778" y="314544"/>
                    <a:pt x="501488" y="307371"/>
                    <a:pt x="501488" y="300270"/>
                  </a:cubicBezTo>
                  <a:lnTo>
                    <a:pt x="501488" y="300052"/>
                  </a:lnTo>
                  <a:cubicBezTo>
                    <a:pt x="501488" y="300052"/>
                    <a:pt x="492431" y="64054"/>
                    <a:pt x="492431" y="64054"/>
                  </a:cubicBezTo>
                  <a:lnTo>
                    <a:pt x="490837" y="22390"/>
                  </a:lnTo>
                  <a:cubicBezTo>
                    <a:pt x="490329" y="9854"/>
                    <a:pt x="480113" y="0"/>
                    <a:pt x="467577" y="0"/>
                  </a:cubicBezTo>
                  <a:lnTo>
                    <a:pt x="425479" y="0"/>
                  </a:lnTo>
                  <a:cubicBezTo>
                    <a:pt x="412726" y="0"/>
                    <a:pt x="402364" y="10289"/>
                    <a:pt x="402219" y="23042"/>
                  </a:cubicBezTo>
                  <a:lnTo>
                    <a:pt x="400770" y="146439"/>
                  </a:lnTo>
                  <a:cubicBezTo>
                    <a:pt x="400770" y="149772"/>
                    <a:pt x="399249" y="152961"/>
                    <a:pt x="396495" y="156221"/>
                  </a:cubicBezTo>
                  <a:cubicBezTo>
                    <a:pt x="393669" y="159482"/>
                    <a:pt x="389611" y="162525"/>
                    <a:pt x="385191" y="165061"/>
                  </a:cubicBezTo>
                  <a:cubicBezTo>
                    <a:pt x="374830" y="171148"/>
                    <a:pt x="362729" y="174119"/>
                    <a:pt x="350484" y="174191"/>
                  </a:cubicBezTo>
                  <a:cubicBezTo>
                    <a:pt x="344759" y="174191"/>
                    <a:pt x="338456" y="174264"/>
                    <a:pt x="333601" y="174336"/>
                  </a:cubicBezTo>
                  <a:lnTo>
                    <a:pt x="333601" y="174336"/>
                  </a:lnTo>
                  <a:lnTo>
                    <a:pt x="332949" y="174336"/>
                  </a:lnTo>
                  <a:cubicBezTo>
                    <a:pt x="328311" y="174336"/>
                    <a:pt x="323746" y="173901"/>
                    <a:pt x="319181" y="173032"/>
                  </a:cubicBezTo>
                  <a:cubicBezTo>
                    <a:pt x="318312" y="172887"/>
                    <a:pt x="317370" y="172669"/>
                    <a:pt x="316428" y="172525"/>
                  </a:cubicBezTo>
                  <a:cubicBezTo>
                    <a:pt x="311283" y="171510"/>
                    <a:pt x="303385" y="170931"/>
                    <a:pt x="293821" y="170423"/>
                  </a:cubicBezTo>
                  <a:cubicBezTo>
                    <a:pt x="284256" y="169989"/>
                    <a:pt x="273170" y="169771"/>
                    <a:pt x="262011" y="169771"/>
                  </a:cubicBezTo>
                  <a:cubicBezTo>
                    <a:pt x="250853" y="169771"/>
                    <a:pt x="239767" y="169989"/>
                    <a:pt x="230202" y="170423"/>
                  </a:cubicBezTo>
                  <a:cubicBezTo>
                    <a:pt x="220637" y="170858"/>
                    <a:pt x="212739" y="171510"/>
                    <a:pt x="207595" y="172525"/>
                  </a:cubicBezTo>
                  <a:cubicBezTo>
                    <a:pt x="206653" y="172669"/>
                    <a:pt x="205783" y="172887"/>
                    <a:pt x="204841" y="173032"/>
                  </a:cubicBezTo>
                  <a:cubicBezTo>
                    <a:pt x="200276" y="173901"/>
                    <a:pt x="195711" y="174336"/>
                    <a:pt x="191074" y="174336"/>
                  </a:cubicBezTo>
                  <a:lnTo>
                    <a:pt x="190422" y="174336"/>
                  </a:lnTo>
                  <a:cubicBezTo>
                    <a:pt x="185567" y="174336"/>
                    <a:pt x="179263" y="174264"/>
                    <a:pt x="173539" y="174191"/>
                  </a:cubicBezTo>
                  <a:cubicBezTo>
                    <a:pt x="161294" y="174119"/>
                    <a:pt x="149265" y="171148"/>
                    <a:pt x="138831" y="165061"/>
                  </a:cubicBezTo>
                  <a:cubicBezTo>
                    <a:pt x="134411" y="162525"/>
                    <a:pt x="130354" y="159482"/>
                    <a:pt x="127528" y="156221"/>
                  </a:cubicBezTo>
                  <a:cubicBezTo>
                    <a:pt x="124702" y="152961"/>
                    <a:pt x="123253" y="149772"/>
                    <a:pt x="123253" y="146439"/>
                  </a:cubicBezTo>
                  <a:lnTo>
                    <a:pt x="121803" y="23042"/>
                  </a:lnTo>
                  <a:cubicBezTo>
                    <a:pt x="121659" y="10289"/>
                    <a:pt x="111297" y="0"/>
                    <a:pt x="98544" y="0"/>
                  </a:cubicBezTo>
                  <a:lnTo>
                    <a:pt x="56445" y="0"/>
                  </a:lnTo>
                  <a:cubicBezTo>
                    <a:pt x="43910" y="0"/>
                    <a:pt x="33693" y="9854"/>
                    <a:pt x="33186" y="22390"/>
                  </a:cubicBezTo>
                  <a:lnTo>
                    <a:pt x="31592" y="64054"/>
                  </a:lnTo>
                  <a:lnTo>
                    <a:pt x="22535" y="300052"/>
                  </a:lnTo>
                  <a:lnTo>
                    <a:pt x="22535" y="300270"/>
                  </a:lnTo>
                  <a:cubicBezTo>
                    <a:pt x="22535" y="307443"/>
                    <a:pt x="22245" y="314544"/>
                    <a:pt x="21665" y="321645"/>
                  </a:cubicBezTo>
                  <a:lnTo>
                    <a:pt x="27100" y="322080"/>
                  </a:lnTo>
                  <a:lnTo>
                    <a:pt x="21665" y="321573"/>
                  </a:lnTo>
                  <a:lnTo>
                    <a:pt x="0" y="541268"/>
                  </a:lnTo>
                  <a:lnTo>
                    <a:pt x="0" y="541775"/>
                  </a:lnTo>
                  <a:cubicBezTo>
                    <a:pt x="0" y="573005"/>
                    <a:pt x="25288" y="598293"/>
                    <a:pt x="56518" y="598293"/>
                  </a:cubicBezTo>
                  <a:lnTo>
                    <a:pt x="56518" y="59285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594;p2">
              <a:extLst>
                <a:ext uri="{FF2B5EF4-FFF2-40B4-BE49-F238E27FC236}">
                  <a16:creationId xmlns:a16="http://schemas.microsoft.com/office/drawing/2014/main" id="{1A382FB8-23EA-33ED-4C7E-843B28CEEBEB}"/>
                </a:ext>
              </a:extLst>
            </p:cNvPr>
            <p:cNvSpPr/>
            <p:nvPr/>
          </p:nvSpPr>
          <p:spPr>
            <a:xfrm>
              <a:off x="1191112" y="3603255"/>
              <a:ext cx="289400" cy="289400"/>
            </a:xfrm>
            <a:custGeom>
              <a:avLst/>
              <a:gdLst/>
              <a:ahLst/>
              <a:cxnLst/>
              <a:rect l="l" t="t" r="r" b="b"/>
              <a:pathLst>
                <a:path w="289400" h="289400" extrusionOk="0">
                  <a:moveTo>
                    <a:pt x="283966" y="144700"/>
                  </a:moveTo>
                  <a:lnTo>
                    <a:pt x="278532" y="144700"/>
                  </a:lnTo>
                  <a:cubicBezTo>
                    <a:pt x="278532" y="181655"/>
                    <a:pt x="263533" y="215058"/>
                    <a:pt x="239332" y="239332"/>
                  </a:cubicBezTo>
                  <a:cubicBezTo>
                    <a:pt x="215130" y="263533"/>
                    <a:pt x="181654" y="278532"/>
                    <a:pt x="144700" y="278532"/>
                  </a:cubicBezTo>
                  <a:cubicBezTo>
                    <a:pt x="107746" y="278532"/>
                    <a:pt x="74343" y="263533"/>
                    <a:pt x="50069" y="239332"/>
                  </a:cubicBezTo>
                  <a:cubicBezTo>
                    <a:pt x="25868" y="215130"/>
                    <a:pt x="10869" y="181655"/>
                    <a:pt x="10869" y="144700"/>
                  </a:cubicBezTo>
                  <a:cubicBezTo>
                    <a:pt x="10869" y="107746"/>
                    <a:pt x="25868" y="74343"/>
                    <a:pt x="50069" y="50069"/>
                  </a:cubicBezTo>
                  <a:cubicBezTo>
                    <a:pt x="74270" y="25868"/>
                    <a:pt x="107746" y="10869"/>
                    <a:pt x="144700" y="10869"/>
                  </a:cubicBezTo>
                  <a:cubicBezTo>
                    <a:pt x="181654" y="10869"/>
                    <a:pt x="215058" y="25868"/>
                    <a:pt x="239332" y="50069"/>
                  </a:cubicBezTo>
                  <a:cubicBezTo>
                    <a:pt x="263533" y="74270"/>
                    <a:pt x="278532" y="107746"/>
                    <a:pt x="278532" y="144700"/>
                  </a:cubicBezTo>
                  <a:lnTo>
                    <a:pt x="289401" y="144700"/>
                  </a:lnTo>
                  <a:cubicBezTo>
                    <a:pt x="289401" y="64778"/>
                    <a:pt x="224623" y="0"/>
                    <a:pt x="144700" y="0"/>
                  </a:cubicBezTo>
                  <a:cubicBezTo>
                    <a:pt x="64778" y="0"/>
                    <a:pt x="0" y="64778"/>
                    <a:pt x="0" y="144700"/>
                  </a:cubicBezTo>
                  <a:cubicBezTo>
                    <a:pt x="0" y="224623"/>
                    <a:pt x="64778" y="289328"/>
                    <a:pt x="144700" y="289401"/>
                  </a:cubicBezTo>
                  <a:cubicBezTo>
                    <a:pt x="224623" y="289401"/>
                    <a:pt x="289328" y="224623"/>
                    <a:pt x="289401" y="144700"/>
                  </a:cubicBezTo>
                  <a:lnTo>
                    <a:pt x="283966" y="1447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595;p2">
              <a:extLst>
                <a:ext uri="{FF2B5EF4-FFF2-40B4-BE49-F238E27FC236}">
                  <a16:creationId xmlns:a16="http://schemas.microsoft.com/office/drawing/2014/main" id="{DF7A2B89-FFB4-DAAA-0DC2-9BAB1CD42960}"/>
                </a:ext>
              </a:extLst>
            </p:cNvPr>
            <p:cNvSpPr/>
            <p:nvPr/>
          </p:nvSpPr>
          <p:spPr>
            <a:xfrm>
              <a:off x="1221256" y="3647674"/>
              <a:ext cx="221939" cy="192085"/>
            </a:xfrm>
            <a:custGeom>
              <a:avLst/>
              <a:gdLst/>
              <a:ahLst/>
              <a:cxnLst/>
              <a:rect l="l" t="t" r="r" b="b"/>
              <a:pathLst>
                <a:path w="221939" h="192085" extrusionOk="0">
                  <a:moveTo>
                    <a:pt x="212955" y="1303"/>
                  </a:moveTo>
                  <a:lnTo>
                    <a:pt x="1883" y="182523"/>
                  </a:lnTo>
                  <a:cubicBezTo>
                    <a:pt x="-364" y="184479"/>
                    <a:pt x="-653" y="187885"/>
                    <a:pt x="1303" y="190203"/>
                  </a:cubicBezTo>
                  <a:cubicBezTo>
                    <a:pt x="3259" y="192449"/>
                    <a:pt x="6665" y="192739"/>
                    <a:pt x="8984" y="190783"/>
                  </a:cubicBezTo>
                  <a:lnTo>
                    <a:pt x="220056" y="9563"/>
                  </a:lnTo>
                  <a:cubicBezTo>
                    <a:pt x="222303" y="7607"/>
                    <a:pt x="222592" y="4201"/>
                    <a:pt x="220636" y="1883"/>
                  </a:cubicBezTo>
                  <a:cubicBezTo>
                    <a:pt x="218680" y="-364"/>
                    <a:pt x="215274" y="-653"/>
                    <a:pt x="212955" y="1303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596;p2">
              <a:extLst>
                <a:ext uri="{FF2B5EF4-FFF2-40B4-BE49-F238E27FC236}">
                  <a16:creationId xmlns:a16="http://schemas.microsoft.com/office/drawing/2014/main" id="{897F7CE4-B89C-3F35-D415-9F9303AEF8CA}"/>
                </a:ext>
              </a:extLst>
            </p:cNvPr>
            <p:cNvSpPr/>
            <p:nvPr/>
          </p:nvSpPr>
          <p:spPr>
            <a:xfrm>
              <a:off x="1109088" y="3424427"/>
              <a:ext cx="83762" cy="10868"/>
            </a:xfrm>
            <a:custGeom>
              <a:avLst/>
              <a:gdLst/>
              <a:ahLst/>
              <a:cxnLst/>
              <a:rect l="l" t="t" r="r" b="b"/>
              <a:pathLst>
                <a:path w="83762" h="10868" extrusionOk="0">
                  <a:moveTo>
                    <a:pt x="5434" y="10869"/>
                  </a:moveTo>
                  <a:lnTo>
                    <a:pt x="78328" y="10869"/>
                  </a:lnTo>
                  <a:cubicBezTo>
                    <a:pt x="81299" y="10869"/>
                    <a:pt x="83763" y="8405"/>
                    <a:pt x="83763" y="5434"/>
                  </a:cubicBezTo>
                  <a:cubicBezTo>
                    <a:pt x="83763" y="2464"/>
                    <a:pt x="81299" y="0"/>
                    <a:pt x="78328" y="0"/>
                  </a:cubicBez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597;p2">
              <a:extLst>
                <a:ext uri="{FF2B5EF4-FFF2-40B4-BE49-F238E27FC236}">
                  <a16:creationId xmlns:a16="http://schemas.microsoft.com/office/drawing/2014/main" id="{BBE390FB-09E7-9585-69E3-7000FEE8E8C1}"/>
                </a:ext>
              </a:extLst>
            </p:cNvPr>
            <p:cNvSpPr/>
            <p:nvPr/>
          </p:nvSpPr>
          <p:spPr>
            <a:xfrm>
              <a:off x="1479353" y="3424427"/>
              <a:ext cx="83762" cy="10868"/>
            </a:xfrm>
            <a:custGeom>
              <a:avLst/>
              <a:gdLst/>
              <a:ahLst/>
              <a:cxnLst/>
              <a:rect l="l" t="t" r="r" b="b"/>
              <a:pathLst>
                <a:path w="83762" h="10868" extrusionOk="0">
                  <a:moveTo>
                    <a:pt x="5434" y="10869"/>
                  </a:moveTo>
                  <a:lnTo>
                    <a:pt x="78328" y="10869"/>
                  </a:lnTo>
                  <a:cubicBezTo>
                    <a:pt x="81299" y="10869"/>
                    <a:pt x="83762" y="8405"/>
                    <a:pt x="83762" y="5434"/>
                  </a:cubicBezTo>
                  <a:cubicBezTo>
                    <a:pt x="83762" y="2464"/>
                    <a:pt x="81299" y="0"/>
                    <a:pt x="78328" y="0"/>
                  </a:cubicBez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598;p2">
            <a:extLst>
              <a:ext uri="{FF2B5EF4-FFF2-40B4-BE49-F238E27FC236}">
                <a16:creationId xmlns:a16="http://schemas.microsoft.com/office/drawing/2014/main" id="{0A8D8F83-21C9-5FF8-E292-D3E93CED65C9}"/>
              </a:ext>
            </a:extLst>
          </p:cNvPr>
          <p:cNvGrpSpPr/>
          <p:nvPr/>
        </p:nvGrpSpPr>
        <p:grpSpPr>
          <a:xfrm>
            <a:off x="5936809" y="3736125"/>
            <a:ext cx="508936" cy="466502"/>
            <a:chOff x="5653783" y="3364865"/>
            <a:chExt cx="661332" cy="606191"/>
          </a:xfrm>
        </p:grpSpPr>
        <p:sp>
          <p:nvSpPr>
            <p:cNvPr id="272" name="Google Shape;599;p2">
              <a:extLst>
                <a:ext uri="{FF2B5EF4-FFF2-40B4-BE49-F238E27FC236}">
                  <a16:creationId xmlns:a16="http://schemas.microsoft.com/office/drawing/2014/main" id="{A6A64E5F-9BAB-8849-B813-861DBEF9BD58}"/>
                </a:ext>
              </a:extLst>
            </p:cNvPr>
            <p:cNvSpPr/>
            <p:nvPr/>
          </p:nvSpPr>
          <p:spPr>
            <a:xfrm>
              <a:off x="5819989" y="3501943"/>
              <a:ext cx="329064" cy="469113"/>
            </a:xfrm>
            <a:custGeom>
              <a:avLst/>
              <a:gdLst/>
              <a:ahLst/>
              <a:cxnLst/>
              <a:rect l="l" t="t" r="r" b="b"/>
              <a:pathLst>
                <a:path w="329064" h="469113" extrusionOk="0">
                  <a:moveTo>
                    <a:pt x="318181" y="5014"/>
                  </a:moveTo>
                  <a:lnTo>
                    <a:pt x="283546" y="444478"/>
                  </a:lnTo>
                  <a:cubicBezTo>
                    <a:pt x="282966" y="452231"/>
                    <a:pt x="276445" y="458245"/>
                    <a:pt x="268692" y="458245"/>
                  </a:cubicBezTo>
                  <a:lnTo>
                    <a:pt x="60373" y="458245"/>
                  </a:lnTo>
                  <a:cubicBezTo>
                    <a:pt x="52620" y="458245"/>
                    <a:pt x="46098" y="452231"/>
                    <a:pt x="45519" y="444478"/>
                  </a:cubicBezTo>
                  <a:lnTo>
                    <a:pt x="10883" y="5014"/>
                  </a:lnTo>
                  <a:cubicBezTo>
                    <a:pt x="10666" y="2044"/>
                    <a:pt x="8057" y="-203"/>
                    <a:pt x="5014" y="15"/>
                  </a:cubicBezTo>
                  <a:cubicBezTo>
                    <a:pt x="2043" y="232"/>
                    <a:pt x="-203" y="2841"/>
                    <a:pt x="15" y="5884"/>
                  </a:cubicBezTo>
                  <a:lnTo>
                    <a:pt x="34650" y="445347"/>
                  </a:lnTo>
                  <a:cubicBezTo>
                    <a:pt x="35737" y="458752"/>
                    <a:pt x="46895" y="469114"/>
                    <a:pt x="60373" y="469114"/>
                  </a:cubicBezTo>
                  <a:lnTo>
                    <a:pt x="268692" y="469114"/>
                  </a:lnTo>
                  <a:cubicBezTo>
                    <a:pt x="282170" y="469114"/>
                    <a:pt x="293328" y="458752"/>
                    <a:pt x="294415" y="445347"/>
                  </a:cubicBezTo>
                  <a:lnTo>
                    <a:pt x="329050" y="5884"/>
                  </a:lnTo>
                  <a:cubicBezTo>
                    <a:pt x="329268" y="2913"/>
                    <a:pt x="327022" y="304"/>
                    <a:pt x="324051" y="15"/>
                  </a:cubicBezTo>
                  <a:cubicBezTo>
                    <a:pt x="321080" y="-203"/>
                    <a:pt x="318472" y="2044"/>
                    <a:pt x="318181" y="5014"/>
                  </a:cubicBezTo>
                  <a:lnTo>
                    <a:pt x="318181" y="501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600;p2">
              <a:extLst>
                <a:ext uri="{FF2B5EF4-FFF2-40B4-BE49-F238E27FC236}">
                  <a16:creationId xmlns:a16="http://schemas.microsoft.com/office/drawing/2014/main" id="{1B47C311-7AFE-8DBD-7548-30FE8D54B7A3}"/>
                </a:ext>
              </a:extLst>
            </p:cNvPr>
            <p:cNvSpPr/>
            <p:nvPr/>
          </p:nvSpPr>
          <p:spPr>
            <a:xfrm>
              <a:off x="5805005" y="3445440"/>
              <a:ext cx="358889" cy="67386"/>
            </a:xfrm>
            <a:custGeom>
              <a:avLst/>
              <a:gdLst/>
              <a:ahLst/>
              <a:cxnLst/>
              <a:rect l="l" t="t" r="r" b="b"/>
              <a:pathLst>
                <a:path w="358889" h="67386" extrusionOk="0">
                  <a:moveTo>
                    <a:pt x="325196" y="61952"/>
                  </a:moveTo>
                  <a:lnTo>
                    <a:pt x="325196" y="56518"/>
                  </a:lnTo>
                  <a:lnTo>
                    <a:pt x="33694" y="56518"/>
                  </a:lnTo>
                  <a:cubicBezTo>
                    <a:pt x="21085" y="56518"/>
                    <a:pt x="10941" y="46301"/>
                    <a:pt x="10869" y="33693"/>
                  </a:cubicBezTo>
                  <a:cubicBezTo>
                    <a:pt x="10869" y="21086"/>
                    <a:pt x="21085" y="10941"/>
                    <a:pt x="33694" y="10869"/>
                  </a:cubicBezTo>
                  <a:lnTo>
                    <a:pt x="325196" y="10869"/>
                  </a:lnTo>
                  <a:cubicBezTo>
                    <a:pt x="337803" y="10869"/>
                    <a:pt x="347948" y="21086"/>
                    <a:pt x="348020" y="33693"/>
                  </a:cubicBezTo>
                  <a:cubicBezTo>
                    <a:pt x="348020" y="46301"/>
                    <a:pt x="337803" y="56446"/>
                    <a:pt x="325196" y="56518"/>
                  </a:cubicBezTo>
                  <a:lnTo>
                    <a:pt x="325196" y="67387"/>
                  </a:lnTo>
                  <a:cubicBezTo>
                    <a:pt x="343818" y="67387"/>
                    <a:pt x="358889" y="52315"/>
                    <a:pt x="358889" y="33693"/>
                  </a:cubicBezTo>
                  <a:cubicBezTo>
                    <a:pt x="358889" y="15072"/>
                    <a:pt x="343818" y="0"/>
                    <a:pt x="325196" y="0"/>
                  </a:cubicBezTo>
                  <a:lnTo>
                    <a:pt x="33694" y="0"/>
                  </a:lnTo>
                  <a:cubicBezTo>
                    <a:pt x="15072" y="0"/>
                    <a:pt x="0" y="15072"/>
                    <a:pt x="0" y="33693"/>
                  </a:cubicBezTo>
                  <a:cubicBezTo>
                    <a:pt x="0" y="52315"/>
                    <a:pt x="15072" y="67387"/>
                    <a:pt x="33694" y="67387"/>
                  </a:cubicBezTo>
                  <a:lnTo>
                    <a:pt x="325196" y="67387"/>
                  </a:lnTo>
                  <a:lnTo>
                    <a:pt x="325196" y="6195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601;p2">
              <a:extLst>
                <a:ext uri="{FF2B5EF4-FFF2-40B4-BE49-F238E27FC236}">
                  <a16:creationId xmlns:a16="http://schemas.microsoft.com/office/drawing/2014/main" id="{05FE603D-34FC-A798-C718-E39AD0D3F652}"/>
                </a:ext>
              </a:extLst>
            </p:cNvPr>
            <p:cNvSpPr/>
            <p:nvPr/>
          </p:nvSpPr>
          <p:spPr>
            <a:xfrm>
              <a:off x="5835931" y="3364865"/>
              <a:ext cx="296970" cy="91462"/>
            </a:xfrm>
            <a:custGeom>
              <a:avLst/>
              <a:gdLst/>
              <a:ahLst/>
              <a:cxnLst/>
              <a:rect l="l" t="t" r="r" b="b"/>
              <a:pathLst>
                <a:path w="296970" h="91462" extrusionOk="0">
                  <a:moveTo>
                    <a:pt x="10738" y="87603"/>
                  </a:moveTo>
                  <a:lnTo>
                    <a:pt x="27910" y="29998"/>
                  </a:lnTo>
                  <a:cubicBezTo>
                    <a:pt x="31316" y="18622"/>
                    <a:pt x="41750" y="10869"/>
                    <a:pt x="53633" y="10869"/>
                  </a:cubicBezTo>
                  <a:lnTo>
                    <a:pt x="243476" y="10869"/>
                  </a:lnTo>
                  <a:cubicBezTo>
                    <a:pt x="255359" y="10869"/>
                    <a:pt x="265793" y="18694"/>
                    <a:pt x="269198" y="29998"/>
                  </a:cubicBezTo>
                  <a:lnTo>
                    <a:pt x="286371" y="87603"/>
                  </a:lnTo>
                  <a:cubicBezTo>
                    <a:pt x="287241" y="90501"/>
                    <a:pt x="290284" y="92095"/>
                    <a:pt x="293110" y="91226"/>
                  </a:cubicBezTo>
                  <a:cubicBezTo>
                    <a:pt x="296008" y="90356"/>
                    <a:pt x="297603" y="87313"/>
                    <a:pt x="296733" y="84487"/>
                  </a:cubicBezTo>
                  <a:lnTo>
                    <a:pt x="279560" y="26882"/>
                  </a:lnTo>
                  <a:cubicBezTo>
                    <a:pt x="274778" y="10941"/>
                    <a:pt x="260069" y="0"/>
                    <a:pt x="243403" y="0"/>
                  </a:cubicBezTo>
                  <a:lnTo>
                    <a:pt x="53561" y="0"/>
                  </a:lnTo>
                  <a:cubicBezTo>
                    <a:pt x="36895" y="0"/>
                    <a:pt x="22186" y="10941"/>
                    <a:pt x="17404" y="26882"/>
                  </a:cubicBezTo>
                  <a:lnTo>
                    <a:pt x="231" y="84487"/>
                  </a:lnTo>
                  <a:cubicBezTo>
                    <a:pt x="-638" y="87385"/>
                    <a:pt x="1028" y="90356"/>
                    <a:pt x="3854" y="91226"/>
                  </a:cubicBezTo>
                  <a:cubicBezTo>
                    <a:pt x="6753" y="92095"/>
                    <a:pt x="9723" y="90429"/>
                    <a:pt x="10593" y="87603"/>
                  </a:cubicBezTo>
                  <a:lnTo>
                    <a:pt x="10593" y="8760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602;p2">
              <a:extLst>
                <a:ext uri="{FF2B5EF4-FFF2-40B4-BE49-F238E27FC236}">
                  <a16:creationId xmlns:a16="http://schemas.microsoft.com/office/drawing/2014/main" id="{EBE85117-468C-D08B-DF7F-17E531BF486E}"/>
                </a:ext>
              </a:extLst>
            </p:cNvPr>
            <p:cNvSpPr/>
            <p:nvPr/>
          </p:nvSpPr>
          <p:spPr>
            <a:xfrm>
              <a:off x="5896737" y="3364865"/>
              <a:ext cx="175495" cy="49924"/>
            </a:xfrm>
            <a:custGeom>
              <a:avLst/>
              <a:gdLst/>
              <a:ahLst/>
              <a:cxnLst/>
              <a:rect l="l" t="t" r="r" b="b"/>
              <a:pathLst>
                <a:path w="175495" h="49924" extrusionOk="0">
                  <a:moveTo>
                    <a:pt x="164627" y="5434"/>
                  </a:moveTo>
                  <a:lnTo>
                    <a:pt x="164627" y="27824"/>
                  </a:lnTo>
                  <a:cubicBezTo>
                    <a:pt x="164627" y="34056"/>
                    <a:pt x="159627" y="39055"/>
                    <a:pt x="153396" y="39055"/>
                  </a:cubicBezTo>
                  <a:lnTo>
                    <a:pt x="22100" y="39055"/>
                  </a:lnTo>
                  <a:cubicBezTo>
                    <a:pt x="15869" y="39055"/>
                    <a:pt x="10869" y="34056"/>
                    <a:pt x="10869" y="27824"/>
                  </a:cubicBez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27824"/>
                  </a:lnTo>
                  <a:cubicBezTo>
                    <a:pt x="0" y="40070"/>
                    <a:pt x="9927" y="49924"/>
                    <a:pt x="22100" y="49924"/>
                  </a:cubicBezTo>
                  <a:lnTo>
                    <a:pt x="153396" y="49924"/>
                  </a:lnTo>
                  <a:cubicBezTo>
                    <a:pt x="165569" y="49924"/>
                    <a:pt x="175496" y="40070"/>
                    <a:pt x="175496" y="27824"/>
                  </a:cubicBezTo>
                  <a:lnTo>
                    <a:pt x="175496" y="5434"/>
                  </a:lnTo>
                  <a:cubicBezTo>
                    <a:pt x="175496" y="2464"/>
                    <a:pt x="173032" y="0"/>
                    <a:pt x="170061" y="0"/>
                  </a:cubicBezTo>
                  <a:cubicBezTo>
                    <a:pt x="167091" y="0"/>
                    <a:pt x="164627" y="2464"/>
                    <a:pt x="164627" y="5434"/>
                  </a:cubicBezTo>
                  <a:lnTo>
                    <a:pt x="164627" y="543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603;p2">
              <a:extLst>
                <a:ext uri="{FF2B5EF4-FFF2-40B4-BE49-F238E27FC236}">
                  <a16:creationId xmlns:a16="http://schemas.microsoft.com/office/drawing/2014/main" id="{1F371FD1-94F8-4BB2-7DD9-4DAF6F7A17B7}"/>
                </a:ext>
              </a:extLst>
            </p:cNvPr>
            <p:cNvSpPr/>
            <p:nvPr/>
          </p:nvSpPr>
          <p:spPr>
            <a:xfrm>
              <a:off x="6162010" y="3542680"/>
              <a:ext cx="139650" cy="428376"/>
            </a:xfrm>
            <a:custGeom>
              <a:avLst/>
              <a:gdLst/>
              <a:ahLst/>
              <a:cxnLst/>
              <a:rect l="l" t="t" r="r" b="b"/>
              <a:pathLst>
                <a:path w="139650" h="428376" extrusionOk="0">
                  <a:moveTo>
                    <a:pt x="40360" y="10869"/>
                  </a:moveTo>
                  <a:lnTo>
                    <a:pt x="128252" y="10869"/>
                  </a:lnTo>
                  <a:lnTo>
                    <a:pt x="97167" y="405407"/>
                  </a:lnTo>
                  <a:cubicBezTo>
                    <a:pt x="96660" y="412219"/>
                    <a:pt x="90936" y="417508"/>
                    <a:pt x="84125" y="417508"/>
                  </a:cubicBezTo>
                  <a:lnTo>
                    <a:pt x="5434" y="417508"/>
                  </a:lnTo>
                  <a:cubicBezTo>
                    <a:pt x="2463" y="417508"/>
                    <a:pt x="0" y="419972"/>
                    <a:pt x="0" y="422943"/>
                  </a:cubicBezTo>
                  <a:cubicBezTo>
                    <a:pt x="0" y="425913"/>
                    <a:pt x="2463" y="428377"/>
                    <a:pt x="5434" y="428377"/>
                  </a:cubicBezTo>
                  <a:lnTo>
                    <a:pt x="84125" y="428377"/>
                  </a:lnTo>
                  <a:cubicBezTo>
                    <a:pt x="96660" y="428377"/>
                    <a:pt x="107021" y="418740"/>
                    <a:pt x="108036" y="406277"/>
                  </a:cubicBezTo>
                  <a:lnTo>
                    <a:pt x="139628" y="5869"/>
                  </a:lnTo>
                  <a:cubicBezTo>
                    <a:pt x="139773" y="4347"/>
                    <a:pt x="139193" y="2898"/>
                    <a:pt x="138179" y="1739"/>
                  </a:cubicBezTo>
                  <a:cubicBezTo>
                    <a:pt x="137165" y="652"/>
                    <a:pt x="135715" y="0"/>
                    <a:pt x="134194" y="0"/>
                  </a:cubicBezTo>
                  <a:lnTo>
                    <a:pt x="40360" y="0"/>
                  </a:lnTo>
                  <a:cubicBezTo>
                    <a:pt x="37389" y="0"/>
                    <a:pt x="34925" y="2464"/>
                    <a:pt x="34925" y="5434"/>
                  </a:cubicBezTo>
                  <a:cubicBezTo>
                    <a:pt x="34925" y="8405"/>
                    <a:pt x="37389" y="10869"/>
                    <a:pt x="40360" y="10869"/>
                  </a:cubicBezTo>
                  <a:lnTo>
                    <a:pt x="40360" y="1086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604;p2">
              <a:extLst>
                <a:ext uri="{FF2B5EF4-FFF2-40B4-BE49-F238E27FC236}">
                  <a16:creationId xmlns:a16="http://schemas.microsoft.com/office/drawing/2014/main" id="{E7039ABF-0BCD-809F-1EDB-BC1179F3E8EE}"/>
                </a:ext>
              </a:extLst>
            </p:cNvPr>
            <p:cNvSpPr/>
            <p:nvPr/>
          </p:nvSpPr>
          <p:spPr>
            <a:xfrm>
              <a:off x="6191935" y="3491234"/>
              <a:ext cx="123180" cy="62314"/>
            </a:xfrm>
            <a:custGeom>
              <a:avLst/>
              <a:gdLst/>
              <a:ahLst/>
              <a:cxnLst/>
              <a:rect l="l" t="t" r="r" b="b"/>
              <a:pathLst>
                <a:path w="123180" h="62314" extrusionOk="0">
                  <a:moveTo>
                    <a:pt x="17607" y="10869"/>
                  </a:moveTo>
                  <a:lnTo>
                    <a:pt x="97312" y="10869"/>
                  </a:lnTo>
                  <a:cubicBezTo>
                    <a:pt x="105573" y="10869"/>
                    <a:pt x="112311" y="17607"/>
                    <a:pt x="112311" y="25868"/>
                  </a:cubicBezTo>
                  <a:lnTo>
                    <a:pt x="112311" y="36447"/>
                  </a:lnTo>
                  <a:cubicBezTo>
                    <a:pt x="112311" y="44707"/>
                    <a:pt x="105573" y="51446"/>
                    <a:pt x="97312" y="51446"/>
                  </a:cubicBezTo>
                  <a:lnTo>
                    <a:pt x="5434" y="51446"/>
                  </a:lnTo>
                  <a:cubicBezTo>
                    <a:pt x="2463" y="51446"/>
                    <a:pt x="0" y="53909"/>
                    <a:pt x="0" y="56880"/>
                  </a:cubicBezTo>
                  <a:cubicBezTo>
                    <a:pt x="0" y="59851"/>
                    <a:pt x="2463" y="62315"/>
                    <a:pt x="5434" y="62315"/>
                  </a:cubicBezTo>
                  <a:lnTo>
                    <a:pt x="97312" y="62315"/>
                  </a:lnTo>
                  <a:cubicBezTo>
                    <a:pt x="111586" y="62315"/>
                    <a:pt x="123180" y="50721"/>
                    <a:pt x="123180" y="36447"/>
                  </a:cubicBezTo>
                  <a:lnTo>
                    <a:pt x="123180" y="25868"/>
                  </a:lnTo>
                  <a:cubicBezTo>
                    <a:pt x="123180" y="11593"/>
                    <a:pt x="111586" y="0"/>
                    <a:pt x="97312" y="0"/>
                  </a:cubicBezTo>
                  <a:lnTo>
                    <a:pt x="17607" y="0"/>
                  </a:lnTo>
                  <a:cubicBezTo>
                    <a:pt x="14636" y="0"/>
                    <a:pt x="12173" y="2464"/>
                    <a:pt x="12173" y="5434"/>
                  </a:cubicBezTo>
                  <a:cubicBezTo>
                    <a:pt x="12173" y="8405"/>
                    <a:pt x="14636" y="10869"/>
                    <a:pt x="17607" y="10869"/>
                  </a:cubicBezTo>
                  <a:lnTo>
                    <a:pt x="17607" y="1086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605;p2">
              <a:extLst>
                <a:ext uri="{FF2B5EF4-FFF2-40B4-BE49-F238E27FC236}">
                  <a16:creationId xmlns:a16="http://schemas.microsoft.com/office/drawing/2014/main" id="{C252039C-5730-7554-5A2A-F655B32FFD96}"/>
                </a:ext>
              </a:extLst>
            </p:cNvPr>
            <p:cNvSpPr/>
            <p:nvPr/>
          </p:nvSpPr>
          <p:spPr>
            <a:xfrm>
              <a:off x="6183457" y="3417760"/>
              <a:ext cx="103418" cy="84289"/>
            </a:xfrm>
            <a:custGeom>
              <a:avLst/>
              <a:gdLst/>
              <a:ahLst/>
              <a:cxnLst/>
              <a:rect l="l" t="t" r="r" b="b"/>
              <a:pathLst>
                <a:path w="103418" h="84289" extrusionOk="0">
                  <a:moveTo>
                    <a:pt x="5507" y="10869"/>
                  </a:moveTo>
                  <a:lnTo>
                    <a:pt x="54200" y="10869"/>
                  </a:lnTo>
                  <a:cubicBezTo>
                    <a:pt x="64778" y="10869"/>
                    <a:pt x="74126" y="17825"/>
                    <a:pt x="77169" y="27969"/>
                  </a:cubicBezTo>
                  <a:lnTo>
                    <a:pt x="92820" y="80429"/>
                  </a:lnTo>
                  <a:cubicBezTo>
                    <a:pt x="93689" y="83328"/>
                    <a:pt x="96733" y="84922"/>
                    <a:pt x="99559" y="84052"/>
                  </a:cubicBezTo>
                  <a:cubicBezTo>
                    <a:pt x="102457" y="83183"/>
                    <a:pt x="104051" y="80140"/>
                    <a:pt x="103182" y="77314"/>
                  </a:cubicBezTo>
                  <a:lnTo>
                    <a:pt x="87530" y="24854"/>
                  </a:lnTo>
                  <a:cubicBezTo>
                    <a:pt x="83111" y="10072"/>
                    <a:pt x="69561" y="0"/>
                    <a:pt x="54127" y="0"/>
                  </a:cubicBez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  <a:lnTo>
                    <a:pt x="5434" y="1086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606;p2">
              <a:extLst>
                <a:ext uri="{FF2B5EF4-FFF2-40B4-BE49-F238E27FC236}">
                  <a16:creationId xmlns:a16="http://schemas.microsoft.com/office/drawing/2014/main" id="{4BD59D13-BDD4-84A7-AC5A-520DC161CA21}"/>
                </a:ext>
              </a:extLst>
            </p:cNvPr>
            <p:cNvSpPr/>
            <p:nvPr/>
          </p:nvSpPr>
          <p:spPr>
            <a:xfrm>
              <a:off x="5667326" y="3542680"/>
              <a:ext cx="139635" cy="428376"/>
            </a:xfrm>
            <a:custGeom>
              <a:avLst/>
              <a:gdLst/>
              <a:ahLst/>
              <a:cxnLst/>
              <a:rect l="l" t="t" r="r" b="b"/>
              <a:pathLst>
                <a:path w="139635" h="428376" extrusionOk="0">
                  <a:moveTo>
                    <a:pt x="99276" y="0"/>
                  </a:moveTo>
                  <a:lnTo>
                    <a:pt x="5441" y="0"/>
                  </a:lnTo>
                  <a:cubicBezTo>
                    <a:pt x="3919" y="0"/>
                    <a:pt x="2471" y="652"/>
                    <a:pt x="1456" y="1739"/>
                  </a:cubicBezTo>
                  <a:cubicBezTo>
                    <a:pt x="442" y="2826"/>
                    <a:pt x="-66" y="4347"/>
                    <a:pt x="7" y="5869"/>
                  </a:cubicBezTo>
                  <a:lnTo>
                    <a:pt x="31599" y="406277"/>
                  </a:lnTo>
                  <a:cubicBezTo>
                    <a:pt x="32613" y="418740"/>
                    <a:pt x="42975" y="428377"/>
                    <a:pt x="55510" y="428377"/>
                  </a:cubicBezTo>
                  <a:lnTo>
                    <a:pt x="134201" y="428377"/>
                  </a:lnTo>
                  <a:cubicBezTo>
                    <a:pt x="137171" y="428377"/>
                    <a:pt x="139635" y="425913"/>
                    <a:pt x="139635" y="422943"/>
                  </a:cubicBezTo>
                  <a:cubicBezTo>
                    <a:pt x="139635" y="419972"/>
                    <a:pt x="137171" y="417508"/>
                    <a:pt x="134201" y="417508"/>
                  </a:cubicBezTo>
                  <a:lnTo>
                    <a:pt x="55510" y="417508"/>
                  </a:lnTo>
                  <a:cubicBezTo>
                    <a:pt x="48699" y="417508"/>
                    <a:pt x="42975" y="412219"/>
                    <a:pt x="42468" y="405407"/>
                  </a:cubicBezTo>
                  <a:lnTo>
                    <a:pt x="11383" y="10869"/>
                  </a:lnTo>
                  <a:lnTo>
                    <a:pt x="99276" y="10869"/>
                  </a:lnTo>
                  <a:cubicBezTo>
                    <a:pt x="102246" y="10869"/>
                    <a:pt x="104710" y="8405"/>
                    <a:pt x="104710" y="5434"/>
                  </a:cubicBezTo>
                  <a:cubicBezTo>
                    <a:pt x="104710" y="2464"/>
                    <a:pt x="102246" y="0"/>
                    <a:pt x="99276" y="0"/>
                  </a:cubicBezTo>
                  <a:lnTo>
                    <a:pt x="99276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607;p2">
              <a:extLst>
                <a:ext uri="{FF2B5EF4-FFF2-40B4-BE49-F238E27FC236}">
                  <a16:creationId xmlns:a16="http://schemas.microsoft.com/office/drawing/2014/main" id="{BF1D20EE-57FE-670B-6F7B-73DABBA2B9B7}"/>
                </a:ext>
              </a:extLst>
            </p:cNvPr>
            <p:cNvSpPr/>
            <p:nvPr/>
          </p:nvSpPr>
          <p:spPr>
            <a:xfrm>
              <a:off x="5653783" y="3491234"/>
              <a:ext cx="123180" cy="62314"/>
            </a:xfrm>
            <a:custGeom>
              <a:avLst/>
              <a:gdLst/>
              <a:ahLst/>
              <a:cxnLst/>
              <a:rect l="l" t="t" r="r" b="b"/>
              <a:pathLst>
                <a:path w="123180" h="62314" extrusionOk="0">
                  <a:moveTo>
                    <a:pt x="105573" y="0"/>
                  </a:moveTo>
                  <a:lnTo>
                    <a:pt x="25868" y="0"/>
                  </a:lnTo>
                  <a:cubicBezTo>
                    <a:pt x="11593" y="0"/>
                    <a:pt x="0" y="11593"/>
                    <a:pt x="0" y="25868"/>
                  </a:cubicBezTo>
                  <a:lnTo>
                    <a:pt x="0" y="36447"/>
                  </a:lnTo>
                  <a:cubicBezTo>
                    <a:pt x="0" y="50721"/>
                    <a:pt x="11593" y="62315"/>
                    <a:pt x="25868" y="62315"/>
                  </a:cubicBezTo>
                  <a:lnTo>
                    <a:pt x="117746" y="62315"/>
                  </a:lnTo>
                  <a:cubicBezTo>
                    <a:pt x="120716" y="62315"/>
                    <a:pt x="123180" y="59851"/>
                    <a:pt x="123180" y="56880"/>
                  </a:cubicBezTo>
                  <a:cubicBezTo>
                    <a:pt x="123180" y="53909"/>
                    <a:pt x="120716" y="51446"/>
                    <a:pt x="117746" y="51446"/>
                  </a:cubicBezTo>
                  <a:lnTo>
                    <a:pt x="25868" y="51446"/>
                  </a:lnTo>
                  <a:cubicBezTo>
                    <a:pt x="17607" y="51446"/>
                    <a:pt x="10869" y="44707"/>
                    <a:pt x="10869" y="36447"/>
                  </a:cubicBezTo>
                  <a:lnTo>
                    <a:pt x="10869" y="25868"/>
                  </a:lnTo>
                  <a:cubicBezTo>
                    <a:pt x="10869" y="17607"/>
                    <a:pt x="17607" y="10869"/>
                    <a:pt x="25868" y="10869"/>
                  </a:cubicBezTo>
                  <a:lnTo>
                    <a:pt x="105573" y="10869"/>
                  </a:lnTo>
                  <a:cubicBezTo>
                    <a:pt x="108543" y="10869"/>
                    <a:pt x="111007" y="8405"/>
                    <a:pt x="111007" y="5434"/>
                  </a:cubicBezTo>
                  <a:cubicBezTo>
                    <a:pt x="111007" y="2464"/>
                    <a:pt x="108543" y="0"/>
                    <a:pt x="105573" y="0"/>
                  </a:cubicBezTo>
                  <a:lnTo>
                    <a:pt x="105573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608;p2">
              <a:extLst>
                <a:ext uri="{FF2B5EF4-FFF2-40B4-BE49-F238E27FC236}">
                  <a16:creationId xmlns:a16="http://schemas.microsoft.com/office/drawing/2014/main" id="{3B3C347F-04BA-F9C7-FFC0-0F74F07A0628}"/>
                </a:ext>
              </a:extLst>
            </p:cNvPr>
            <p:cNvSpPr/>
            <p:nvPr/>
          </p:nvSpPr>
          <p:spPr>
            <a:xfrm>
              <a:off x="5682028" y="3417760"/>
              <a:ext cx="103339" cy="84283"/>
            </a:xfrm>
            <a:custGeom>
              <a:avLst/>
              <a:gdLst/>
              <a:ahLst/>
              <a:cxnLst/>
              <a:rect l="l" t="t" r="r" b="b"/>
              <a:pathLst>
                <a:path w="103339" h="84283" extrusionOk="0">
                  <a:moveTo>
                    <a:pt x="97978" y="0"/>
                  </a:moveTo>
                  <a:lnTo>
                    <a:pt x="49286" y="0"/>
                  </a:lnTo>
                  <a:cubicBezTo>
                    <a:pt x="33852" y="0"/>
                    <a:pt x="20302" y="10144"/>
                    <a:pt x="15882" y="24854"/>
                  </a:cubicBezTo>
                  <a:lnTo>
                    <a:pt x="231" y="77314"/>
                  </a:lnTo>
                  <a:cubicBezTo>
                    <a:pt x="-638" y="80212"/>
                    <a:pt x="1028" y="83183"/>
                    <a:pt x="3854" y="84052"/>
                  </a:cubicBezTo>
                  <a:cubicBezTo>
                    <a:pt x="6753" y="84922"/>
                    <a:pt x="9723" y="83255"/>
                    <a:pt x="10593" y="80429"/>
                  </a:cubicBezTo>
                  <a:lnTo>
                    <a:pt x="26244" y="27969"/>
                  </a:lnTo>
                  <a:cubicBezTo>
                    <a:pt x="29287" y="17825"/>
                    <a:pt x="38634" y="10869"/>
                    <a:pt x="49213" y="10869"/>
                  </a:cubicBezTo>
                  <a:lnTo>
                    <a:pt x="97906" y="10869"/>
                  </a:lnTo>
                  <a:cubicBezTo>
                    <a:pt x="100877" y="10869"/>
                    <a:pt x="103340" y="8405"/>
                    <a:pt x="103340" y="5434"/>
                  </a:cubicBezTo>
                  <a:cubicBezTo>
                    <a:pt x="103340" y="2464"/>
                    <a:pt x="100877" y="0"/>
                    <a:pt x="97906" y="0"/>
                  </a:cubicBezTo>
                  <a:lnTo>
                    <a:pt x="97906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609;p2">
              <a:extLst>
                <a:ext uri="{FF2B5EF4-FFF2-40B4-BE49-F238E27FC236}">
                  <a16:creationId xmlns:a16="http://schemas.microsoft.com/office/drawing/2014/main" id="{442233F4-88ED-5669-79D5-3A2915E59E22}"/>
                </a:ext>
              </a:extLst>
            </p:cNvPr>
            <p:cNvSpPr/>
            <p:nvPr/>
          </p:nvSpPr>
          <p:spPr>
            <a:xfrm>
              <a:off x="5942630" y="3604125"/>
              <a:ext cx="88961" cy="62932"/>
            </a:xfrm>
            <a:custGeom>
              <a:avLst/>
              <a:gdLst/>
              <a:ahLst/>
              <a:cxnLst/>
              <a:rect l="l" t="t" r="r" b="b"/>
              <a:pathLst>
                <a:path w="88961" h="62932" extrusionOk="0">
                  <a:moveTo>
                    <a:pt x="9756" y="54199"/>
                  </a:moveTo>
                  <a:lnTo>
                    <a:pt x="33233" y="16955"/>
                  </a:lnTo>
                  <a:lnTo>
                    <a:pt x="33378" y="16738"/>
                  </a:lnTo>
                  <a:cubicBezTo>
                    <a:pt x="35696" y="12825"/>
                    <a:pt x="39464" y="10941"/>
                    <a:pt x="43522" y="10869"/>
                  </a:cubicBezTo>
                  <a:cubicBezTo>
                    <a:pt x="47507" y="10869"/>
                    <a:pt x="51348" y="12753"/>
                    <a:pt x="53667" y="16738"/>
                  </a:cubicBezTo>
                  <a:lnTo>
                    <a:pt x="72723" y="49779"/>
                  </a:lnTo>
                  <a:lnTo>
                    <a:pt x="58883" y="47026"/>
                  </a:lnTo>
                  <a:cubicBezTo>
                    <a:pt x="55913" y="46446"/>
                    <a:pt x="53087" y="48330"/>
                    <a:pt x="52507" y="51301"/>
                  </a:cubicBezTo>
                  <a:cubicBezTo>
                    <a:pt x="51927" y="54272"/>
                    <a:pt x="53811" y="57098"/>
                    <a:pt x="56782" y="57677"/>
                  </a:cubicBezTo>
                  <a:lnTo>
                    <a:pt x="82432" y="62822"/>
                  </a:lnTo>
                  <a:cubicBezTo>
                    <a:pt x="84534" y="63257"/>
                    <a:pt x="86708" y="62387"/>
                    <a:pt x="87939" y="60648"/>
                  </a:cubicBezTo>
                  <a:cubicBezTo>
                    <a:pt x="89171" y="58909"/>
                    <a:pt x="89316" y="56590"/>
                    <a:pt x="88229" y="54779"/>
                  </a:cubicBezTo>
                  <a:lnTo>
                    <a:pt x="63159" y="11304"/>
                  </a:lnTo>
                  <a:cubicBezTo>
                    <a:pt x="58883" y="3840"/>
                    <a:pt x="51130" y="0"/>
                    <a:pt x="43667" y="0"/>
                  </a:cubicBezTo>
                  <a:cubicBezTo>
                    <a:pt x="36131" y="0"/>
                    <a:pt x="28451" y="3840"/>
                    <a:pt x="24176" y="11304"/>
                  </a:cubicBezTo>
                  <a:lnTo>
                    <a:pt x="28885" y="14057"/>
                  </a:lnTo>
                  <a:lnTo>
                    <a:pt x="24320" y="11159"/>
                  </a:lnTo>
                  <a:lnTo>
                    <a:pt x="844" y="48403"/>
                  </a:lnTo>
                  <a:cubicBezTo>
                    <a:pt x="-750" y="50939"/>
                    <a:pt x="-26" y="54272"/>
                    <a:pt x="2511" y="55866"/>
                  </a:cubicBezTo>
                  <a:cubicBezTo>
                    <a:pt x="5046" y="57460"/>
                    <a:pt x="8380" y="56735"/>
                    <a:pt x="9974" y="54199"/>
                  </a:cubicBezTo>
                  <a:lnTo>
                    <a:pt x="9974" y="5419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610;p2">
              <a:extLst>
                <a:ext uri="{FF2B5EF4-FFF2-40B4-BE49-F238E27FC236}">
                  <a16:creationId xmlns:a16="http://schemas.microsoft.com/office/drawing/2014/main" id="{F12F0753-BD26-D31B-DBCF-0C05F5D03135}"/>
                </a:ext>
              </a:extLst>
            </p:cNvPr>
            <p:cNvSpPr/>
            <p:nvPr/>
          </p:nvSpPr>
          <p:spPr>
            <a:xfrm>
              <a:off x="5899024" y="3684516"/>
              <a:ext cx="84736" cy="70540"/>
            </a:xfrm>
            <a:custGeom>
              <a:avLst/>
              <a:gdLst/>
              <a:ahLst/>
              <a:cxnLst/>
              <a:rect l="l" t="t" r="r" b="b"/>
              <a:pathLst>
                <a:path w="84736" h="70540" extrusionOk="0">
                  <a:moveTo>
                    <a:pt x="79447" y="59744"/>
                  </a:moveTo>
                  <a:lnTo>
                    <a:pt x="25973" y="59744"/>
                  </a:lnTo>
                  <a:cubicBezTo>
                    <a:pt x="22495" y="59744"/>
                    <a:pt x="19669" y="58368"/>
                    <a:pt x="17568" y="56194"/>
                  </a:cubicBezTo>
                  <a:cubicBezTo>
                    <a:pt x="15466" y="54020"/>
                    <a:pt x="14234" y="51049"/>
                    <a:pt x="14234" y="48006"/>
                  </a:cubicBezTo>
                  <a:cubicBezTo>
                    <a:pt x="14234" y="46050"/>
                    <a:pt x="14742" y="44093"/>
                    <a:pt x="15828" y="42209"/>
                  </a:cubicBezTo>
                  <a:lnTo>
                    <a:pt x="35465" y="8154"/>
                  </a:lnTo>
                  <a:cubicBezTo>
                    <a:pt x="36552" y="6342"/>
                    <a:pt x="36407" y="4023"/>
                    <a:pt x="35175" y="2284"/>
                  </a:cubicBezTo>
                  <a:cubicBezTo>
                    <a:pt x="33943" y="546"/>
                    <a:pt x="31769" y="-324"/>
                    <a:pt x="29668" y="111"/>
                  </a:cubicBezTo>
                  <a:lnTo>
                    <a:pt x="4380" y="5255"/>
                  </a:lnTo>
                  <a:cubicBezTo>
                    <a:pt x="1409" y="5835"/>
                    <a:pt x="-475" y="8733"/>
                    <a:pt x="105" y="11632"/>
                  </a:cubicBezTo>
                  <a:cubicBezTo>
                    <a:pt x="684" y="14603"/>
                    <a:pt x="3583" y="16486"/>
                    <a:pt x="6481" y="15907"/>
                  </a:cubicBezTo>
                  <a:lnTo>
                    <a:pt x="19958" y="13153"/>
                  </a:lnTo>
                  <a:lnTo>
                    <a:pt x="6336" y="36775"/>
                  </a:lnTo>
                  <a:cubicBezTo>
                    <a:pt x="4235" y="40325"/>
                    <a:pt x="3293" y="44238"/>
                    <a:pt x="3293" y="48006"/>
                  </a:cubicBezTo>
                  <a:cubicBezTo>
                    <a:pt x="3293" y="53948"/>
                    <a:pt x="5612" y="59527"/>
                    <a:pt x="9597" y="63657"/>
                  </a:cubicBezTo>
                  <a:cubicBezTo>
                    <a:pt x="13582" y="67860"/>
                    <a:pt x="19306" y="70541"/>
                    <a:pt x="25828" y="70541"/>
                  </a:cubicBezTo>
                  <a:lnTo>
                    <a:pt x="79302" y="70541"/>
                  </a:lnTo>
                  <a:cubicBezTo>
                    <a:pt x="82273" y="70541"/>
                    <a:pt x="84737" y="68077"/>
                    <a:pt x="84737" y="65106"/>
                  </a:cubicBezTo>
                  <a:cubicBezTo>
                    <a:pt x="84737" y="62136"/>
                    <a:pt x="82273" y="59672"/>
                    <a:pt x="79302" y="59672"/>
                  </a:cubicBezTo>
                  <a:lnTo>
                    <a:pt x="79302" y="5967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611;p2">
              <a:extLst>
                <a:ext uri="{FF2B5EF4-FFF2-40B4-BE49-F238E27FC236}">
                  <a16:creationId xmlns:a16="http://schemas.microsoft.com/office/drawing/2014/main" id="{0B525E50-3BAA-7C37-1FB7-BE35502600AC}"/>
                </a:ext>
              </a:extLst>
            </p:cNvPr>
            <p:cNvSpPr/>
            <p:nvPr/>
          </p:nvSpPr>
          <p:spPr>
            <a:xfrm>
              <a:off x="6014280" y="3684675"/>
              <a:ext cx="55489" cy="90016"/>
            </a:xfrm>
            <a:custGeom>
              <a:avLst/>
              <a:gdLst/>
              <a:ahLst/>
              <a:cxnLst/>
              <a:rect l="l" t="t" r="r" b="b"/>
              <a:pathLst>
                <a:path w="55489" h="90016" extrusionOk="0">
                  <a:moveTo>
                    <a:pt x="23100" y="8067"/>
                  </a:moveTo>
                  <a:lnTo>
                    <a:pt x="43099" y="42123"/>
                  </a:lnTo>
                  <a:lnTo>
                    <a:pt x="43099" y="42123"/>
                  </a:lnTo>
                  <a:cubicBezTo>
                    <a:pt x="44185" y="44007"/>
                    <a:pt x="44693" y="45963"/>
                    <a:pt x="44693" y="47920"/>
                  </a:cubicBezTo>
                  <a:cubicBezTo>
                    <a:pt x="44693" y="50963"/>
                    <a:pt x="43461" y="53934"/>
                    <a:pt x="41360" y="56107"/>
                  </a:cubicBezTo>
                  <a:cubicBezTo>
                    <a:pt x="39258" y="58281"/>
                    <a:pt x="36432" y="59658"/>
                    <a:pt x="32954" y="59658"/>
                  </a:cubicBezTo>
                  <a:lnTo>
                    <a:pt x="5420" y="59658"/>
                  </a:lnTo>
                  <a:cubicBezTo>
                    <a:pt x="3319" y="59658"/>
                    <a:pt x="1362" y="60890"/>
                    <a:pt x="493" y="62846"/>
                  </a:cubicBezTo>
                  <a:cubicBezTo>
                    <a:pt x="-376" y="64802"/>
                    <a:pt x="-87" y="67049"/>
                    <a:pt x="1290" y="68643"/>
                  </a:cubicBezTo>
                  <a:lnTo>
                    <a:pt x="18028" y="88134"/>
                  </a:lnTo>
                  <a:cubicBezTo>
                    <a:pt x="19984" y="90380"/>
                    <a:pt x="23390" y="90670"/>
                    <a:pt x="25709" y="88714"/>
                  </a:cubicBezTo>
                  <a:cubicBezTo>
                    <a:pt x="27955" y="86757"/>
                    <a:pt x="28245" y="83352"/>
                    <a:pt x="26288" y="81033"/>
                  </a:cubicBezTo>
                  <a:lnTo>
                    <a:pt x="17231" y="70527"/>
                  </a:lnTo>
                  <a:lnTo>
                    <a:pt x="32954" y="70527"/>
                  </a:lnTo>
                  <a:cubicBezTo>
                    <a:pt x="39476" y="70527"/>
                    <a:pt x="45200" y="67773"/>
                    <a:pt x="49185" y="63643"/>
                  </a:cubicBezTo>
                  <a:cubicBezTo>
                    <a:pt x="53171" y="59513"/>
                    <a:pt x="55489" y="53861"/>
                    <a:pt x="55489" y="47992"/>
                  </a:cubicBezTo>
                  <a:cubicBezTo>
                    <a:pt x="55489" y="44224"/>
                    <a:pt x="54547" y="40311"/>
                    <a:pt x="52446" y="36761"/>
                  </a:cubicBezTo>
                  <a:lnTo>
                    <a:pt x="52446" y="36761"/>
                  </a:lnTo>
                  <a:cubicBezTo>
                    <a:pt x="52446" y="36761"/>
                    <a:pt x="32447" y="2705"/>
                    <a:pt x="32447" y="2705"/>
                  </a:cubicBezTo>
                  <a:cubicBezTo>
                    <a:pt x="30926" y="97"/>
                    <a:pt x="27593" y="-773"/>
                    <a:pt x="24984" y="749"/>
                  </a:cubicBezTo>
                  <a:cubicBezTo>
                    <a:pt x="22376" y="2270"/>
                    <a:pt x="21506" y="5604"/>
                    <a:pt x="23028" y="8212"/>
                  </a:cubicBezTo>
                  <a:lnTo>
                    <a:pt x="23028" y="82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612;p2">
              <a:extLst>
                <a:ext uri="{FF2B5EF4-FFF2-40B4-BE49-F238E27FC236}">
                  <a16:creationId xmlns:a16="http://schemas.microsoft.com/office/drawing/2014/main" id="{128BFD25-BEF7-B852-5C2A-DA43B0F86203}"/>
                </a:ext>
              </a:extLst>
            </p:cNvPr>
            <p:cNvSpPr/>
            <p:nvPr/>
          </p:nvSpPr>
          <p:spPr>
            <a:xfrm>
              <a:off x="6020557" y="3630197"/>
              <a:ext cx="18503" cy="36908"/>
            </a:xfrm>
            <a:custGeom>
              <a:avLst/>
              <a:gdLst/>
              <a:ahLst/>
              <a:cxnLst/>
              <a:rect l="l" t="t" r="r" b="b"/>
              <a:pathLst>
                <a:path w="18503" h="36908" extrusionOk="0">
                  <a:moveTo>
                    <a:pt x="10665" y="32982"/>
                  </a:moveTo>
                  <a:lnTo>
                    <a:pt x="18273" y="6969"/>
                  </a:lnTo>
                  <a:cubicBezTo>
                    <a:pt x="19142" y="4071"/>
                    <a:pt x="17476" y="1100"/>
                    <a:pt x="14578" y="231"/>
                  </a:cubicBezTo>
                  <a:cubicBezTo>
                    <a:pt x="11679" y="-639"/>
                    <a:pt x="8708" y="1028"/>
                    <a:pt x="7839" y="3926"/>
                  </a:cubicBezTo>
                  <a:lnTo>
                    <a:pt x="231" y="29939"/>
                  </a:lnTo>
                  <a:cubicBezTo>
                    <a:pt x="-639" y="32837"/>
                    <a:pt x="1028" y="35808"/>
                    <a:pt x="3926" y="36677"/>
                  </a:cubicBezTo>
                  <a:cubicBezTo>
                    <a:pt x="6824" y="37547"/>
                    <a:pt x="9795" y="35880"/>
                    <a:pt x="10665" y="32982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613;p2">
              <a:extLst>
                <a:ext uri="{FF2B5EF4-FFF2-40B4-BE49-F238E27FC236}">
                  <a16:creationId xmlns:a16="http://schemas.microsoft.com/office/drawing/2014/main" id="{30C0C446-9345-1B8A-0DCC-47EBDC17FD18}"/>
                </a:ext>
              </a:extLst>
            </p:cNvPr>
            <p:cNvSpPr/>
            <p:nvPr/>
          </p:nvSpPr>
          <p:spPr>
            <a:xfrm>
              <a:off x="5924397" y="3684534"/>
              <a:ext cx="18081" cy="34529"/>
            </a:xfrm>
            <a:custGeom>
              <a:avLst/>
              <a:gdLst/>
              <a:ahLst/>
              <a:cxnLst/>
              <a:rect l="l" t="t" r="r" b="b"/>
              <a:pathLst>
                <a:path w="18081" h="34529" extrusionOk="0">
                  <a:moveTo>
                    <a:pt x="237" y="7048"/>
                  </a:moveTo>
                  <a:lnTo>
                    <a:pt x="7410" y="30670"/>
                  </a:lnTo>
                  <a:cubicBezTo>
                    <a:pt x="8280" y="33568"/>
                    <a:pt x="11323" y="35162"/>
                    <a:pt x="14221" y="34293"/>
                  </a:cubicBezTo>
                  <a:cubicBezTo>
                    <a:pt x="17120" y="33423"/>
                    <a:pt x="18714" y="30380"/>
                    <a:pt x="17844" y="27482"/>
                  </a:cubicBezTo>
                  <a:lnTo>
                    <a:pt x="10671" y="3860"/>
                  </a:lnTo>
                  <a:cubicBezTo>
                    <a:pt x="9802" y="962"/>
                    <a:pt x="6758" y="-633"/>
                    <a:pt x="3860" y="237"/>
                  </a:cubicBezTo>
                  <a:cubicBezTo>
                    <a:pt x="961" y="1106"/>
                    <a:pt x="-633" y="4150"/>
                    <a:pt x="237" y="704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614;p2">
              <a:extLst>
                <a:ext uri="{FF2B5EF4-FFF2-40B4-BE49-F238E27FC236}">
                  <a16:creationId xmlns:a16="http://schemas.microsoft.com/office/drawing/2014/main" id="{4EE9B619-4823-4056-7994-272B9B95F1DE}"/>
                </a:ext>
              </a:extLst>
            </p:cNvPr>
            <p:cNvSpPr/>
            <p:nvPr/>
          </p:nvSpPr>
          <p:spPr>
            <a:xfrm>
              <a:off x="6014219" y="3722693"/>
              <a:ext cx="24802" cy="32482"/>
            </a:xfrm>
            <a:custGeom>
              <a:avLst/>
              <a:gdLst/>
              <a:ahLst/>
              <a:cxnLst/>
              <a:rect l="l" t="t" r="r" b="b"/>
              <a:pathLst>
                <a:path w="24802" h="32482" extrusionOk="0">
                  <a:moveTo>
                    <a:pt x="10046" y="29972"/>
                  </a:moveTo>
                  <a:lnTo>
                    <a:pt x="23958" y="8380"/>
                  </a:lnTo>
                  <a:cubicBezTo>
                    <a:pt x="25552" y="5843"/>
                    <a:pt x="24828" y="2510"/>
                    <a:pt x="22292" y="844"/>
                  </a:cubicBezTo>
                  <a:cubicBezTo>
                    <a:pt x="19755" y="-750"/>
                    <a:pt x="16423" y="-26"/>
                    <a:pt x="14756" y="2510"/>
                  </a:cubicBezTo>
                  <a:lnTo>
                    <a:pt x="844" y="24103"/>
                  </a:lnTo>
                  <a:cubicBezTo>
                    <a:pt x="-750" y="26639"/>
                    <a:pt x="-26" y="29972"/>
                    <a:pt x="2511" y="31639"/>
                  </a:cubicBezTo>
                  <a:cubicBezTo>
                    <a:pt x="5046" y="33233"/>
                    <a:pt x="8380" y="32508"/>
                    <a:pt x="10046" y="29972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615;p2">
            <a:extLst>
              <a:ext uri="{FF2B5EF4-FFF2-40B4-BE49-F238E27FC236}">
                <a16:creationId xmlns:a16="http://schemas.microsoft.com/office/drawing/2014/main" id="{897396F4-7B72-38A7-427D-6FF4B199B15C}"/>
              </a:ext>
            </a:extLst>
          </p:cNvPr>
          <p:cNvGrpSpPr/>
          <p:nvPr/>
        </p:nvGrpSpPr>
        <p:grpSpPr>
          <a:xfrm>
            <a:off x="3398624" y="3716109"/>
            <a:ext cx="404272" cy="532023"/>
            <a:chOff x="2624421" y="3325230"/>
            <a:chExt cx="525327" cy="691331"/>
          </a:xfrm>
        </p:grpSpPr>
        <p:sp>
          <p:nvSpPr>
            <p:cNvPr id="289" name="Google Shape;616;p2">
              <a:extLst>
                <a:ext uri="{FF2B5EF4-FFF2-40B4-BE49-F238E27FC236}">
                  <a16:creationId xmlns:a16="http://schemas.microsoft.com/office/drawing/2014/main" id="{C38497C6-5B21-B190-2C6E-BBA39D51DD87}"/>
                </a:ext>
              </a:extLst>
            </p:cNvPr>
            <p:cNvSpPr/>
            <p:nvPr/>
          </p:nvSpPr>
          <p:spPr>
            <a:xfrm>
              <a:off x="2891143" y="3658726"/>
              <a:ext cx="258605" cy="276318"/>
            </a:xfrm>
            <a:custGeom>
              <a:avLst/>
              <a:gdLst/>
              <a:ahLst/>
              <a:cxnLst/>
              <a:rect l="l" t="t" r="r" b="b"/>
              <a:pathLst>
                <a:path w="258605" h="276318" extrusionOk="0">
                  <a:moveTo>
                    <a:pt x="233752" y="5323"/>
                  </a:moveTo>
                  <a:lnTo>
                    <a:pt x="229332" y="2207"/>
                  </a:lnTo>
                  <a:cubicBezTo>
                    <a:pt x="203320" y="38799"/>
                    <a:pt x="176582" y="55029"/>
                    <a:pt x="154410" y="62855"/>
                  </a:cubicBezTo>
                  <a:cubicBezTo>
                    <a:pt x="133904" y="70028"/>
                    <a:pt x="118615" y="69521"/>
                    <a:pt x="102964" y="69811"/>
                  </a:cubicBezTo>
                  <a:cubicBezTo>
                    <a:pt x="87458" y="70028"/>
                    <a:pt x="71372" y="71188"/>
                    <a:pt x="52678" y="82419"/>
                  </a:cubicBezTo>
                  <a:cubicBezTo>
                    <a:pt x="50286" y="83868"/>
                    <a:pt x="38476" y="91114"/>
                    <a:pt x="26592" y="104229"/>
                  </a:cubicBezTo>
                  <a:cubicBezTo>
                    <a:pt x="14709" y="117344"/>
                    <a:pt x="2681" y="136473"/>
                    <a:pt x="362" y="161471"/>
                  </a:cubicBezTo>
                  <a:cubicBezTo>
                    <a:pt x="72" y="164370"/>
                    <a:pt x="0" y="167123"/>
                    <a:pt x="0" y="169877"/>
                  </a:cubicBezTo>
                  <a:cubicBezTo>
                    <a:pt x="0" y="201034"/>
                    <a:pt x="15796" y="223279"/>
                    <a:pt x="20433" y="229800"/>
                  </a:cubicBezTo>
                  <a:cubicBezTo>
                    <a:pt x="36519" y="252045"/>
                    <a:pt x="58329" y="263711"/>
                    <a:pt x="77314" y="269725"/>
                  </a:cubicBezTo>
                  <a:cubicBezTo>
                    <a:pt x="96298" y="275739"/>
                    <a:pt x="112674" y="276319"/>
                    <a:pt x="118615" y="276319"/>
                  </a:cubicBezTo>
                  <a:cubicBezTo>
                    <a:pt x="119267" y="276319"/>
                    <a:pt x="119847" y="276319"/>
                    <a:pt x="120137" y="276319"/>
                  </a:cubicBezTo>
                  <a:lnTo>
                    <a:pt x="120209" y="276319"/>
                  </a:lnTo>
                  <a:cubicBezTo>
                    <a:pt x="174843" y="275232"/>
                    <a:pt x="209189" y="238278"/>
                    <a:pt x="216652" y="230380"/>
                  </a:cubicBezTo>
                  <a:cubicBezTo>
                    <a:pt x="250490" y="194150"/>
                    <a:pt x="258606" y="147632"/>
                    <a:pt x="258606" y="110243"/>
                  </a:cubicBezTo>
                  <a:cubicBezTo>
                    <a:pt x="258606" y="82419"/>
                    <a:pt x="254113" y="59304"/>
                    <a:pt x="252012" y="48653"/>
                  </a:cubicBezTo>
                  <a:cubicBezTo>
                    <a:pt x="248172" y="29017"/>
                    <a:pt x="242737" y="13438"/>
                    <a:pt x="238824" y="3439"/>
                  </a:cubicBezTo>
                  <a:cubicBezTo>
                    <a:pt x="238100" y="1555"/>
                    <a:pt x="236433" y="250"/>
                    <a:pt x="234404" y="33"/>
                  </a:cubicBezTo>
                  <a:cubicBezTo>
                    <a:pt x="232448" y="-184"/>
                    <a:pt x="230492" y="685"/>
                    <a:pt x="229332" y="2279"/>
                  </a:cubicBezTo>
                  <a:lnTo>
                    <a:pt x="233752" y="5395"/>
                  </a:lnTo>
                  <a:lnTo>
                    <a:pt x="228680" y="7424"/>
                  </a:lnTo>
                  <a:cubicBezTo>
                    <a:pt x="232448" y="16988"/>
                    <a:pt x="237665" y="31915"/>
                    <a:pt x="241361" y="50682"/>
                  </a:cubicBezTo>
                  <a:cubicBezTo>
                    <a:pt x="243389" y="61188"/>
                    <a:pt x="247737" y="83433"/>
                    <a:pt x="247737" y="110171"/>
                  </a:cubicBezTo>
                  <a:cubicBezTo>
                    <a:pt x="247737" y="146183"/>
                    <a:pt x="239839" y="189585"/>
                    <a:pt x="208682" y="222917"/>
                  </a:cubicBezTo>
                  <a:cubicBezTo>
                    <a:pt x="201653" y="230452"/>
                    <a:pt x="169554" y="264581"/>
                    <a:pt x="119992" y="265450"/>
                  </a:cubicBezTo>
                  <a:lnTo>
                    <a:pt x="119992" y="270884"/>
                  </a:lnTo>
                  <a:cubicBezTo>
                    <a:pt x="119992" y="270884"/>
                    <a:pt x="120064" y="265450"/>
                    <a:pt x="120064" y="265450"/>
                  </a:cubicBezTo>
                  <a:lnTo>
                    <a:pt x="118615" y="265450"/>
                  </a:lnTo>
                  <a:cubicBezTo>
                    <a:pt x="113326" y="265450"/>
                    <a:pt x="98037" y="264943"/>
                    <a:pt x="80574" y="259363"/>
                  </a:cubicBezTo>
                  <a:cubicBezTo>
                    <a:pt x="63112" y="253784"/>
                    <a:pt x="43620" y="243278"/>
                    <a:pt x="29201" y="223424"/>
                  </a:cubicBezTo>
                  <a:cubicBezTo>
                    <a:pt x="24853" y="217482"/>
                    <a:pt x="10796" y="197266"/>
                    <a:pt x="10796" y="169877"/>
                  </a:cubicBezTo>
                  <a:cubicBezTo>
                    <a:pt x="10796" y="167485"/>
                    <a:pt x="10941" y="164950"/>
                    <a:pt x="11159" y="162486"/>
                  </a:cubicBezTo>
                  <a:cubicBezTo>
                    <a:pt x="13187" y="140531"/>
                    <a:pt x="23839" y="123503"/>
                    <a:pt x="34635" y="111547"/>
                  </a:cubicBezTo>
                  <a:cubicBezTo>
                    <a:pt x="45432" y="99591"/>
                    <a:pt x="56373" y="92853"/>
                    <a:pt x="58184" y="91766"/>
                  </a:cubicBezTo>
                  <a:cubicBezTo>
                    <a:pt x="74850" y="81911"/>
                    <a:pt x="87820" y="80970"/>
                    <a:pt x="103109" y="80680"/>
                  </a:cubicBezTo>
                  <a:cubicBezTo>
                    <a:pt x="118325" y="80390"/>
                    <a:pt x="135643" y="80970"/>
                    <a:pt x="157960" y="73144"/>
                  </a:cubicBezTo>
                  <a:cubicBezTo>
                    <a:pt x="182162" y="64739"/>
                    <a:pt x="211073" y="46841"/>
                    <a:pt x="238172" y="8511"/>
                  </a:cubicBezTo>
                  <a:lnTo>
                    <a:pt x="233752" y="5395"/>
                  </a:lnTo>
                  <a:lnTo>
                    <a:pt x="228680" y="7424"/>
                  </a:lnTo>
                  <a:lnTo>
                    <a:pt x="233752" y="539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617;p2">
              <a:extLst>
                <a:ext uri="{FF2B5EF4-FFF2-40B4-BE49-F238E27FC236}">
                  <a16:creationId xmlns:a16="http://schemas.microsoft.com/office/drawing/2014/main" id="{784C2447-2219-F755-3208-42289B9019A1}"/>
                </a:ext>
              </a:extLst>
            </p:cNvPr>
            <p:cNvSpPr/>
            <p:nvPr/>
          </p:nvSpPr>
          <p:spPr>
            <a:xfrm>
              <a:off x="2853494" y="3762808"/>
              <a:ext cx="241477" cy="186191"/>
            </a:xfrm>
            <a:custGeom>
              <a:avLst/>
              <a:gdLst/>
              <a:ahLst/>
              <a:cxnLst/>
              <a:rect l="l" t="t" r="r" b="b"/>
              <a:pathLst>
                <a:path w="241477" h="186191" extrusionOk="0">
                  <a:moveTo>
                    <a:pt x="9824" y="184120"/>
                  </a:moveTo>
                  <a:cubicBezTo>
                    <a:pt x="12940" y="180207"/>
                    <a:pt x="16346" y="176294"/>
                    <a:pt x="20041" y="172527"/>
                  </a:cubicBezTo>
                  <a:cubicBezTo>
                    <a:pt x="28881" y="163469"/>
                    <a:pt x="35764" y="158614"/>
                    <a:pt x="46343" y="152455"/>
                  </a:cubicBezTo>
                  <a:cubicBezTo>
                    <a:pt x="56922" y="146296"/>
                    <a:pt x="71052" y="139051"/>
                    <a:pt x="93297" y="126008"/>
                  </a:cubicBezTo>
                  <a:cubicBezTo>
                    <a:pt x="140178" y="98546"/>
                    <a:pt x="169813" y="81228"/>
                    <a:pt x="201478" y="51593"/>
                  </a:cubicBezTo>
                  <a:cubicBezTo>
                    <a:pt x="217999" y="36159"/>
                    <a:pt x="230679" y="21522"/>
                    <a:pt x="240388" y="8697"/>
                  </a:cubicBezTo>
                  <a:cubicBezTo>
                    <a:pt x="242200" y="6306"/>
                    <a:pt x="241693" y="2900"/>
                    <a:pt x="239302" y="1089"/>
                  </a:cubicBezTo>
                  <a:cubicBezTo>
                    <a:pt x="236910" y="-723"/>
                    <a:pt x="233505" y="-216"/>
                    <a:pt x="231693" y="2176"/>
                  </a:cubicBezTo>
                  <a:cubicBezTo>
                    <a:pt x="222346" y="14566"/>
                    <a:pt x="210028" y="28768"/>
                    <a:pt x="194015" y="43695"/>
                  </a:cubicBezTo>
                  <a:cubicBezTo>
                    <a:pt x="163365" y="72388"/>
                    <a:pt x="134743" y="89126"/>
                    <a:pt x="87717" y="116661"/>
                  </a:cubicBezTo>
                  <a:cubicBezTo>
                    <a:pt x="65618" y="129558"/>
                    <a:pt x="51778" y="136659"/>
                    <a:pt x="40764" y="143108"/>
                  </a:cubicBezTo>
                  <a:cubicBezTo>
                    <a:pt x="29823" y="149485"/>
                    <a:pt x="21635" y="155281"/>
                    <a:pt x="12143" y="164991"/>
                  </a:cubicBezTo>
                  <a:cubicBezTo>
                    <a:pt x="8158" y="169049"/>
                    <a:pt x="4535" y="173179"/>
                    <a:pt x="1202" y="177381"/>
                  </a:cubicBezTo>
                  <a:cubicBezTo>
                    <a:pt x="-682" y="179700"/>
                    <a:pt x="-320" y="183178"/>
                    <a:pt x="2071" y="184990"/>
                  </a:cubicBezTo>
                  <a:cubicBezTo>
                    <a:pt x="4390" y="186873"/>
                    <a:pt x="7868" y="186511"/>
                    <a:pt x="9679" y="184120"/>
                  </a:cubicBezTo>
                  <a:lnTo>
                    <a:pt x="9679" y="18412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618;p2">
              <a:extLst>
                <a:ext uri="{FF2B5EF4-FFF2-40B4-BE49-F238E27FC236}">
                  <a16:creationId xmlns:a16="http://schemas.microsoft.com/office/drawing/2014/main" id="{C0630566-C24A-134C-9332-9581ED3680E8}"/>
                </a:ext>
              </a:extLst>
            </p:cNvPr>
            <p:cNvSpPr/>
            <p:nvPr/>
          </p:nvSpPr>
          <p:spPr>
            <a:xfrm>
              <a:off x="2624421" y="3671696"/>
              <a:ext cx="209768" cy="224148"/>
            </a:xfrm>
            <a:custGeom>
              <a:avLst/>
              <a:gdLst/>
              <a:ahLst/>
              <a:cxnLst/>
              <a:rect l="l" t="t" r="r" b="b"/>
              <a:pathLst>
                <a:path w="209768" h="224148" extrusionOk="0">
                  <a:moveTo>
                    <a:pt x="21158" y="5612"/>
                  </a:moveTo>
                  <a:lnTo>
                    <a:pt x="16738" y="8728"/>
                  </a:lnTo>
                  <a:cubicBezTo>
                    <a:pt x="38621" y="39668"/>
                    <a:pt x="62097" y="54160"/>
                    <a:pt x="81661" y="60971"/>
                  </a:cubicBezTo>
                  <a:cubicBezTo>
                    <a:pt x="99703" y="67347"/>
                    <a:pt x="113905" y="66912"/>
                    <a:pt x="126006" y="67057"/>
                  </a:cubicBezTo>
                  <a:cubicBezTo>
                    <a:pt x="138252" y="67275"/>
                    <a:pt x="148323" y="67999"/>
                    <a:pt x="161511" y="75752"/>
                  </a:cubicBezTo>
                  <a:cubicBezTo>
                    <a:pt x="162960" y="76622"/>
                    <a:pt x="171655" y="81984"/>
                    <a:pt x="180205" y="91404"/>
                  </a:cubicBezTo>
                  <a:cubicBezTo>
                    <a:pt x="188828" y="100896"/>
                    <a:pt x="197161" y="114373"/>
                    <a:pt x="198755" y="131691"/>
                  </a:cubicBezTo>
                  <a:cubicBezTo>
                    <a:pt x="198972" y="133720"/>
                    <a:pt x="199044" y="135676"/>
                    <a:pt x="199044" y="137560"/>
                  </a:cubicBezTo>
                  <a:cubicBezTo>
                    <a:pt x="199044" y="159153"/>
                    <a:pt x="187886" y="175239"/>
                    <a:pt x="184480" y="179948"/>
                  </a:cubicBezTo>
                  <a:cubicBezTo>
                    <a:pt x="173104" y="195672"/>
                    <a:pt x="157671" y="204005"/>
                    <a:pt x="143758" y="208425"/>
                  </a:cubicBezTo>
                  <a:cubicBezTo>
                    <a:pt x="129919" y="212845"/>
                    <a:pt x="117673" y="213279"/>
                    <a:pt x="113543" y="213279"/>
                  </a:cubicBezTo>
                  <a:lnTo>
                    <a:pt x="112384" y="213279"/>
                  </a:lnTo>
                  <a:cubicBezTo>
                    <a:pt x="112384" y="213279"/>
                    <a:pt x="112384" y="218714"/>
                    <a:pt x="112384" y="218714"/>
                  </a:cubicBezTo>
                  <a:lnTo>
                    <a:pt x="112384" y="213279"/>
                  </a:lnTo>
                  <a:cubicBezTo>
                    <a:pt x="73184" y="212627"/>
                    <a:pt x="47605" y="185528"/>
                    <a:pt x="42026" y="179514"/>
                  </a:cubicBezTo>
                  <a:cubicBezTo>
                    <a:pt x="17245" y="153066"/>
                    <a:pt x="10941" y="118431"/>
                    <a:pt x="10941" y="89737"/>
                  </a:cubicBezTo>
                  <a:cubicBezTo>
                    <a:pt x="10941" y="68434"/>
                    <a:pt x="14419" y="50609"/>
                    <a:pt x="16013" y="42204"/>
                  </a:cubicBezTo>
                  <a:cubicBezTo>
                    <a:pt x="18912" y="27205"/>
                    <a:pt x="23114" y="15249"/>
                    <a:pt x="26085" y="7641"/>
                  </a:cubicBezTo>
                  <a:lnTo>
                    <a:pt x="21013" y="5612"/>
                  </a:lnTo>
                  <a:lnTo>
                    <a:pt x="16593" y="8728"/>
                  </a:lnTo>
                  <a:lnTo>
                    <a:pt x="21013" y="5612"/>
                  </a:lnTo>
                  <a:lnTo>
                    <a:pt x="15941" y="3583"/>
                  </a:lnTo>
                  <a:cubicBezTo>
                    <a:pt x="12753" y="11626"/>
                    <a:pt x="8333" y="24234"/>
                    <a:pt x="5289" y="40030"/>
                  </a:cubicBezTo>
                  <a:cubicBezTo>
                    <a:pt x="3623" y="48580"/>
                    <a:pt x="0" y="67202"/>
                    <a:pt x="0" y="89665"/>
                  </a:cubicBezTo>
                  <a:cubicBezTo>
                    <a:pt x="0" y="119880"/>
                    <a:pt x="6521" y="157486"/>
                    <a:pt x="33983" y="186904"/>
                  </a:cubicBezTo>
                  <a:cubicBezTo>
                    <a:pt x="39997" y="193281"/>
                    <a:pt x="67822" y="223279"/>
                    <a:pt x="112166" y="224148"/>
                  </a:cubicBezTo>
                  <a:lnTo>
                    <a:pt x="113471" y="224148"/>
                  </a:lnTo>
                  <a:cubicBezTo>
                    <a:pt x="118325" y="224148"/>
                    <a:pt x="131585" y="223714"/>
                    <a:pt x="146947" y="218786"/>
                  </a:cubicBezTo>
                  <a:cubicBezTo>
                    <a:pt x="162308" y="213932"/>
                    <a:pt x="180060" y="204439"/>
                    <a:pt x="193175" y="186325"/>
                  </a:cubicBezTo>
                  <a:cubicBezTo>
                    <a:pt x="196943" y="181035"/>
                    <a:pt x="209768" y="162920"/>
                    <a:pt x="209768" y="137560"/>
                  </a:cubicBezTo>
                  <a:cubicBezTo>
                    <a:pt x="209768" y="135314"/>
                    <a:pt x="209696" y="133067"/>
                    <a:pt x="209479" y="130676"/>
                  </a:cubicBezTo>
                  <a:cubicBezTo>
                    <a:pt x="207595" y="110315"/>
                    <a:pt x="197740" y="94737"/>
                    <a:pt x="188103" y="84085"/>
                  </a:cubicBezTo>
                  <a:cubicBezTo>
                    <a:pt x="178466" y="73434"/>
                    <a:pt x="168902" y="67565"/>
                    <a:pt x="166945" y="66333"/>
                  </a:cubicBezTo>
                  <a:cubicBezTo>
                    <a:pt x="151729" y="57203"/>
                    <a:pt x="138541" y="56261"/>
                    <a:pt x="126078" y="56044"/>
                  </a:cubicBezTo>
                  <a:cubicBezTo>
                    <a:pt x="113471" y="55826"/>
                    <a:pt x="101370" y="56189"/>
                    <a:pt x="85139" y="50537"/>
                  </a:cubicBezTo>
                  <a:cubicBezTo>
                    <a:pt x="67459" y="44305"/>
                    <a:pt x="46229" y="31480"/>
                    <a:pt x="25506" y="2279"/>
                  </a:cubicBezTo>
                  <a:cubicBezTo>
                    <a:pt x="24346" y="685"/>
                    <a:pt x="22390" y="-184"/>
                    <a:pt x="20433" y="33"/>
                  </a:cubicBezTo>
                  <a:cubicBezTo>
                    <a:pt x="18477" y="250"/>
                    <a:pt x="16738" y="1555"/>
                    <a:pt x="16013" y="3439"/>
                  </a:cubicBezTo>
                  <a:lnTo>
                    <a:pt x="21086" y="546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619;p2">
              <a:extLst>
                <a:ext uri="{FF2B5EF4-FFF2-40B4-BE49-F238E27FC236}">
                  <a16:creationId xmlns:a16="http://schemas.microsoft.com/office/drawing/2014/main" id="{6703CBFA-A875-E413-D842-E78C3F318A10}"/>
                </a:ext>
              </a:extLst>
            </p:cNvPr>
            <p:cNvSpPr/>
            <p:nvPr/>
          </p:nvSpPr>
          <p:spPr>
            <a:xfrm>
              <a:off x="2668402" y="3755417"/>
              <a:ext cx="196022" cy="151605"/>
            </a:xfrm>
            <a:custGeom>
              <a:avLst/>
              <a:gdLst/>
              <a:ahLst/>
              <a:cxnLst/>
              <a:rect l="l" t="t" r="r" b="b"/>
              <a:pathLst>
                <a:path w="196022" h="151605" extrusionOk="0">
                  <a:moveTo>
                    <a:pt x="194844" y="142891"/>
                  </a:moveTo>
                  <a:cubicBezTo>
                    <a:pt x="192163" y="139485"/>
                    <a:pt x="189192" y="136152"/>
                    <a:pt x="185931" y="132819"/>
                  </a:cubicBezTo>
                  <a:cubicBezTo>
                    <a:pt x="178251" y="124994"/>
                    <a:pt x="171585" y="120211"/>
                    <a:pt x="162745" y="115067"/>
                  </a:cubicBezTo>
                  <a:cubicBezTo>
                    <a:pt x="153905" y="109922"/>
                    <a:pt x="142746" y="104198"/>
                    <a:pt x="125066" y="93836"/>
                  </a:cubicBezTo>
                  <a:cubicBezTo>
                    <a:pt x="87315" y="71736"/>
                    <a:pt x="64490" y="58332"/>
                    <a:pt x="39927" y="35362"/>
                  </a:cubicBezTo>
                  <a:cubicBezTo>
                    <a:pt x="27102" y="23406"/>
                    <a:pt x="17247" y="12030"/>
                    <a:pt x="9784" y="2176"/>
                  </a:cubicBezTo>
                  <a:cubicBezTo>
                    <a:pt x="7972" y="-215"/>
                    <a:pt x="4567" y="-723"/>
                    <a:pt x="2176" y="1089"/>
                  </a:cubicBezTo>
                  <a:cubicBezTo>
                    <a:pt x="-215" y="2900"/>
                    <a:pt x="-723" y="6306"/>
                    <a:pt x="1089" y="8697"/>
                  </a:cubicBezTo>
                  <a:cubicBezTo>
                    <a:pt x="8914" y="19059"/>
                    <a:pt x="19204" y="30870"/>
                    <a:pt x="32464" y="43260"/>
                  </a:cubicBezTo>
                  <a:cubicBezTo>
                    <a:pt x="58042" y="67099"/>
                    <a:pt x="81953" y="81084"/>
                    <a:pt x="119559" y="103111"/>
                  </a:cubicBezTo>
                  <a:cubicBezTo>
                    <a:pt x="137456" y="113617"/>
                    <a:pt x="148833" y="119414"/>
                    <a:pt x="157310" y="124341"/>
                  </a:cubicBezTo>
                  <a:cubicBezTo>
                    <a:pt x="165788" y="129269"/>
                    <a:pt x="171150" y="133109"/>
                    <a:pt x="178178" y="140283"/>
                  </a:cubicBezTo>
                  <a:cubicBezTo>
                    <a:pt x="181149" y="143326"/>
                    <a:pt x="183830" y="146369"/>
                    <a:pt x="186366" y="149557"/>
                  </a:cubicBezTo>
                  <a:cubicBezTo>
                    <a:pt x="188250" y="151876"/>
                    <a:pt x="191656" y="152311"/>
                    <a:pt x="193975" y="150427"/>
                  </a:cubicBezTo>
                  <a:cubicBezTo>
                    <a:pt x="196293" y="148543"/>
                    <a:pt x="196728" y="145137"/>
                    <a:pt x="194844" y="142818"/>
                  </a:cubicBezTo>
                  <a:lnTo>
                    <a:pt x="194844" y="1428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620;p2">
              <a:extLst>
                <a:ext uri="{FF2B5EF4-FFF2-40B4-BE49-F238E27FC236}">
                  <a16:creationId xmlns:a16="http://schemas.microsoft.com/office/drawing/2014/main" id="{764BF6B9-F829-0594-236A-A921C698DC98}"/>
                </a:ext>
              </a:extLst>
            </p:cNvPr>
            <p:cNvSpPr/>
            <p:nvPr/>
          </p:nvSpPr>
          <p:spPr>
            <a:xfrm>
              <a:off x="2853609" y="3673106"/>
              <a:ext cx="10868" cy="343455"/>
            </a:xfrm>
            <a:custGeom>
              <a:avLst/>
              <a:gdLst/>
              <a:ahLst/>
              <a:cxnLst/>
              <a:rect l="l" t="t" r="r" b="b"/>
              <a:pathLst>
                <a:path w="10868" h="343455" extrusionOk="0">
                  <a:moveTo>
                    <a:pt x="10869" y="338021"/>
                  </a:move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338021"/>
                  </a:lnTo>
                  <a:cubicBezTo>
                    <a:pt x="0" y="340992"/>
                    <a:pt x="2464" y="343455"/>
                    <a:pt x="5434" y="343455"/>
                  </a:cubicBezTo>
                  <a:cubicBezTo>
                    <a:pt x="8405" y="343455"/>
                    <a:pt x="10869" y="340992"/>
                    <a:pt x="10869" y="338021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621;p2">
              <a:extLst>
                <a:ext uri="{FF2B5EF4-FFF2-40B4-BE49-F238E27FC236}">
                  <a16:creationId xmlns:a16="http://schemas.microsoft.com/office/drawing/2014/main" id="{39E0D9EF-E9DE-67C4-3DD8-3A6D7FC299D2}"/>
                </a:ext>
              </a:extLst>
            </p:cNvPr>
            <p:cNvSpPr/>
            <p:nvPr/>
          </p:nvSpPr>
          <p:spPr>
            <a:xfrm>
              <a:off x="2747964" y="3440078"/>
              <a:ext cx="212014" cy="242447"/>
            </a:xfrm>
            <a:custGeom>
              <a:avLst/>
              <a:gdLst/>
              <a:ahLst/>
              <a:cxnLst/>
              <a:rect l="l" t="t" r="r" b="b"/>
              <a:pathLst>
                <a:path w="212014" h="242447" extrusionOk="0">
                  <a:moveTo>
                    <a:pt x="201291" y="5434"/>
                  </a:moveTo>
                  <a:lnTo>
                    <a:pt x="201291" y="136440"/>
                  </a:lnTo>
                  <a:cubicBezTo>
                    <a:pt x="201291" y="162743"/>
                    <a:pt x="190639" y="186509"/>
                    <a:pt x="173394" y="203754"/>
                  </a:cubicBezTo>
                  <a:cubicBezTo>
                    <a:pt x="156149" y="221000"/>
                    <a:pt x="132382" y="231651"/>
                    <a:pt x="106080" y="231651"/>
                  </a:cubicBezTo>
                  <a:cubicBezTo>
                    <a:pt x="79777" y="231651"/>
                    <a:pt x="56011" y="221000"/>
                    <a:pt x="38766" y="203754"/>
                  </a:cubicBezTo>
                  <a:cubicBezTo>
                    <a:pt x="21520" y="186509"/>
                    <a:pt x="10869" y="162743"/>
                    <a:pt x="10869" y="136440"/>
                  </a:cubicBez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136440"/>
                  </a:lnTo>
                  <a:cubicBezTo>
                    <a:pt x="0" y="194987"/>
                    <a:pt x="47460" y="242447"/>
                    <a:pt x="106007" y="242447"/>
                  </a:cubicBezTo>
                  <a:cubicBezTo>
                    <a:pt x="164554" y="242447"/>
                    <a:pt x="212015" y="194987"/>
                    <a:pt x="212015" y="136440"/>
                  </a:cubicBezTo>
                  <a:lnTo>
                    <a:pt x="212015" y="5434"/>
                  </a:lnTo>
                  <a:cubicBezTo>
                    <a:pt x="212015" y="2464"/>
                    <a:pt x="209551" y="0"/>
                    <a:pt x="206580" y="0"/>
                  </a:cubicBezTo>
                  <a:cubicBezTo>
                    <a:pt x="203610" y="0"/>
                    <a:pt x="201146" y="2464"/>
                    <a:pt x="201146" y="5434"/>
                  </a:cubicBezTo>
                  <a:lnTo>
                    <a:pt x="201146" y="543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622;p2">
              <a:extLst>
                <a:ext uri="{FF2B5EF4-FFF2-40B4-BE49-F238E27FC236}">
                  <a16:creationId xmlns:a16="http://schemas.microsoft.com/office/drawing/2014/main" id="{819A0DE6-1E0F-17CA-EDDD-77D15758919D}"/>
                </a:ext>
              </a:extLst>
            </p:cNvPr>
            <p:cNvSpPr/>
            <p:nvPr/>
          </p:nvSpPr>
          <p:spPr>
            <a:xfrm>
              <a:off x="2722748" y="3392979"/>
              <a:ext cx="262663" cy="57967"/>
            </a:xfrm>
            <a:custGeom>
              <a:avLst/>
              <a:gdLst/>
              <a:ahLst/>
              <a:cxnLst/>
              <a:rect l="l" t="t" r="r" b="b"/>
              <a:pathLst>
                <a:path w="262663" h="57967" extrusionOk="0">
                  <a:moveTo>
                    <a:pt x="242303" y="5434"/>
                  </a:moveTo>
                  <a:lnTo>
                    <a:pt x="242303" y="0"/>
                  </a:lnTo>
                  <a:lnTo>
                    <a:pt x="20361" y="0"/>
                  </a:lnTo>
                  <a:cubicBezTo>
                    <a:pt x="9130" y="0"/>
                    <a:pt x="0" y="9130"/>
                    <a:pt x="0" y="20361"/>
                  </a:cubicBezTo>
                  <a:lnTo>
                    <a:pt x="0" y="37606"/>
                  </a:lnTo>
                  <a:cubicBezTo>
                    <a:pt x="0" y="48837"/>
                    <a:pt x="9130" y="57967"/>
                    <a:pt x="20361" y="57967"/>
                  </a:cubicBezTo>
                  <a:lnTo>
                    <a:pt x="242303" y="57967"/>
                  </a:lnTo>
                  <a:cubicBezTo>
                    <a:pt x="253534" y="57967"/>
                    <a:pt x="262664" y="48837"/>
                    <a:pt x="262664" y="37606"/>
                  </a:cubicBezTo>
                  <a:lnTo>
                    <a:pt x="262664" y="20361"/>
                  </a:lnTo>
                  <a:cubicBezTo>
                    <a:pt x="262664" y="9130"/>
                    <a:pt x="253534" y="0"/>
                    <a:pt x="242303" y="0"/>
                  </a:cubicBezTo>
                  <a:lnTo>
                    <a:pt x="242303" y="10869"/>
                  </a:lnTo>
                  <a:cubicBezTo>
                    <a:pt x="247520" y="10869"/>
                    <a:pt x="251795" y="15144"/>
                    <a:pt x="251795" y="20361"/>
                  </a:cubicBezTo>
                  <a:lnTo>
                    <a:pt x="251795" y="37606"/>
                  </a:lnTo>
                  <a:cubicBezTo>
                    <a:pt x="251795" y="42823"/>
                    <a:pt x="247520" y="47098"/>
                    <a:pt x="242303" y="47098"/>
                  </a:cubicBezTo>
                  <a:lnTo>
                    <a:pt x="20361" y="47098"/>
                  </a:lnTo>
                  <a:cubicBezTo>
                    <a:pt x="15144" y="47098"/>
                    <a:pt x="10869" y="42823"/>
                    <a:pt x="10869" y="37606"/>
                  </a:cubicBezTo>
                  <a:lnTo>
                    <a:pt x="10869" y="20361"/>
                  </a:lnTo>
                  <a:cubicBezTo>
                    <a:pt x="10869" y="15144"/>
                    <a:pt x="15144" y="10869"/>
                    <a:pt x="20361" y="10869"/>
                  </a:cubicBezTo>
                  <a:lnTo>
                    <a:pt x="242303" y="10869"/>
                  </a:lnTo>
                  <a:lnTo>
                    <a:pt x="242303" y="543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623;p2">
              <a:extLst>
                <a:ext uri="{FF2B5EF4-FFF2-40B4-BE49-F238E27FC236}">
                  <a16:creationId xmlns:a16="http://schemas.microsoft.com/office/drawing/2014/main" id="{44AAD923-584F-D21D-CFA5-DAB75290D537}"/>
                </a:ext>
              </a:extLst>
            </p:cNvPr>
            <p:cNvSpPr/>
            <p:nvPr/>
          </p:nvSpPr>
          <p:spPr>
            <a:xfrm>
              <a:off x="2776585" y="3325230"/>
              <a:ext cx="10868" cy="78617"/>
            </a:xfrm>
            <a:custGeom>
              <a:avLst/>
              <a:gdLst/>
              <a:ahLst/>
              <a:cxnLst/>
              <a:rect l="l" t="t" r="r" b="b"/>
              <a:pathLst>
                <a:path w="10868" h="78617" extrusionOk="0">
                  <a:moveTo>
                    <a:pt x="10869" y="73184"/>
                  </a:move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73184"/>
                  </a:lnTo>
                  <a:cubicBezTo>
                    <a:pt x="0" y="76154"/>
                    <a:pt x="2464" y="78618"/>
                    <a:pt x="5434" y="78618"/>
                  </a:cubicBezTo>
                  <a:cubicBezTo>
                    <a:pt x="8405" y="78618"/>
                    <a:pt x="10869" y="76154"/>
                    <a:pt x="10869" y="731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624;p2">
              <a:extLst>
                <a:ext uri="{FF2B5EF4-FFF2-40B4-BE49-F238E27FC236}">
                  <a16:creationId xmlns:a16="http://schemas.microsoft.com/office/drawing/2014/main" id="{E6C87015-A740-BDFE-6398-1FE40DF0DC40}"/>
                </a:ext>
              </a:extLst>
            </p:cNvPr>
            <p:cNvSpPr/>
            <p:nvPr/>
          </p:nvSpPr>
          <p:spPr>
            <a:xfrm>
              <a:off x="2920706" y="3325230"/>
              <a:ext cx="10868" cy="78617"/>
            </a:xfrm>
            <a:custGeom>
              <a:avLst/>
              <a:gdLst/>
              <a:ahLst/>
              <a:cxnLst/>
              <a:rect l="l" t="t" r="r" b="b"/>
              <a:pathLst>
                <a:path w="10868" h="78617" extrusionOk="0">
                  <a:moveTo>
                    <a:pt x="10869" y="73184"/>
                  </a:moveTo>
                  <a:lnTo>
                    <a:pt x="10869" y="5434"/>
                  </a:lnTo>
                  <a:cubicBezTo>
                    <a:pt x="10869" y="2464"/>
                    <a:pt x="8405" y="0"/>
                    <a:pt x="5434" y="0"/>
                  </a:cubicBezTo>
                  <a:cubicBezTo>
                    <a:pt x="2464" y="0"/>
                    <a:pt x="0" y="2464"/>
                    <a:pt x="0" y="5434"/>
                  </a:cubicBezTo>
                  <a:lnTo>
                    <a:pt x="0" y="73184"/>
                  </a:lnTo>
                  <a:cubicBezTo>
                    <a:pt x="0" y="76154"/>
                    <a:pt x="2464" y="78618"/>
                    <a:pt x="5434" y="78618"/>
                  </a:cubicBezTo>
                  <a:cubicBezTo>
                    <a:pt x="8405" y="78618"/>
                    <a:pt x="10869" y="76154"/>
                    <a:pt x="10869" y="731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625;p2">
              <a:extLst>
                <a:ext uri="{FF2B5EF4-FFF2-40B4-BE49-F238E27FC236}">
                  <a16:creationId xmlns:a16="http://schemas.microsoft.com/office/drawing/2014/main" id="{9D40BC59-BAE7-C27B-51B7-8C69948D5678}"/>
                </a:ext>
              </a:extLst>
            </p:cNvPr>
            <p:cNvSpPr/>
            <p:nvPr/>
          </p:nvSpPr>
          <p:spPr>
            <a:xfrm>
              <a:off x="2820535" y="3492955"/>
              <a:ext cx="58618" cy="117026"/>
            </a:xfrm>
            <a:custGeom>
              <a:avLst/>
              <a:gdLst/>
              <a:ahLst/>
              <a:cxnLst/>
              <a:rect l="l" t="t" r="r" b="b"/>
              <a:pathLst>
                <a:path w="58618" h="117026" extrusionOk="0">
                  <a:moveTo>
                    <a:pt x="36624" y="2264"/>
                  </a:moveTo>
                  <a:lnTo>
                    <a:pt x="1047" y="50811"/>
                  </a:lnTo>
                  <a:cubicBezTo>
                    <a:pt x="-185" y="52478"/>
                    <a:pt x="-330" y="54651"/>
                    <a:pt x="612" y="56463"/>
                  </a:cubicBezTo>
                  <a:cubicBezTo>
                    <a:pt x="1554" y="58274"/>
                    <a:pt x="3438" y="59434"/>
                    <a:pt x="5467" y="59434"/>
                  </a:cubicBezTo>
                  <a:lnTo>
                    <a:pt x="42638" y="59434"/>
                  </a:lnTo>
                  <a:lnTo>
                    <a:pt x="8003" y="108416"/>
                  </a:lnTo>
                  <a:cubicBezTo>
                    <a:pt x="6264" y="110880"/>
                    <a:pt x="6844" y="114285"/>
                    <a:pt x="9307" y="116024"/>
                  </a:cubicBezTo>
                  <a:cubicBezTo>
                    <a:pt x="11771" y="117763"/>
                    <a:pt x="15176" y="117184"/>
                    <a:pt x="16916" y="114720"/>
                  </a:cubicBezTo>
                  <a:lnTo>
                    <a:pt x="57637" y="57188"/>
                  </a:lnTo>
                  <a:cubicBezTo>
                    <a:pt x="58797" y="55521"/>
                    <a:pt x="58942" y="53347"/>
                    <a:pt x="58000" y="51536"/>
                  </a:cubicBezTo>
                  <a:cubicBezTo>
                    <a:pt x="57058" y="49724"/>
                    <a:pt x="55174" y="48565"/>
                    <a:pt x="53145" y="48565"/>
                  </a:cubicBezTo>
                  <a:lnTo>
                    <a:pt x="16191" y="48565"/>
                  </a:lnTo>
                  <a:lnTo>
                    <a:pt x="45392" y="8640"/>
                  </a:lnTo>
                  <a:cubicBezTo>
                    <a:pt x="47131" y="6249"/>
                    <a:pt x="46624" y="2843"/>
                    <a:pt x="44233" y="1032"/>
                  </a:cubicBezTo>
                  <a:cubicBezTo>
                    <a:pt x="41841" y="-707"/>
                    <a:pt x="38436" y="-200"/>
                    <a:pt x="36624" y="2191"/>
                  </a:cubicBezTo>
                  <a:lnTo>
                    <a:pt x="36624" y="219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" name="Google Shape;626;p2">
            <a:extLst>
              <a:ext uri="{FF2B5EF4-FFF2-40B4-BE49-F238E27FC236}">
                <a16:creationId xmlns:a16="http://schemas.microsoft.com/office/drawing/2014/main" id="{2EE1DB94-CF06-65EF-2105-3003BE4EF1FC}"/>
              </a:ext>
            </a:extLst>
          </p:cNvPr>
          <p:cNvGrpSpPr/>
          <p:nvPr/>
        </p:nvGrpSpPr>
        <p:grpSpPr>
          <a:xfrm>
            <a:off x="4619363" y="3826432"/>
            <a:ext cx="563918" cy="256782"/>
            <a:chOff x="3975490" y="3517971"/>
            <a:chExt cx="732776" cy="333672"/>
          </a:xfrm>
        </p:grpSpPr>
        <p:sp>
          <p:nvSpPr>
            <p:cNvPr id="300" name="Google Shape;627;p2">
              <a:extLst>
                <a:ext uri="{FF2B5EF4-FFF2-40B4-BE49-F238E27FC236}">
                  <a16:creationId xmlns:a16="http://schemas.microsoft.com/office/drawing/2014/main" id="{153B5A9C-7EE3-4795-DD12-21341760848A}"/>
                </a:ext>
              </a:extLst>
            </p:cNvPr>
            <p:cNvSpPr/>
            <p:nvPr/>
          </p:nvSpPr>
          <p:spPr>
            <a:xfrm>
              <a:off x="4198011" y="3790344"/>
              <a:ext cx="273749" cy="10868"/>
            </a:xfrm>
            <a:custGeom>
              <a:avLst/>
              <a:gdLst/>
              <a:ahLst/>
              <a:cxnLst/>
              <a:rect l="l" t="t" r="r" b="b"/>
              <a:pathLst>
                <a:path w="273749" h="10868" extrusionOk="0">
                  <a:moveTo>
                    <a:pt x="268315" y="0"/>
                  </a:moveTo>
                  <a:lnTo>
                    <a:pt x="5434" y="0"/>
                  </a:lnTo>
                  <a:cubicBezTo>
                    <a:pt x="2464" y="0"/>
                    <a:pt x="0" y="2464"/>
                    <a:pt x="0" y="5434"/>
                  </a:cubicBezTo>
                  <a:cubicBezTo>
                    <a:pt x="0" y="8405"/>
                    <a:pt x="2464" y="10869"/>
                    <a:pt x="5434" y="10869"/>
                  </a:cubicBezTo>
                  <a:lnTo>
                    <a:pt x="268315" y="10869"/>
                  </a:lnTo>
                  <a:cubicBezTo>
                    <a:pt x="271286" y="10869"/>
                    <a:pt x="273750" y="8405"/>
                    <a:pt x="273750" y="5434"/>
                  </a:cubicBezTo>
                  <a:cubicBezTo>
                    <a:pt x="273750" y="2464"/>
                    <a:pt x="271286" y="0"/>
                    <a:pt x="268315" y="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628;p2">
              <a:extLst>
                <a:ext uri="{FF2B5EF4-FFF2-40B4-BE49-F238E27FC236}">
                  <a16:creationId xmlns:a16="http://schemas.microsoft.com/office/drawing/2014/main" id="{B50C2DDC-3AE1-A70D-2A67-A464E20C6ECC}"/>
                </a:ext>
              </a:extLst>
            </p:cNvPr>
            <p:cNvSpPr/>
            <p:nvPr/>
          </p:nvSpPr>
          <p:spPr>
            <a:xfrm>
              <a:off x="3975490" y="3517971"/>
              <a:ext cx="732776" cy="283096"/>
            </a:xfrm>
            <a:custGeom>
              <a:avLst/>
              <a:gdLst/>
              <a:ahLst/>
              <a:cxnLst/>
              <a:rect l="l" t="t" r="r" b="b"/>
              <a:pathLst>
                <a:path w="732776" h="283096" extrusionOk="0">
                  <a:moveTo>
                    <a:pt x="89487" y="272373"/>
                  </a:moveTo>
                  <a:lnTo>
                    <a:pt x="24926" y="272373"/>
                  </a:lnTo>
                  <a:cubicBezTo>
                    <a:pt x="17318" y="272373"/>
                    <a:pt x="11159" y="266214"/>
                    <a:pt x="11086" y="258606"/>
                  </a:cubicBezTo>
                  <a:lnTo>
                    <a:pt x="11086" y="206001"/>
                  </a:lnTo>
                  <a:cubicBezTo>
                    <a:pt x="11086" y="170423"/>
                    <a:pt x="35650" y="139701"/>
                    <a:pt x="69995" y="131585"/>
                  </a:cubicBezTo>
                  <a:lnTo>
                    <a:pt x="69995" y="131585"/>
                  </a:lnTo>
                  <a:cubicBezTo>
                    <a:pt x="71879" y="131151"/>
                    <a:pt x="73908" y="130861"/>
                    <a:pt x="76082" y="130716"/>
                  </a:cubicBezTo>
                  <a:lnTo>
                    <a:pt x="194987" y="123397"/>
                  </a:lnTo>
                  <a:cubicBezTo>
                    <a:pt x="196291" y="123325"/>
                    <a:pt x="197523" y="122818"/>
                    <a:pt x="198393" y="121876"/>
                  </a:cubicBezTo>
                  <a:lnTo>
                    <a:pt x="299690" y="24129"/>
                  </a:lnTo>
                  <a:cubicBezTo>
                    <a:pt x="308458" y="15723"/>
                    <a:pt x="320123" y="11014"/>
                    <a:pt x="332224" y="11014"/>
                  </a:cubicBezTo>
                  <a:lnTo>
                    <a:pt x="482866" y="11014"/>
                  </a:lnTo>
                  <a:cubicBezTo>
                    <a:pt x="497140" y="11014"/>
                    <a:pt x="511053" y="14927"/>
                    <a:pt x="523226" y="22390"/>
                  </a:cubicBezTo>
                  <a:lnTo>
                    <a:pt x="596409" y="67314"/>
                  </a:lnTo>
                  <a:cubicBezTo>
                    <a:pt x="610104" y="75719"/>
                    <a:pt x="625248" y="81516"/>
                    <a:pt x="641116" y="84270"/>
                  </a:cubicBezTo>
                  <a:lnTo>
                    <a:pt x="709010" y="96370"/>
                  </a:lnTo>
                  <a:lnTo>
                    <a:pt x="709952" y="91008"/>
                  </a:lnTo>
                  <a:lnTo>
                    <a:pt x="708358" y="96225"/>
                  </a:lnTo>
                  <a:cubicBezTo>
                    <a:pt x="716401" y="98689"/>
                    <a:pt x="721908" y="106080"/>
                    <a:pt x="721908" y="114485"/>
                  </a:cubicBezTo>
                  <a:lnTo>
                    <a:pt x="721908" y="216290"/>
                  </a:lnTo>
                  <a:cubicBezTo>
                    <a:pt x="721908" y="221362"/>
                    <a:pt x="719879" y="226217"/>
                    <a:pt x="716329" y="229767"/>
                  </a:cubicBezTo>
                  <a:lnTo>
                    <a:pt x="716329" y="229767"/>
                  </a:lnTo>
                  <a:cubicBezTo>
                    <a:pt x="716329" y="229767"/>
                    <a:pt x="679809" y="266359"/>
                    <a:pt x="679809" y="266359"/>
                  </a:cubicBezTo>
                  <a:lnTo>
                    <a:pt x="679809" y="266359"/>
                  </a:lnTo>
                  <a:cubicBezTo>
                    <a:pt x="676041" y="270054"/>
                    <a:pt x="670969" y="272228"/>
                    <a:pt x="665680" y="272228"/>
                  </a:cubicBezTo>
                  <a:lnTo>
                    <a:pt x="625900" y="272228"/>
                  </a:lnTo>
                  <a:cubicBezTo>
                    <a:pt x="622929" y="272228"/>
                    <a:pt x="620466" y="274692"/>
                    <a:pt x="620466" y="277663"/>
                  </a:cubicBezTo>
                  <a:cubicBezTo>
                    <a:pt x="620466" y="280633"/>
                    <a:pt x="622929" y="283097"/>
                    <a:pt x="625900" y="283097"/>
                  </a:cubicBezTo>
                  <a:lnTo>
                    <a:pt x="665680" y="283097"/>
                  </a:lnTo>
                  <a:cubicBezTo>
                    <a:pt x="673868" y="283097"/>
                    <a:pt x="681693" y="279836"/>
                    <a:pt x="687418" y="274112"/>
                  </a:cubicBezTo>
                  <a:lnTo>
                    <a:pt x="687418" y="274112"/>
                  </a:lnTo>
                  <a:cubicBezTo>
                    <a:pt x="687418" y="274112"/>
                    <a:pt x="723937" y="237520"/>
                    <a:pt x="723937" y="237520"/>
                  </a:cubicBezTo>
                  <a:lnTo>
                    <a:pt x="723937" y="237520"/>
                  </a:lnTo>
                  <a:cubicBezTo>
                    <a:pt x="729589" y="231941"/>
                    <a:pt x="732777" y="224260"/>
                    <a:pt x="732777" y="216290"/>
                  </a:cubicBezTo>
                  <a:lnTo>
                    <a:pt x="732777" y="114485"/>
                  </a:lnTo>
                  <a:cubicBezTo>
                    <a:pt x="732777" y="101297"/>
                    <a:pt x="724154" y="89704"/>
                    <a:pt x="711547" y="85791"/>
                  </a:cubicBezTo>
                  <a:lnTo>
                    <a:pt x="710894" y="85646"/>
                  </a:lnTo>
                  <a:lnTo>
                    <a:pt x="643000" y="73546"/>
                  </a:lnTo>
                  <a:cubicBezTo>
                    <a:pt x="628508" y="71010"/>
                    <a:pt x="614669" y="65720"/>
                    <a:pt x="602061" y="57967"/>
                  </a:cubicBezTo>
                  <a:lnTo>
                    <a:pt x="528877" y="13043"/>
                  </a:lnTo>
                  <a:cubicBezTo>
                    <a:pt x="515038" y="4565"/>
                    <a:pt x="499097" y="0"/>
                    <a:pt x="482794" y="0"/>
                  </a:cubicBezTo>
                  <a:lnTo>
                    <a:pt x="332152" y="0"/>
                  </a:lnTo>
                  <a:cubicBezTo>
                    <a:pt x="317153" y="0"/>
                    <a:pt x="302806" y="5797"/>
                    <a:pt x="292009" y="16158"/>
                  </a:cubicBezTo>
                  <a:lnTo>
                    <a:pt x="192161" y="112529"/>
                  </a:lnTo>
                  <a:lnTo>
                    <a:pt x="75285" y="119702"/>
                  </a:lnTo>
                  <a:cubicBezTo>
                    <a:pt x="72676" y="119847"/>
                    <a:pt x="69995" y="120209"/>
                    <a:pt x="67314" y="120861"/>
                  </a:cubicBezTo>
                  <a:lnTo>
                    <a:pt x="67314" y="120861"/>
                  </a:lnTo>
                  <a:cubicBezTo>
                    <a:pt x="28042" y="130136"/>
                    <a:pt x="0" y="165206"/>
                    <a:pt x="0" y="205856"/>
                  </a:cubicBezTo>
                  <a:lnTo>
                    <a:pt x="0" y="258461"/>
                  </a:lnTo>
                  <a:cubicBezTo>
                    <a:pt x="0" y="272083"/>
                    <a:pt x="11086" y="283097"/>
                    <a:pt x="24709" y="283097"/>
                  </a:cubicBezTo>
                  <a:lnTo>
                    <a:pt x="89269" y="283097"/>
                  </a:lnTo>
                  <a:cubicBezTo>
                    <a:pt x="92240" y="283097"/>
                    <a:pt x="94704" y="280633"/>
                    <a:pt x="94704" y="277663"/>
                  </a:cubicBezTo>
                  <a:cubicBezTo>
                    <a:pt x="94704" y="274692"/>
                    <a:pt x="92240" y="272228"/>
                    <a:pt x="89269" y="272228"/>
                  </a:cubicBezTo>
                  <a:lnTo>
                    <a:pt x="89269" y="27222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629;p2">
              <a:extLst>
                <a:ext uri="{FF2B5EF4-FFF2-40B4-BE49-F238E27FC236}">
                  <a16:creationId xmlns:a16="http://schemas.microsoft.com/office/drawing/2014/main" id="{AC0BF60D-E1E4-7B1B-6192-D3296D518A26}"/>
                </a:ext>
              </a:extLst>
            </p:cNvPr>
            <p:cNvSpPr/>
            <p:nvPr/>
          </p:nvSpPr>
          <p:spPr>
            <a:xfrm>
              <a:off x="4059542" y="3701799"/>
              <a:ext cx="149844" cy="149844"/>
            </a:xfrm>
            <a:custGeom>
              <a:avLst/>
              <a:gdLst/>
              <a:ahLst/>
              <a:cxnLst/>
              <a:rect l="l" t="t" r="r" b="b"/>
              <a:pathLst>
                <a:path w="149844" h="149844" extrusionOk="0">
                  <a:moveTo>
                    <a:pt x="144411" y="74922"/>
                  </a:moveTo>
                  <a:lnTo>
                    <a:pt x="138976" y="74922"/>
                  </a:lnTo>
                  <a:cubicBezTo>
                    <a:pt x="138976" y="92602"/>
                    <a:pt x="131803" y="108616"/>
                    <a:pt x="120209" y="120209"/>
                  </a:cubicBezTo>
                  <a:cubicBezTo>
                    <a:pt x="108616" y="131803"/>
                    <a:pt x="92602" y="138976"/>
                    <a:pt x="74922" y="138976"/>
                  </a:cubicBezTo>
                  <a:cubicBezTo>
                    <a:pt x="57242" y="138976"/>
                    <a:pt x="41229" y="131803"/>
                    <a:pt x="29636" y="120209"/>
                  </a:cubicBezTo>
                  <a:cubicBezTo>
                    <a:pt x="18042" y="108616"/>
                    <a:pt x="10869" y="92602"/>
                    <a:pt x="10869" y="74922"/>
                  </a:cubicBezTo>
                  <a:cubicBezTo>
                    <a:pt x="10869" y="57242"/>
                    <a:pt x="18042" y="41229"/>
                    <a:pt x="29636" y="29636"/>
                  </a:cubicBezTo>
                  <a:cubicBezTo>
                    <a:pt x="41229" y="18042"/>
                    <a:pt x="57242" y="10869"/>
                    <a:pt x="74922" y="10869"/>
                  </a:cubicBezTo>
                  <a:cubicBezTo>
                    <a:pt x="92602" y="10869"/>
                    <a:pt x="108616" y="18042"/>
                    <a:pt x="120209" y="29636"/>
                  </a:cubicBezTo>
                  <a:cubicBezTo>
                    <a:pt x="131803" y="41229"/>
                    <a:pt x="138976" y="57242"/>
                    <a:pt x="138976" y="74922"/>
                  </a:cubicBezTo>
                  <a:lnTo>
                    <a:pt x="149845" y="74922"/>
                  </a:lnTo>
                  <a:cubicBezTo>
                    <a:pt x="149845" y="33549"/>
                    <a:pt x="116296" y="0"/>
                    <a:pt x="74922" y="0"/>
                  </a:cubicBezTo>
                  <a:cubicBezTo>
                    <a:pt x="33548" y="0"/>
                    <a:pt x="0" y="33549"/>
                    <a:pt x="0" y="74922"/>
                  </a:cubicBezTo>
                  <a:cubicBezTo>
                    <a:pt x="0" y="116296"/>
                    <a:pt x="33548" y="149845"/>
                    <a:pt x="74922" y="149845"/>
                  </a:cubicBezTo>
                  <a:cubicBezTo>
                    <a:pt x="116296" y="149845"/>
                    <a:pt x="149845" y="116296"/>
                    <a:pt x="149845" y="74922"/>
                  </a:cubicBezTo>
                  <a:lnTo>
                    <a:pt x="144411" y="7492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630;p2">
              <a:extLst>
                <a:ext uri="{FF2B5EF4-FFF2-40B4-BE49-F238E27FC236}">
                  <a16:creationId xmlns:a16="http://schemas.microsoft.com/office/drawing/2014/main" id="{74D31222-56BF-DE3F-E98F-0CA581686A1A}"/>
                </a:ext>
              </a:extLst>
            </p:cNvPr>
            <p:cNvSpPr/>
            <p:nvPr/>
          </p:nvSpPr>
          <p:spPr>
            <a:xfrm>
              <a:off x="4457776" y="3701799"/>
              <a:ext cx="149844" cy="149844"/>
            </a:xfrm>
            <a:custGeom>
              <a:avLst/>
              <a:gdLst/>
              <a:ahLst/>
              <a:cxnLst/>
              <a:rect l="l" t="t" r="r" b="b"/>
              <a:pathLst>
                <a:path w="149844" h="149844" extrusionOk="0">
                  <a:moveTo>
                    <a:pt x="144411" y="74922"/>
                  </a:moveTo>
                  <a:lnTo>
                    <a:pt x="138976" y="74922"/>
                  </a:lnTo>
                  <a:cubicBezTo>
                    <a:pt x="138976" y="92602"/>
                    <a:pt x="131803" y="108616"/>
                    <a:pt x="120209" y="120209"/>
                  </a:cubicBezTo>
                  <a:cubicBezTo>
                    <a:pt x="108616" y="131803"/>
                    <a:pt x="92602" y="138976"/>
                    <a:pt x="74922" y="138976"/>
                  </a:cubicBezTo>
                  <a:cubicBezTo>
                    <a:pt x="57242" y="138976"/>
                    <a:pt x="41229" y="131803"/>
                    <a:pt x="29636" y="120209"/>
                  </a:cubicBezTo>
                  <a:cubicBezTo>
                    <a:pt x="18042" y="108616"/>
                    <a:pt x="10869" y="92602"/>
                    <a:pt x="10869" y="74922"/>
                  </a:cubicBezTo>
                  <a:cubicBezTo>
                    <a:pt x="10869" y="57242"/>
                    <a:pt x="18042" y="41229"/>
                    <a:pt x="29636" y="29636"/>
                  </a:cubicBezTo>
                  <a:cubicBezTo>
                    <a:pt x="41229" y="18042"/>
                    <a:pt x="57242" y="10869"/>
                    <a:pt x="74922" y="10869"/>
                  </a:cubicBezTo>
                  <a:cubicBezTo>
                    <a:pt x="92602" y="10869"/>
                    <a:pt x="108616" y="18042"/>
                    <a:pt x="120209" y="29636"/>
                  </a:cubicBezTo>
                  <a:cubicBezTo>
                    <a:pt x="131803" y="41229"/>
                    <a:pt x="138976" y="57242"/>
                    <a:pt x="138976" y="74922"/>
                  </a:cubicBezTo>
                  <a:lnTo>
                    <a:pt x="149845" y="74922"/>
                  </a:lnTo>
                  <a:cubicBezTo>
                    <a:pt x="149845" y="33549"/>
                    <a:pt x="116296" y="0"/>
                    <a:pt x="74922" y="0"/>
                  </a:cubicBezTo>
                  <a:cubicBezTo>
                    <a:pt x="33549" y="0"/>
                    <a:pt x="0" y="33549"/>
                    <a:pt x="0" y="74922"/>
                  </a:cubicBezTo>
                  <a:cubicBezTo>
                    <a:pt x="0" y="116296"/>
                    <a:pt x="33549" y="149845"/>
                    <a:pt x="74922" y="149845"/>
                  </a:cubicBezTo>
                  <a:cubicBezTo>
                    <a:pt x="116296" y="149845"/>
                    <a:pt x="149845" y="116296"/>
                    <a:pt x="149845" y="74922"/>
                  </a:cubicBezTo>
                  <a:lnTo>
                    <a:pt x="144411" y="7492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631;p2">
              <a:extLst>
                <a:ext uri="{FF2B5EF4-FFF2-40B4-BE49-F238E27FC236}">
                  <a16:creationId xmlns:a16="http://schemas.microsoft.com/office/drawing/2014/main" id="{67CE506A-7014-662B-0C69-C81F4938B450}"/>
                </a:ext>
              </a:extLst>
            </p:cNvPr>
            <p:cNvSpPr/>
            <p:nvPr/>
          </p:nvSpPr>
          <p:spPr>
            <a:xfrm>
              <a:off x="4496107" y="3740202"/>
              <a:ext cx="73038" cy="73038"/>
            </a:xfrm>
            <a:custGeom>
              <a:avLst/>
              <a:gdLst/>
              <a:ahLst/>
              <a:cxnLst/>
              <a:rect l="l" t="t" r="r" b="b"/>
              <a:pathLst>
                <a:path w="73038" h="73038" extrusionOk="0">
                  <a:moveTo>
                    <a:pt x="67604" y="36519"/>
                  </a:moveTo>
                  <a:lnTo>
                    <a:pt x="62170" y="36519"/>
                  </a:lnTo>
                  <a:cubicBezTo>
                    <a:pt x="62170" y="50721"/>
                    <a:pt x="50649" y="62170"/>
                    <a:pt x="36519" y="62170"/>
                  </a:cubicBezTo>
                  <a:cubicBezTo>
                    <a:pt x="22317" y="62170"/>
                    <a:pt x="10869" y="50649"/>
                    <a:pt x="10869" y="36519"/>
                  </a:cubicBezTo>
                  <a:cubicBezTo>
                    <a:pt x="10869" y="22317"/>
                    <a:pt x="22390" y="10869"/>
                    <a:pt x="36519" y="10869"/>
                  </a:cubicBezTo>
                  <a:cubicBezTo>
                    <a:pt x="50721" y="10869"/>
                    <a:pt x="62170" y="22390"/>
                    <a:pt x="62170" y="36519"/>
                  </a:cubicBezTo>
                  <a:lnTo>
                    <a:pt x="73038" y="36519"/>
                  </a:lnTo>
                  <a:cubicBezTo>
                    <a:pt x="73038" y="16376"/>
                    <a:pt x="56663" y="0"/>
                    <a:pt x="36519" y="0"/>
                  </a:cubicBezTo>
                  <a:cubicBezTo>
                    <a:pt x="16376" y="0"/>
                    <a:pt x="0" y="16376"/>
                    <a:pt x="0" y="36519"/>
                  </a:cubicBezTo>
                  <a:cubicBezTo>
                    <a:pt x="0" y="56663"/>
                    <a:pt x="16376" y="73039"/>
                    <a:pt x="36519" y="73039"/>
                  </a:cubicBezTo>
                  <a:cubicBezTo>
                    <a:pt x="56663" y="73039"/>
                    <a:pt x="73038" y="56663"/>
                    <a:pt x="73038" y="36519"/>
                  </a:cubicBezTo>
                  <a:lnTo>
                    <a:pt x="67604" y="3651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632;p2">
              <a:extLst>
                <a:ext uri="{FF2B5EF4-FFF2-40B4-BE49-F238E27FC236}">
                  <a16:creationId xmlns:a16="http://schemas.microsoft.com/office/drawing/2014/main" id="{2DC907C9-D610-20A5-E7DD-F613B2F127A3}"/>
                </a:ext>
              </a:extLst>
            </p:cNvPr>
            <p:cNvSpPr/>
            <p:nvPr/>
          </p:nvSpPr>
          <p:spPr>
            <a:xfrm>
              <a:off x="4097945" y="3740202"/>
              <a:ext cx="73038" cy="73038"/>
            </a:xfrm>
            <a:custGeom>
              <a:avLst/>
              <a:gdLst/>
              <a:ahLst/>
              <a:cxnLst/>
              <a:rect l="l" t="t" r="r" b="b"/>
              <a:pathLst>
                <a:path w="73038" h="73038" extrusionOk="0">
                  <a:moveTo>
                    <a:pt x="67604" y="36519"/>
                  </a:moveTo>
                  <a:lnTo>
                    <a:pt x="62170" y="36519"/>
                  </a:lnTo>
                  <a:cubicBezTo>
                    <a:pt x="62170" y="50721"/>
                    <a:pt x="50649" y="62170"/>
                    <a:pt x="36519" y="62170"/>
                  </a:cubicBezTo>
                  <a:cubicBezTo>
                    <a:pt x="22317" y="62170"/>
                    <a:pt x="10869" y="50649"/>
                    <a:pt x="10869" y="36519"/>
                  </a:cubicBezTo>
                  <a:cubicBezTo>
                    <a:pt x="10869" y="22317"/>
                    <a:pt x="22390" y="10869"/>
                    <a:pt x="36519" y="10869"/>
                  </a:cubicBezTo>
                  <a:cubicBezTo>
                    <a:pt x="50721" y="10869"/>
                    <a:pt x="62170" y="22390"/>
                    <a:pt x="62170" y="36519"/>
                  </a:cubicBezTo>
                  <a:lnTo>
                    <a:pt x="73038" y="36519"/>
                  </a:lnTo>
                  <a:cubicBezTo>
                    <a:pt x="73038" y="16376"/>
                    <a:pt x="56663" y="0"/>
                    <a:pt x="36519" y="0"/>
                  </a:cubicBezTo>
                  <a:cubicBezTo>
                    <a:pt x="16376" y="0"/>
                    <a:pt x="0" y="16376"/>
                    <a:pt x="0" y="36519"/>
                  </a:cubicBezTo>
                  <a:cubicBezTo>
                    <a:pt x="0" y="56663"/>
                    <a:pt x="16376" y="73039"/>
                    <a:pt x="36519" y="73039"/>
                  </a:cubicBezTo>
                  <a:cubicBezTo>
                    <a:pt x="56663" y="73039"/>
                    <a:pt x="73038" y="56663"/>
                    <a:pt x="73038" y="36519"/>
                  </a:cubicBezTo>
                  <a:lnTo>
                    <a:pt x="67604" y="3651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633;p2">
              <a:extLst>
                <a:ext uri="{FF2B5EF4-FFF2-40B4-BE49-F238E27FC236}">
                  <a16:creationId xmlns:a16="http://schemas.microsoft.com/office/drawing/2014/main" id="{656EA676-717B-554E-1E6C-3F810D7CFABC}"/>
                </a:ext>
              </a:extLst>
            </p:cNvPr>
            <p:cNvSpPr/>
            <p:nvPr/>
          </p:nvSpPr>
          <p:spPr>
            <a:xfrm>
              <a:off x="4276120" y="3537381"/>
              <a:ext cx="189119" cy="197531"/>
            </a:xfrm>
            <a:custGeom>
              <a:avLst/>
              <a:gdLst/>
              <a:ahLst/>
              <a:cxnLst/>
              <a:rect l="l" t="t" r="r" b="b"/>
              <a:pathLst>
                <a:path w="189119" h="197531" extrusionOk="0">
                  <a:moveTo>
                    <a:pt x="176511" y="5443"/>
                  </a:moveTo>
                  <a:lnTo>
                    <a:pt x="172019" y="2400"/>
                  </a:lnTo>
                  <a:cubicBezTo>
                    <a:pt x="166367" y="10588"/>
                    <a:pt x="156875" y="22181"/>
                    <a:pt x="142093" y="30949"/>
                  </a:cubicBezTo>
                  <a:cubicBezTo>
                    <a:pt x="134050" y="35731"/>
                    <a:pt x="124848" y="38484"/>
                    <a:pt x="114486" y="40586"/>
                  </a:cubicBezTo>
                  <a:cubicBezTo>
                    <a:pt x="104197" y="42687"/>
                    <a:pt x="92821" y="44064"/>
                    <a:pt x="80866" y="46310"/>
                  </a:cubicBezTo>
                  <a:cubicBezTo>
                    <a:pt x="59345" y="50440"/>
                    <a:pt x="38694" y="56237"/>
                    <a:pt x="21667" y="70801"/>
                  </a:cubicBezTo>
                  <a:cubicBezTo>
                    <a:pt x="16305" y="75366"/>
                    <a:pt x="12175" y="80510"/>
                    <a:pt x="8914" y="85220"/>
                  </a:cubicBezTo>
                  <a:cubicBezTo>
                    <a:pt x="2538" y="94423"/>
                    <a:pt x="-71" y="104784"/>
                    <a:pt x="1" y="115001"/>
                  </a:cubicBezTo>
                  <a:cubicBezTo>
                    <a:pt x="1" y="132463"/>
                    <a:pt x="7247" y="149491"/>
                    <a:pt x="15943" y="162317"/>
                  </a:cubicBezTo>
                  <a:cubicBezTo>
                    <a:pt x="27536" y="179272"/>
                    <a:pt x="43404" y="188112"/>
                    <a:pt x="57027" y="192604"/>
                  </a:cubicBezTo>
                  <a:cubicBezTo>
                    <a:pt x="70649" y="197169"/>
                    <a:pt x="82098" y="197532"/>
                    <a:pt x="85431" y="197532"/>
                  </a:cubicBezTo>
                  <a:lnTo>
                    <a:pt x="86807" y="197532"/>
                  </a:lnTo>
                  <a:cubicBezTo>
                    <a:pt x="107603" y="197532"/>
                    <a:pt x="124631" y="189996"/>
                    <a:pt x="137021" y="181663"/>
                  </a:cubicBezTo>
                  <a:cubicBezTo>
                    <a:pt x="149412" y="173330"/>
                    <a:pt x="157455" y="164201"/>
                    <a:pt x="160426" y="160795"/>
                  </a:cubicBezTo>
                  <a:cubicBezTo>
                    <a:pt x="173830" y="145506"/>
                    <a:pt x="181076" y="128261"/>
                    <a:pt x="184844" y="111668"/>
                  </a:cubicBezTo>
                  <a:cubicBezTo>
                    <a:pt x="188685" y="95075"/>
                    <a:pt x="189119" y="78916"/>
                    <a:pt x="189119" y="65439"/>
                  </a:cubicBezTo>
                  <a:cubicBezTo>
                    <a:pt x="189119" y="62903"/>
                    <a:pt x="189119" y="60439"/>
                    <a:pt x="189119" y="58121"/>
                  </a:cubicBezTo>
                  <a:cubicBezTo>
                    <a:pt x="188974" y="35441"/>
                    <a:pt x="185134" y="16747"/>
                    <a:pt x="181729" y="3994"/>
                  </a:cubicBezTo>
                  <a:cubicBezTo>
                    <a:pt x="181149" y="1965"/>
                    <a:pt x="179482" y="443"/>
                    <a:pt x="177381" y="81"/>
                  </a:cubicBezTo>
                  <a:cubicBezTo>
                    <a:pt x="175280" y="-281"/>
                    <a:pt x="173178" y="588"/>
                    <a:pt x="172019" y="2327"/>
                  </a:cubicBezTo>
                  <a:lnTo>
                    <a:pt x="176511" y="5371"/>
                  </a:lnTo>
                  <a:lnTo>
                    <a:pt x="171294" y="6820"/>
                  </a:lnTo>
                  <a:cubicBezTo>
                    <a:pt x="174555" y="18993"/>
                    <a:pt x="178178" y="36673"/>
                    <a:pt x="178323" y="58193"/>
                  </a:cubicBezTo>
                  <a:cubicBezTo>
                    <a:pt x="178323" y="60512"/>
                    <a:pt x="178323" y="62975"/>
                    <a:pt x="178323" y="65439"/>
                  </a:cubicBezTo>
                  <a:cubicBezTo>
                    <a:pt x="178323" y="78627"/>
                    <a:pt x="177816" y="93915"/>
                    <a:pt x="174338" y="109204"/>
                  </a:cubicBezTo>
                  <a:cubicBezTo>
                    <a:pt x="170787" y="124566"/>
                    <a:pt x="164338" y="139854"/>
                    <a:pt x="152310" y="153549"/>
                  </a:cubicBezTo>
                  <a:cubicBezTo>
                    <a:pt x="149484" y="156737"/>
                    <a:pt x="142238" y="165070"/>
                    <a:pt x="131080" y="172533"/>
                  </a:cubicBezTo>
                  <a:cubicBezTo>
                    <a:pt x="119921" y="179997"/>
                    <a:pt x="105067" y="186590"/>
                    <a:pt x="86880" y="186590"/>
                  </a:cubicBezTo>
                  <a:lnTo>
                    <a:pt x="85648" y="186590"/>
                  </a:lnTo>
                  <a:cubicBezTo>
                    <a:pt x="82894" y="186590"/>
                    <a:pt x="72533" y="186228"/>
                    <a:pt x="60505" y="182170"/>
                  </a:cubicBezTo>
                  <a:cubicBezTo>
                    <a:pt x="48476" y="178113"/>
                    <a:pt x="34927" y="170577"/>
                    <a:pt x="25000" y="156013"/>
                  </a:cubicBezTo>
                  <a:cubicBezTo>
                    <a:pt x="17174" y="144637"/>
                    <a:pt x="10870" y="129130"/>
                    <a:pt x="10943" y="114784"/>
                  </a:cubicBezTo>
                  <a:cubicBezTo>
                    <a:pt x="10943" y="106378"/>
                    <a:pt x="12972" y="98335"/>
                    <a:pt x="17971" y="91162"/>
                  </a:cubicBezTo>
                  <a:cubicBezTo>
                    <a:pt x="20870" y="87032"/>
                    <a:pt x="24420" y="82612"/>
                    <a:pt x="28840" y="78844"/>
                  </a:cubicBezTo>
                  <a:cubicBezTo>
                    <a:pt x="43549" y="66236"/>
                    <a:pt x="61954" y="60729"/>
                    <a:pt x="83039" y="56744"/>
                  </a:cubicBezTo>
                  <a:cubicBezTo>
                    <a:pt x="94560" y="54570"/>
                    <a:pt x="105864" y="53193"/>
                    <a:pt x="116733" y="50947"/>
                  </a:cubicBezTo>
                  <a:cubicBezTo>
                    <a:pt x="127602" y="48774"/>
                    <a:pt x="138108" y="45730"/>
                    <a:pt x="147745" y="40006"/>
                  </a:cubicBezTo>
                  <a:cubicBezTo>
                    <a:pt x="164411" y="30152"/>
                    <a:pt x="174917" y="17254"/>
                    <a:pt x="181076" y="8269"/>
                  </a:cubicBezTo>
                  <a:lnTo>
                    <a:pt x="176584" y="5226"/>
                  </a:lnTo>
                  <a:lnTo>
                    <a:pt x="171367" y="6675"/>
                  </a:lnTo>
                  <a:lnTo>
                    <a:pt x="176584" y="522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634;p2">
              <a:extLst>
                <a:ext uri="{FF2B5EF4-FFF2-40B4-BE49-F238E27FC236}">
                  <a16:creationId xmlns:a16="http://schemas.microsoft.com/office/drawing/2014/main" id="{A6C02B03-9BC1-6FAF-9CAC-358971652CE4}"/>
                </a:ext>
              </a:extLst>
            </p:cNvPr>
            <p:cNvSpPr/>
            <p:nvPr/>
          </p:nvSpPr>
          <p:spPr>
            <a:xfrm>
              <a:off x="4249621" y="3603670"/>
              <a:ext cx="178974" cy="122021"/>
            </a:xfrm>
            <a:custGeom>
              <a:avLst/>
              <a:gdLst/>
              <a:ahLst/>
              <a:cxnLst/>
              <a:rect l="l" t="t" r="r" b="b"/>
              <a:pathLst>
                <a:path w="178974" h="122021" extrusionOk="0">
                  <a:moveTo>
                    <a:pt x="168738" y="2990"/>
                  </a:moveTo>
                  <a:cubicBezTo>
                    <a:pt x="152942" y="33713"/>
                    <a:pt x="134537" y="51103"/>
                    <a:pt x="121929" y="60813"/>
                  </a:cubicBezTo>
                  <a:cubicBezTo>
                    <a:pt x="98090" y="79290"/>
                    <a:pt x="71281" y="88709"/>
                    <a:pt x="34109" y="101607"/>
                  </a:cubicBezTo>
                  <a:cubicBezTo>
                    <a:pt x="21211" y="106100"/>
                    <a:pt x="11719" y="108925"/>
                    <a:pt x="3821" y="111389"/>
                  </a:cubicBezTo>
                  <a:cubicBezTo>
                    <a:pt x="923" y="112259"/>
                    <a:pt x="-671" y="115302"/>
                    <a:pt x="271" y="118200"/>
                  </a:cubicBezTo>
                  <a:cubicBezTo>
                    <a:pt x="1140" y="121098"/>
                    <a:pt x="4256" y="122692"/>
                    <a:pt x="7082" y="121751"/>
                  </a:cubicBezTo>
                  <a:cubicBezTo>
                    <a:pt x="14908" y="119287"/>
                    <a:pt x="24545" y="116461"/>
                    <a:pt x="37660" y="111896"/>
                  </a:cubicBezTo>
                  <a:cubicBezTo>
                    <a:pt x="74686" y="98999"/>
                    <a:pt x="102873" y="89289"/>
                    <a:pt x="128523" y="69435"/>
                  </a:cubicBezTo>
                  <a:cubicBezTo>
                    <a:pt x="142073" y="59001"/>
                    <a:pt x="161782" y="40234"/>
                    <a:pt x="178375" y="7918"/>
                  </a:cubicBezTo>
                  <a:cubicBezTo>
                    <a:pt x="179752" y="5237"/>
                    <a:pt x="178665" y="1976"/>
                    <a:pt x="176056" y="599"/>
                  </a:cubicBezTo>
                  <a:cubicBezTo>
                    <a:pt x="173375" y="-777"/>
                    <a:pt x="170115" y="310"/>
                    <a:pt x="168738" y="2918"/>
                  </a:cubicBezTo>
                  <a:lnTo>
                    <a:pt x="168738" y="29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78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837C1-EB6D-AD61-CD75-B438DB8C1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39;p3">
            <a:extLst>
              <a:ext uri="{FF2B5EF4-FFF2-40B4-BE49-F238E27FC236}">
                <a16:creationId xmlns:a16="http://schemas.microsoft.com/office/drawing/2014/main" id="{39EA1D94-A3EB-3DEA-B88D-9E0F7D0DF658}"/>
              </a:ext>
            </a:extLst>
          </p:cNvPr>
          <p:cNvGrpSpPr/>
          <p:nvPr/>
        </p:nvGrpSpPr>
        <p:grpSpPr>
          <a:xfrm>
            <a:off x="1964033" y="1300348"/>
            <a:ext cx="388262" cy="327021"/>
            <a:chOff x="985652" y="908315"/>
            <a:chExt cx="529429" cy="445922"/>
          </a:xfrm>
        </p:grpSpPr>
        <p:sp>
          <p:nvSpPr>
            <p:cNvPr id="4" name="Google Shape;640;p3">
              <a:extLst>
                <a:ext uri="{FF2B5EF4-FFF2-40B4-BE49-F238E27FC236}">
                  <a16:creationId xmlns:a16="http://schemas.microsoft.com/office/drawing/2014/main" id="{0B798E0E-1BED-D96B-B62D-1484DB4AFE83}"/>
                </a:ext>
              </a:extLst>
            </p:cNvPr>
            <p:cNvSpPr/>
            <p:nvPr/>
          </p:nvSpPr>
          <p:spPr>
            <a:xfrm>
              <a:off x="1099306" y="1094769"/>
              <a:ext cx="154465" cy="98613"/>
            </a:xfrm>
            <a:custGeom>
              <a:avLst/>
              <a:gdLst/>
              <a:ahLst/>
              <a:cxnLst/>
              <a:rect l="l" t="t" r="r" b="b"/>
              <a:pathLst>
                <a:path w="154465" h="98613" extrusionOk="0">
                  <a:moveTo>
                    <a:pt x="94451" y="98614"/>
                  </a:moveTo>
                  <a:cubicBezTo>
                    <a:pt x="86112" y="98614"/>
                    <a:pt x="77061" y="97473"/>
                    <a:pt x="67582" y="94694"/>
                  </a:cubicBezTo>
                  <a:cubicBezTo>
                    <a:pt x="21899" y="81082"/>
                    <a:pt x="1730" y="40102"/>
                    <a:pt x="946" y="38392"/>
                  </a:cubicBezTo>
                  <a:cubicBezTo>
                    <a:pt x="-907" y="34543"/>
                    <a:pt x="19" y="29982"/>
                    <a:pt x="3226" y="27131"/>
                  </a:cubicBezTo>
                  <a:cubicBezTo>
                    <a:pt x="5079" y="25492"/>
                    <a:pt x="49908" y="-13635"/>
                    <a:pt x="98513" y="5038"/>
                  </a:cubicBezTo>
                  <a:cubicBezTo>
                    <a:pt x="134931" y="19006"/>
                    <a:pt x="153176" y="67754"/>
                    <a:pt x="153889" y="69821"/>
                  </a:cubicBezTo>
                  <a:cubicBezTo>
                    <a:pt x="155314" y="73741"/>
                    <a:pt x="154032" y="78088"/>
                    <a:pt x="150753" y="80654"/>
                  </a:cubicBezTo>
                  <a:cubicBezTo>
                    <a:pt x="149542" y="81580"/>
                    <a:pt x="126949" y="98614"/>
                    <a:pt x="94451" y="98614"/>
                  </a:cubicBezTo>
                  <a:close/>
                  <a:moveTo>
                    <a:pt x="22041" y="36681"/>
                  </a:moveTo>
                  <a:cubicBezTo>
                    <a:pt x="29026" y="47371"/>
                    <a:pt x="45703" y="68182"/>
                    <a:pt x="73070" y="76378"/>
                  </a:cubicBezTo>
                  <a:cubicBezTo>
                    <a:pt x="100152" y="84431"/>
                    <a:pt x="122602" y="75166"/>
                    <a:pt x="133007" y="69394"/>
                  </a:cubicBezTo>
                  <a:cubicBezTo>
                    <a:pt x="127163" y="56850"/>
                    <a:pt x="112909" y="30980"/>
                    <a:pt x="91671" y="22855"/>
                  </a:cubicBezTo>
                  <a:cubicBezTo>
                    <a:pt x="63021" y="11808"/>
                    <a:pt x="34300" y="28129"/>
                    <a:pt x="22041" y="36681"/>
                  </a:cubicBezTo>
                  <a:close/>
                  <a:moveTo>
                    <a:pt x="9569" y="34187"/>
                  </a:moveTo>
                  <a:lnTo>
                    <a:pt x="9569" y="34187"/>
                  </a:lnTo>
                  <a:lnTo>
                    <a:pt x="9569" y="341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641;p3">
              <a:extLst>
                <a:ext uri="{FF2B5EF4-FFF2-40B4-BE49-F238E27FC236}">
                  <a16:creationId xmlns:a16="http://schemas.microsoft.com/office/drawing/2014/main" id="{C54B012B-D6B4-CDEA-16AF-04C8DA091ECA}"/>
                </a:ext>
              </a:extLst>
            </p:cNvPr>
            <p:cNvSpPr/>
            <p:nvPr/>
          </p:nvSpPr>
          <p:spPr>
            <a:xfrm>
              <a:off x="1228325" y="1036273"/>
              <a:ext cx="109037" cy="139719"/>
            </a:xfrm>
            <a:custGeom>
              <a:avLst/>
              <a:gdLst/>
              <a:ahLst/>
              <a:cxnLst/>
              <a:rect l="l" t="t" r="r" b="b"/>
              <a:pathLst>
                <a:path w="109037" h="139719" extrusionOk="0">
                  <a:moveTo>
                    <a:pt x="16532" y="139720"/>
                  </a:moveTo>
                  <a:cubicBezTo>
                    <a:pt x="12826" y="139720"/>
                    <a:pt x="9405" y="137511"/>
                    <a:pt x="7837" y="134090"/>
                  </a:cubicBezTo>
                  <a:cubicBezTo>
                    <a:pt x="7196" y="132593"/>
                    <a:pt x="-8199" y="97600"/>
                    <a:pt x="5984" y="52700"/>
                  </a:cubicBezTo>
                  <a:cubicBezTo>
                    <a:pt x="21663" y="3026"/>
                    <a:pt x="74901" y="-2889"/>
                    <a:pt x="100843" y="959"/>
                  </a:cubicBezTo>
                  <a:cubicBezTo>
                    <a:pt x="105333" y="1601"/>
                    <a:pt x="108682" y="5307"/>
                    <a:pt x="108968" y="9868"/>
                  </a:cubicBezTo>
                  <a:cubicBezTo>
                    <a:pt x="109039" y="11222"/>
                    <a:pt x="110749" y="43721"/>
                    <a:pt x="92077" y="86625"/>
                  </a:cubicBezTo>
                  <a:cubicBezTo>
                    <a:pt x="71124" y="134731"/>
                    <a:pt x="19596" y="139577"/>
                    <a:pt x="17387" y="139720"/>
                  </a:cubicBezTo>
                  <a:cubicBezTo>
                    <a:pt x="17102" y="139720"/>
                    <a:pt x="16888" y="139720"/>
                    <a:pt x="16603" y="139720"/>
                  </a:cubicBezTo>
                  <a:close/>
                  <a:moveTo>
                    <a:pt x="87017" y="19204"/>
                  </a:moveTo>
                  <a:cubicBezTo>
                    <a:pt x="69199" y="19204"/>
                    <a:pt x="35062" y="23908"/>
                    <a:pt x="24158" y="58473"/>
                  </a:cubicBezTo>
                  <a:cubicBezTo>
                    <a:pt x="15605" y="85484"/>
                    <a:pt x="19810" y="108504"/>
                    <a:pt x="22946" y="119479"/>
                  </a:cubicBezTo>
                  <a:cubicBezTo>
                    <a:pt x="35774" y="116629"/>
                    <a:pt x="62144" y="107364"/>
                    <a:pt x="74545" y="78999"/>
                  </a:cubicBezTo>
                  <a:cubicBezTo>
                    <a:pt x="86019" y="52700"/>
                    <a:pt x="89012" y="30607"/>
                    <a:pt x="89725" y="19275"/>
                  </a:cubicBezTo>
                  <a:cubicBezTo>
                    <a:pt x="88870" y="19275"/>
                    <a:pt x="88015" y="19275"/>
                    <a:pt x="87017" y="1927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642;p3">
              <a:extLst>
                <a:ext uri="{FF2B5EF4-FFF2-40B4-BE49-F238E27FC236}">
                  <a16:creationId xmlns:a16="http://schemas.microsoft.com/office/drawing/2014/main" id="{C16FC03B-05F0-984D-308F-41EC067BC071}"/>
                </a:ext>
              </a:extLst>
            </p:cNvPr>
            <p:cNvSpPr/>
            <p:nvPr/>
          </p:nvSpPr>
          <p:spPr>
            <a:xfrm>
              <a:off x="1234614" y="1158268"/>
              <a:ext cx="35685" cy="101894"/>
            </a:xfrm>
            <a:custGeom>
              <a:avLst/>
              <a:gdLst/>
              <a:ahLst/>
              <a:cxnLst/>
              <a:rect l="l" t="t" r="r" b="b"/>
              <a:pathLst>
                <a:path w="35685" h="101894" extrusionOk="0">
                  <a:moveTo>
                    <a:pt x="26135" y="101894"/>
                  </a:moveTo>
                  <a:cubicBezTo>
                    <a:pt x="20861" y="101894"/>
                    <a:pt x="16585" y="97618"/>
                    <a:pt x="16585" y="92344"/>
                  </a:cubicBezTo>
                  <a:cubicBezTo>
                    <a:pt x="16585" y="41672"/>
                    <a:pt x="1405" y="14519"/>
                    <a:pt x="1263" y="14305"/>
                  </a:cubicBezTo>
                  <a:cubicBezTo>
                    <a:pt x="-1374" y="9744"/>
                    <a:pt x="265" y="3899"/>
                    <a:pt x="4826" y="1263"/>
                  </a:cubicBezTo>
                  <a:cubicBezTo>
                    <a:pt x="9387" y="-1374"/>
                    <a:pt x="15231" y="265"/>
                    <a:pt x="17868" y="4826"/>
                  </a:cubicBezTo>
                  <a:cubicBezTo>
                    <a:pt x="18581" y="6109"/>
                    <a:pt x="35685" y="36683"/>
                    <a:pt x="35685" y="92344"/>
                  </a:cubicBezTo>
                  <a:cubicBezTo>
                    <a:pt x="35685" y="97618"/>
                    <a:pt x="31409" y="101894"/>
                    <a:pt x="26135" y="10189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643;p3">
              <a:extLst>
                <a:ext uri="{FF2B5EF4-FFF2-40B4-BE49-F238E27FC236}">
                  <a16:creationId xmlns:a16="http://schemas.microsoft.com/office/drawing/2014/main" id="{5D1F3837-D7EF-B83E-8F90-09D4CD64F097}"/>
                </a:ext>
              </a:extLst>
            </p:cNvPr>
            <p:cNvSpPr/>
            <p:nvPr/>
          </p:nvSpPr>
          <p:spPr>
            <a:xfrm>
              <a:off x="1164791" y="1132703"/>
              <a:ext cx="82865" cy="43290"/>
            </a:xfrm>
            <a:custGeom>
              <a:avLst/>
              <a:gdLst/>
              <a:ahLst/>
              <a:cxnLst/>
              <a:rect l="l" t="t" r="r" b="b"/>
              <a:pathLst>
                <a:path w="82865" h="43290" extrusionOk="0">
                  <a:moveTo>
                    <a:pt x="73366" y="43291"/>
                  </a:moveTo>
                  <a:cubicBezTo>
                    <a:pt x="71371" y="43291"/>
                    <a:pt x="69375" y="42649"/>
                    <a:pt x="67593" y="41366"/>
                  </a:cubicBezTo>
                  <a:cubicBezTo>
                    <a:pt x="48137" y="26685"/>
                    <a:pt x="8155" y="19059"/>
                    <a:pt x="7799" y="18917"/>
                  </a:cubicBezTo>
                  <a:cubicBezTo>
                    <a:pt x="2596" y="17919"/>
                    <a:pt x="-825" y="12930"/>
                    <a:pt x="173" y="7799"/>
                  </a:cubicBezTo>
                  <a:cubicBezTo>
                    <a:pt x="1171" y="2596"/>
                    <a:pt x="6160" y="-825"/>
                    <a:pt x="11291" y="173"/>
                  </a:cubicBezTo>
                  <a:cubicBezTo>
                    <a:pt x="13144" y="529"/>
                    <a:pt x="56048" y="8725"/>
                    <a:pt x="79068" y="26115"/>
                  </a:cubicBezTo>
                  <a:cubicBezTo>
                    <a:pt x="83273" y="29322"/>
                    <a:pt x="84128" y="35309"/>
                    <a:pt x="80921" y="39513"/>
                  </a:cubicBezTo>
                  <a:cubicBezTo>
                    <a:pt x="79068" y="42008"/>
                    <a:pt x="76217" y="43291"/>
                    <a:pt x="73295" y="4329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644;p3">
              <a:extLst>
                <a:ext uri="{FF2B5EF4-FFF2-40B4-BE49-F238E27FC236}">
                  <a16:creationId xmlns:a16="http://schemas.microsoft.com/office/drawing/2014/main" id="{A1EEE88D-72C4-3FE1-367A-F3E9C9373491}"/>
                </a:ext>
              </a:extLst>
            </p:cNvPr>
            <p:cNvSpPr/>
            <p:nvPr/>
          </p:nvSpPr>
          <p:spPr>
            <a:xfrm>
              <a:off x="1233658" y="1096819"/>
              <a:ext cx="51459" cy="79174"/>
            </a:xfrm>
            <a:custGeom>
              <a:avLst/>
              <a:gdLst/>
              <a:ahLst/>
              <a:cxnLst/>
              <a:rect l="l" t="t" r="r" b="b"/>
              <a:pathLst>
                <a:path w="51459" h="79174" extrusionOk="0">
                  <a:moveTo>
                    <a:pt x="9559" y="79174"/>
                  </a:moveTo>
                  <a:cubicBezTo>
                    <a:pt x="8918" y="79174"/>
                    <a:pt x="8205" y="79174"/>
                    <a:pt x="7564" y="78960"/>
                  </a:cubicBezTo>
                  <a:cubicBezTo>
                    <a:pt x="2432" y="77891"/>
                    <a:pt x="-917" y="72760"/>
                    <a:pt x="223" y="67628"/>
                  </a:cubicBezTo>
                  <a:cubicBezTo>
                    <a:pt x="6210" y="39406"/>
                    <a:pt x="33292" y="5054"/>
                    <a:pt x="34432" y="3629"/>
                  </a:cubicBezTo>
                  <a:cubicBezTo>
                    <a:pt x="37711" y="-505"/>
                    <a:pt x="43697" y="-1217"/>
                    <a:pt x="47831" y="2061"/>
                  </a:cubicBezTo>
                  <a:cubicBezTo>
                    <a:pt x="51964" y="5339"/>
                    <a:pt x="52677" y="11326"/>
                    <a:pt x="49399" y="15460"/>
                  </a:cubicBezTo>
                  <a:cubicBezTo>
                    <a:pt x="49114" y="15745"/>
                    <a:pt x="23956" y="47744"/>
                    <a:pt x="18896" y="71620"/>
                  </a:cubicBezTo>
                  <a:cubicBezTo>
                    <a:pt x="17969" y="76109"/>
                    <a:pt x="13978" y="79174"/>
                    <a:pt x="9559" y="7917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45;p3">
              <a:extLst>
                <a:ext uri="{FF2B5EF4-FFF2-40B4-BE49-F238E27FC236}">
                  <a16:creationId xmlns:a16="http://schemas.microsoft.com/office/drawing/2014/main" id="{67DFBD6B-1AA3-6D00-4748-DF1B51B43BCE}"/>
                </a:ext>
              </a:extLst>
            </p:cNvPr>
            <p:cNvSpPr/>
            <p:nvPr/>
          </p:nvSpPr>
          <p:spPr>
            <a:xfrm>
              <a:off x="985659" y="908315"/>
              <a:ext cx="274299" cy="200115"/>
            </a:xfrm>
            <a:custGeom>
              <a:avLst/>
              <a:gdLst/>
              <a:ahLst/>
              <a:cxnLst/>
              <a:rect l="l" t="t" r="r" b="b"/>
              <a:pathLst>
                <a:path w="274299" h="200115" extrusionOk="0">
                  <a:moveTo>
                    <a:pt x="9542" y="200044"/>
                  </a:moveTo>
                  <a:cubicBezTo>
                    <a:pt x="6549" y="200044"/>
                    <a:pt x="3627" y="198619"/>
                    <a:pt x="1774" y="196053"/>
                  </a:cubicBezTo>
                  <a:cubicBezTo>
                    <a:pt x="-1290" y="191777"/>
                    <a:pt x="-293" y="185791"/>
                    <a:pt x="4055" y="182726"/>
                  </a:cubicBezTo>
                  <a:lnTo>
                    <a:pt x="259198" y="1774"/>
                  </a:lnTo>
                  <a:cubicBezTo>
                    <a:pt x="263474" y="-1290"/>
                    <a:pt x="269460" y="-293"/>
                    <a:pt x="272525" y="4055"/>
                  </a:cubicBezTo>
                  <a:cubicBezTo>
                    <a:pt x="275589" y="8331"/>
                    <a:pt x="274592" y="14318"/>
                    <a:pt x="270244" y="17382"/>
                  </a:cubicBezTo>
                  <a:lnTo>
                    <a:pt x="15030" y="198334"/>
                  </a:lnTo>
                  <a:cubicBezTo>
                    <a:pt x="13320" y="199546"/>
                    <a:pt x="11395" y="200116"/>
                    <a:pt x="9542" y="20011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646;p3">
              <a:extLst>
                <a:ext uri="{FF2B5EF4-FFF2-40B4-BE49-F238E27FC236}">
                  <a16:creationId xmlns:a16="http://schemas.microsoft.com/office/drawing/2014/main" id="{7B1F8482-0770-8B22-BE74-23BABD2EEC4A}"/>
                </a:ext>
              </a:extLst>
            </p:cNvPr>
            <p:cNvSpPr/>
            <p:nvPr/>
          </p:nvSpPr>
          <p:spPr>
            <a:xfrm>
              <a:off x="1240822" y="908366"/>
              <a:ext cx="274259" cy="199993"/>
            </a:xfrm>
            <a:custGeom>
              <a:avLst/>
              <a:gdLst/>
              <a:ahLst/>
              <a:cxnLst/>
              <a:rect l="l" t="t" r="r" b="b"/>
              <a:pathLst>
                <a:path w="274259" h="199993" extrusionOk="0">
                  <a:moveTo>
                    <a:pt x="264666" y="199994"/>
                  </a:moveTo>
                  <a:cubicBezTo>
                    <a:pt x="262741" y="199994"/>
                    <a:pt x="260817" y="199423"/>
                    <a:pt x="259178" y="198212"/>
                  </a:cubicBezTo>
                  <a:lnTo>
                    <a:pt x="4035" y="17331"/>
                  </a:lnTo>
                  <a:cubicBezTo>
                    <a:pt x="-241" y="14267"/>
                    <a:pt x="-1310" y="8351"/>
                    <a:pt x="1754" y="4004"/>
                  </a:cubicBezTo>
                  <a:cubicBezTo>
                    <a:pt x="4819" y="-272"/>
                    <a:pt x="10734" y="-1270"/>
                    <a:pt x="15082" y="1723"/>
                  </a:cubicBezTo>
                  <a:lnTo>
                    <a:pt x="270225" y="182675"/>
                  </a:lnTo>
                  <a:cubicBezTo>
                    <a:pt x="274501" y="185740"/>
                    <a:pt x="275570" y="191655"/>
                    <a:pt x="272505" y="196002"/>
                  </a:cubicBezTo>
                  <a:cubicBezTo>
                    <a:pt x="270652" y="198639"/>
                    <a:pt x="267730" y="199994"/>
                    <a:pt x="264737" y="19999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647;p3">
              <a:extLst>
                <a:ext uri="{FF2B5EF4-FFF2-40B4-BE49-F238E27FC236}">
                  <a16:creationId xmlns:a16="http://schemas.microsoft.com/office/drawing/2014/main" id="{17C62277-D917-F842-5E92-A8C0B20151A3}"/>
                </a:ext>
              </a:extLst>
            </p:cNvPr>
            <p:cNvSpPr/>
            <p:nvPr/>
          </p:nvSpPr>
          <p:spPr>
            <a:xfrm>
              <a:off x="1033259" y="1055478"/>
              <a:ext cx="19100" cy="298759"/>
            </a:xfrm>
            <a:custGeom>
              <a:avLst/>
              <a:gdLst/>
              <a:ahLst/>
              <a:cxnLst/>
              <a:rect l="l" t="t" r="r" b="b"/>
              <a:pathLst>
                <a:path w="19100" h="298759" extrusionOk="0">
                  <a:moveTo>
                    <a:pt x="9550" y="298759"/>
                  </a:moveTo>
                  <a:cubicBezTo>
                    <a:pt x="4276" y="298759"/>
                    <a:pt x="0" y="294483"/>
                    <a:pt x="0" y="289209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289209"/>
                  </a:lnTo>
                  <a:cubicBezTo>
                    <a:pt x="19100" y="294483"/>
                    <a:pt x="14824" y="298759"/>
                    <a:pt x="9550" y="29875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648;p3">
              <a:extLst>
                <a:ext uri="{FF2B5EF4-FFF2-40B4-BE49-F238E27FC236}">
                  <a16:creationId xmlns:a16="http://schemas.microsoft.com/office/drawing/2014/main" id="{87083BE2-9354-8142-6B62-5DE2FEA78AD5}"/>
                </a:ext>
              </a:extLst>
            </p:cNvPr>
            <p:cNvSpPr/>
            <p:nvPr/>
          </p:nvSpPr>
          <p:spPr>
            <a:xfrm>
              <a:off x="1441559" y="1055478"/>
              <a:ext cx="19100" cy="298759"/>
            </a:xfrm>
            <a:custGeom>
              <a:avLst/>
              <a:gdLst/>
              <a:ahLst/>
              <a:cxnLst/>
              <a:rect l="l" t="t" r="r" b="b"/>
              <a:pathLst>
                <a:path w="19100" h="298759" extrusionOk="0">
                  <a:moveTo>
                    <a:pt x="9550" y="298759"/>
                  </a:moveTo>
                  <a:cubicBezTo>
                    <a:pt x="4276" y="298759"/>
                    <a:pt x="0" y="294483"/>
                    <a:pt x="0" y="289209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289209"/>
                  </a:lnTo>
                  <a:cubicBezTo>
                    <a:pt x="19100" y="294483"/>
                    <a:pt x="14824" y="298759"/>
                    <a:pt x="9550" y="29875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49;p3">
              <a:extLst>
                <a:ext uri="{FF2B5EF4-FFF2-40B4-BE49-F238E27FC236}">
                  <a16:creationId xmlns:a16="http://schemas.microsoft.com/office/drawing/2014/main" id="{93E3B659-5E74-76B0-CB15-897791407E43}"/>
                </a:ext>
              </a:extLst>
            </p:cNvPr>
            <p:cNvSpPr/>
            <p:nvPr/>
          </p:nvSpPr>
          <p:spPr>
            <a:xfrm>
              <a:off x="985652" y="1335137"/>
              <a:ext cx="522472" cy="19100"/>
            </a:xfrm>
            <a:custGeom>
              <a:avLst/>
              <a:gdLst/>
              <a:ahLst/>
              <a:cxnLst/>
              <a:rect l="l" t="t" r="r" b="b"/>
              <a:pathLst>
                <a:path w="522472" h="19100" extrusionOk="0">
                  <a:moveTo>
                    <a:pt x="512923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512923" y="0"/>
                  </a:lnTo>
                  <a:cubicBezTo>
                    <a:pt x="518196" y="0"/>
                    <a:pt x="522473" y="4276"/>
                    <a:pt x="522473" y="9550"/>
                  </a:cubicBezTo>
                  <a:cubicBezTo>
                    <a:pt x="522473" y="14824"/>
                    <a:pt x="518196" y="19100"/>
                    <a:pt x="512923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50;p3">
              <a:extLst>
                <a:ext uri="{FF2B5EF4-FFF2-40B4-BE49-F238E27FC236}">
                  <a16:creationId xmlns:a16="http://schemas.microsoft.com/office/drawing/2014/main" id="{9C1DBCBF-012E-A627-EDD2-366CAF63EB12}"/>
                </a:ext>
              </a:extLst>
            </p:cNvPr>
            <p:cNvSpPr/>
            <p:nvPr/>
          </p:nvSpPr>
          <p:spPr>
            <a:xfrm>
              <a:off x="1131155" y="1245195"/>
              <a:ext cx="238582" cy="109041"/>
            </a:xfrm>
            <a:custGeom>
              <a:avLst/>
              <a:gdLst/>
              <a:ahLst/>
              <a:cxnLst/>
              <a:rect l="l" t="t" r="r" b="b"/>
              <a:pathLst>
                <a:path w="238582" h="109041" extrusionOk="0">
                  <a:moveTo>
                    <a:pt x="208276" y="109042"/>
                  </a:moveTo>
                  <a:cubicBezTo>
                    <a:pt x="207563" y="109042"/>
                    <a:pt x="206850" y="108970"/>
                    <a:pt x="206138" y="108828"/>
                  </a:cubicBezTo>
                  <a:cubicBezTo>
                    <a:pt x="201006" y="107616"/>
                    <a:pt x="197799" y="102485"/>
                    <a:pt x="198939" y="97353"/>
                  </a:cubicBezTo>
                  <a:lnTo>
                    <a:pt x="216971" y="19100"/>
                  </a:lnTo>
                  <a:lnTo>
                    <a:pt x="21480" y="19100"/>
                  </a:lnTo>
                  <a:lnTo>
                    <a:pt x="39226" y="97353"/>
                  </a:lnTo>
                  <a:cubicBezTo>
                    <a:pt x="40366" y="102485"/>
                    <a:pt x="37159" y="107616"/>
                    <a:pt x="32028" y="108756"/>
                  </a:cubicBezTo>
                  <a:cubicBezTo>
                    <a:pt x="26896" y="109897"/>
                    <a:pt x="21765" y="106690"/>
                    <a:pt x="20625" y="101558"/>
                  </a:cubicBezTo>
                  <a:lnTo>
                    <a:pt x="242" y="11617"/>
                  </a:lnTo>
                  <a:cubicBezTo>
                    <a:pt x="-400" y="8766"/>
                    <a:pt x="242" y="5844"/>
                    <a:pt x="2095" y="3563"/>
                  </a:cubicBezTo>
                  <a:cubicBezTo>
                    <a:pt x="3876" y="1283"/>
                    <a:pt x="6656" y="0"/>
                    <a:pt x="9578" y="0"/>
                  </a:cubicBezTo>
                  <a:lnTo>
                    <a:pt x="229015" y="0"/>
                  </a:lnTo>
                  <a:cubicBezTo>
                    <a:pt x="231937" y="0"/>
                    <a:pt x="234645" y="1354"/>
                    <a:pt x="236498" y="3635"/>
                  </a:cubicBezTo>
                  <a:cubicBezTo>
                    <a:pt x="238280" y="5915"/>
                    <a:pt x="238993" y="8909"/>
                    <a:pt x="238351" y="11688"/>
                  </a:cubicBezTo>
                  <a:lnTo>
                    <a:pt x="217683" y="101630"/>
                  </a:lnTo>
                  <a:cubicBezTo>
                    <a:pt x="216685" y="106048"/>
                    <a:pt x="212766" y="109042"/>
                    <a:pt x="208418" y="10904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651;p3">
            <a:extLst>
              <a:ext uri="{FF2B5EF4-FFF2-40B4-BE49-F238E27FC236}">
                <a16:creationId xmlns:a16="http://schemas.microsoft.com/office/drawing/2014/main" id="{E54F5A50-FAFB-F50D-8EF9-29766DE707A5}"/>
              </a:ext>
            </a:extLst>
          </p:cNvPr>
          <p:cNvGrpSpPr/>
          <p:nvPr/>
        </p:nvGrpSpPr>
        <p:grpSpPr>
          <a:xfrm>
            <a:off x="3129605" y="1306304"/>
            <a:ext cx="384205" cy="308532"/>
            <a:chOff x="2336768" y="920993"/>
            <a:chExt cx="523897" cy="420710"/>
          </a:xfrm>
        </p:grpSpPr>
        <p:sp>
          <p:nvSpPr>
            <p:cNvPr id="16" name="Google Shape;652;p3">
              <a:extLst>
                <a:ext uri="{FF2B5EF4-FFF2-40B4-BE49-F238E27FC236}">
                  <a16:creationId xmlns:a16="http://schemas.microsoft.com/office/drawing/2014/main" id="{F109F4E7-1F63-F0F9-1240-CC69A3499DB2}"/>
                </a:ext>
              </a:extLst>
            </p:cNvPr>
            <p:cNvSpPr/>
            <p:nvPr/>
          </p:nvSpPr>
          <p:spPr>
            <a:xfrm>
              <a:off x="2412128" y="1119812"/>
              <a:ext cx="209380" cy="130515"/>
            </a:xfrm>
            <a:custGeom>
              <a:avLst/>
              <a:gdLst/>
              <a:ahLst/>
              <a:cxnLst/>
              <a:rect l="l" t="t" r="r" b="b"/>
              <a:pathLst>
                <a:path w="209380" h="130515" extrusionOk="0">
                  <a:moveTo>
                    <a:pt x="126902" y="130515"/>
                  </a:moveTo>
                  <a:cubicBezTo>
                    <a:pt x="114928" y="130515"/>
                    <a:pt x="102242" y="128448"/>
                    <a:pt x="89129" y="123317"/>
                  </a:cubicBezTo>
                  <a:cubicBezTo>
                    <a:pt x="65967" y="114123"/>
                    <a:pt x="52924" y="99014"/>
                    <a:pt x="41450" y="85616"/>
                  </a:cubicBezTo>
                  <a:cubicBezTo>
                    <a:pt x="30617" y="73001"/>
                    <a:pt x="22136" y="63095"/>
                    <a:pt x="7312" y="59531"/>
                  </a:cubicBezTo>
                  <a:cubicBezTo>
                    <a:pt x="4319" y="58819"/>
                    <a:pt x="1825" y="56681"/>
                    <a:pt x="684" y="53830"/>
                  </a:cubicBezTo>
                  <a:cubicBezTo>
                    <a:pt x="-456" y="50979"/>
                    <a:pt x="-171" y="47701"/>
                    <a:pt x="1539" y="45064"/>
                  </a:cubicBezTo>
                  <a:cubicBezTo>
                    <a:pt x="27695" y="4583"/>
                    <a:pt x="75374" y="-9742"/>
                    <a:pt x="129182" y="6650"/>
                  </a:cubicBezTo>
                  <a:cubicBezTo>
                    <a:pt x="193253" y="26178"/>
                    <a:pt x="208504" y="89108"/>
                    <a:pt x="209146" y="91745"/>
                  </a:cubicBezTo>
                  <a:cubicBezTo>
                    <a:pt x="209930" y="95237"/>
                    <a:pt x="208718" y="98872"/>
                    <a:pt x="206010" y="101153"/>
                  </a:cubicBezTo>
                  <a:cubicBezTo>
                    <a:pt x="204228" y="102649"/>
                    <a:pt x="170874" y="130515"/>
                    <a:pt x="126902" y="130515"/>
                  </a:cubicBezTo>
                  <a:close/>
                  <a:moveTo>
                    <a:pt x="24916" y="45634"/>
                  </a:moveTo>
                  <a:cubicBezTo>
                    <a:pt x="38100" y="52191"/>
                    <a:pt x="47152" y="62810"/>
                    <a:pt x="55989" y="73073"/>
                  </a:cubicBezTo>
                  <a:cubicBezTo>
                    <a:pt x="66537" y="85331"/>
                    <a:pt x="77370" y="98017"/>
                    <a:pt x="96185" y="105429"/>
                  </a:cubicBezTo>
                  <a:cubicBezTo>
                    <a:pt x="137236" y="121678"/>
                    <a:pt x="175578" y="99299"/>
                    <a:pt x="188834" y="90106"/>
                  </a:cubicBezTo>
                  <a:cubicBezTo>
                    <a:pt x="183845" y="75567"/>
                    <a:pt x="167168" y="38008"/>
                    <a:pt x="123694" y="24752"/>
                  </a:cubicBezTo>
                  <a:cubicBezTo>
                    <a:pt x="82643" y="12280"/>
                    <a:pt x="47365" y="19906"/>
                    <a:pt x="24916" y="4556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653;p3">
              <a:extLst>
                <a:ext uri="{FF2B5EF4-FFF2-40B4-BE49-F238E27FC236}">
                  <a16:creationId xmlns:a16="http://schemas.microsoft.com/office/drawing/2014/main" id="{628E5328-B087-1382-4D63-4041AE951137}"/>
                </a:ext>
              </a:extLst>
            </p:cNvPr>
            <p:cNvSpPr/>
            <p:nvPr/>
          </p:nvSpPr>
          <p:spPr>
            <a:xfrm>
              <a:off x="2591845" y="1045014"/>
              <a:ext cx="158795" cy="176306"/>
            </a:xfrm>
            <a:custGeom>
              <a:avLst/>
              <a:gdLst/>
              <a:ahLst/>
              <a:cxnLst/>
              <a:rect l="l" t="t" r="r" b="b"/>
              <a:pathLst>
                <a:path w="158795" h="176306" extrusionOk="0">
                  <a:moveTo>
                    <a:pt x="21019" y="176306"/>
                  </a:moveTo>
                  <a:cubicBezTo>
                    <a:pt x="17669" y="176306"/>
                    <a:pt x="14533" y="174524"/>
                    <a:pt x="12823" y="171602"/>
                  </a:cubicBezTo>
                  <a:cubicBezTo>
                    <a:pt x="11825" y="169892"/>
                    <a:pt x="-12050" y="128413"/>
                    <a:pt x="7976" y="67051"/>
                  </a:cubicBezTo>
                  <a:cubicBezTo>
                    <a:pt x="18809" y="33982"/>
                    <a:pt x="45393" y="10463"/>
                    <a:pt x="80956" y="2624"/>
                  </a:cubicBezTo>
                  <a:cubicBezTo>
                    <a:pt x="111103" y="-4004"/>
                    <a:pt x="141321" y="2196"/>
                    <a:pt x="156216" y="18160"/>
                  </a:cubicBezTo>
                  <a:cubicBezTo>
                    <a:pt x="157997" y="20085"/>
                    <a:pt x="158924" y="22722"/>
                    <a:pt x="158781" y="25359"/>
                  </a:cubicBezTo>
                  <a:cubicBezTo>
                    <a:pt x="158568" y="27996"/>
                    <a:pt x="157285" y="30490"/>
                    <a:pt x="155218" y="32129"/>
                  </a:cubicBezTo>
                  <a:cubicBezTo>
                    <a:pt x="135762" y="47737"/>
                    <a:pt x="133624" y="50659"/>
                    <a:pt x="123005" y="102970"/>
                  </a:cubicBezTo>
                  <a:cubicBezTo>
                    <a:pt x="111388" y="159772"/>
                    <a:pt x="51450" y="175807"/>
                    <a:pt x="21304" y="176306"/>
                  </a:cubicBezTo>
                  <a:cubicBezTo>
                    <a:pt x="21304" y="176306"/>
                    <a:pt x="21161" y="176306"/>
                    <a:pt x="21161" y="176306"/>
                  </a:cubicBezTo>
                  <a:close/>
                  <a:moveTo>
                    <a:pt x="104688" y="19158"/>
                  </a:moveTo>
                  <a:cubicBezTo>
                    <a:pt x="98274" y="19158"/>
                    <a:pt x="91646" y="19871"/>
                    <a:pt x="85018" y="21296"/>
                  </a:cubicBezTo>
                  <a:cubicBezTo>
                    <a:pt x="56225" y="27639"/>
                    <a:pt x="34774" y="46525"/>
                    <a:pt x="26079" y="72966"/>
                  </a:cubicBezTo>
                  <a:cubicBezTo>
                    <a:pt x="12466" y="114730"/>
                    <a:pt x="21874" y="145162"/>
                    <a:pt x="26791" y="156779"/>
                  </a:cubicBezTo>
                  <a:cubicBezTo>
                    <a:pt x="44324" y="155068"/>
                    <a:pt x="94568" y="146088"/>
                    <a:pt x="104190" y="99051"/>
                  </a:cubicBezTo>
                  <a:cubicBezTo>
                    <a:pt x="113454" y="53510"/>
                    <a:pt x="117160" y="40539"/>
                    <a:pt x="133909" y="25074"/>
                  </a:cubicBezTo>
                  <a:cubicBezTo>
                    <a:pt x="126212" y="21154"/>
                    <a:pt x="115878" y="19016"/>
                    <a:pt x="104760" y="1901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654;p3">
              <a:extLst>
                <a:ext uri="{FF2B5EF4-FFF2-40B4-BE49-F238E27FC236}">
                  <a16:creationId xmlns:a16="http://schemas.microsoft.com/office/drawing/2014/main" id="{381D2AFB-16D4-09BC-689F-997EE25A4ED3}"/>
                </a:ext>
              </a:extLst>
            </p:cNvPr>
            <p:cNvSpPr/>
            <p:nvPr/>
          </p:nvSpPr>
          <p:spPr>
            <a:xfrm>
              <a:off x="2602391" y="1204141"/>
              <a:ext cx="27327" cy="136127"/>
            </a:xfrm>
            <a:custGeom>
              <a:avLst/>
              <a:gdLst/>
              <a:ahLst/>
              <a:cxnLst/>
              <a:rect l="l" t="t" r="r" b="b"/>
              <a:pathLst>
                <a:path w="27327" h="136127" extrusionOk="0">
                  <a:moveTo>
                    <a:pt x="13110" y="136128"/>
                  </a:moveTo>
                  <a:cubicBezTo>
                    <a:pt x="12611" y="136128"/>
                    <a:pt x="12040" y="136128"/>
                    <a:pt x="11470" y="135985"/>
                  </a:cubicBezTo>
                  <a:cubicBezTo>
                    <a:pt x="6268" y="135130"/>
                    <a:pt x="2776" y="130212"/>
                    <a:pt x="3631" y="125010"/>
                  </a:cubicBezTo>
                  <a:cubicBezTo>
                    <a:pt x="15390" y="55237"/>
                    <a:pt x="709" y="13260"/>
                    <a:pt x="566" y="12832"/>
                  </a:cubicBezTo>
                  <a:cubicBezTo>
                    <a:pt x="-1216" y="7915"/>
                    <a:pt x="1350" y="2427"/>
                    <a:pt x="6268" y="574"/>
                  </a:cubicBezTo>
                  <a:cubicBezTo>
                    <a:pt x="11185" y="-1208"/>
                    <a:pt x="16673" y="1287"/>
                    <a:pt x="18455" y="6276"/>
                  </a:cubicBezTo>
                  <a:cubicBezTo>
                    <a:pt x="19167" y="8129"/>
                    <a:pt x="35132" y="52957"/>
                    <a:pt x="22446" y="128145"/>
                  </a:cubicBezTo>
                  <a:cubicBezTo>
                    <a:pt x="21662" y="132778"/>
                    <a:pt x="17600" y="136128"/>
                    <a:pt x="13038" y="13612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655;p3">
              <a:extLst>
                <a:ext uri="{FF2B5EF4-FFF2-40B4-BE49-F238E27FC236}">
                  <a16:creationId xmlns:a16="http://schemas.microsoft.com/office/drawing/2014/main" id="{1F3E11F5-F444-FEA9-DEA8-5543EBC006C2}"/>
                </a:ext>
              </a:extLst>
            </p:cNvPr>
            <p:cNvSpPr/>
            <p:nvPr/>
          </p:nvSpPr>
          <p:spPr>
            <a:xfrm>
              <a:off x="2515739" y="1174582"/>
              <a:ext cx="97360" cy="46809"/>
            </a:xfrm>
            <a:custGeom>
              <a:avLst/>
              <a:gdLst/>
              <a:ahLst/>
              <a:cxnLst/>
              <a:rect l="l" t="t" r="r" b="b"/>
              <a:pathLst>
                <a:path w="97360" h="46809" extrusionOk="0">
                  <a:moveTo>
                    <a:pt x="87860" y="46738"/>
                  </a:moveTo>
                  <a:cubicBezTo>
                    <a:pt x="85865" y="46738"/>
                    <a:pt x="83869" y="46097"/>
                    <a:pt x="82088" y="44814"/>
                  </a:cubicBezTo>
                  <a:cubicBezTo>
                    <a:pt x="54792" y="24217"/>
                    <a:pt x="8966" y="19086"/>
                    <a:pt x="8538" y="19014"/>
                  </a:cubicBezTo>
                  <a:cubicBezTo>
                    <a:pt x="3264" y="18444"/>
                    <a:pt x="-513" y="13741"/>
                    <a:pt x="57" y="8538"/>
                  </a:cubicBezTo>
                  <a:cubicBezTo>
                    <a:pt x="627" y="3264"/>
                    <a:pt x="5260" y="-513"/>
                    <a:pt x="10533" y="57"/>
                  </a:cubicBezTo>
                  <a:cubicBezTo>
                    <a:pt x="12600" y="271"/>
                    <a:pt x="62061" y="5758"/>
                    <a:pt x="93562" y="29634"/>
                  </a:cubicBezTo>
                  <a:cubicBezTo>
                    <a:pt x="97767" y="32841"/>
                    <a:pt x="98622" y="38827"/>
                    <a:pt x="95415" y="43032"/>
                  </a:cubicBezTo>
                  <a:cubicBezTo>
                    <a:pt x="93562" y="45527"/>
                    <a:pt x="90711" y="46809"/>
                    <a:pt x="87789" y="468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656;p3">
              <a:extLst>
                <a:ext uri="{FF2B5EF4-FFF2-40B4-BE49-F238E27FC236}">
                  <a16:creationId xmlns:a16="http://schemas.microsoft.com/office/drawing/2014/main" id="{5EA7F0A3-CA51-11FE-706B-2EC92FC69621}"/>
                </a:ext>
              </a:extLst>
            </p:cNvPr>
            <p:cNvSpPr/>
            <p:nvPr/>
          </p:nvSpPr>
          <p:spPr>
            <a:xfrm>
              <a:off x="2606537" y="1121756"/>
              <a:ext cx="59423" cy="99564"/>
            </a:xfrm>
            <a:custGeom>
              <a:avLst/>
              <a:gdLst/>
              <a:ahLst/>
              <a:cxnLst/>
              <a:rect l="l" t="t" r="r" b="b"/>
              <a:pathLst>
                <a:path w="59423" h="99564" extrusionOk="0">
                  <a:moveTo>
                    <a:pt x="9534" y="99564"/>
                  </a:moveTo>
                  <a:cubicBezTo>
                    <a:pt x="9035" y="99564"/>
                    <a:pt x="8537" y="99564"/>
                    <a:pt x="8038" y="99421"/>
                  </a:cubicBezTo>
                  <a:cubicBezTo>
                    <a:pt x="2835" y="98566"/>
                    <a:pt x="-728" y="93720"/>
                    <a:pt x="127" y="88517"/>
                  </a:cubicBezTo>
                  <a:cubicBezTo>
                    <a:pt x="9107" y="31645"/>
                    <a:pt x="42318" y="3351"/>
                    <a:pt x="43743" y="2211"/>
                  </a:cubicBezTo>
                  <a:cubicBezTo>
                    <a:pt x="47806" y="-1139"/>
                    <a:pt x="53792" y="-640"/>
                    <a:pt x="57213" y="3422"/>
                  </a:cubicBezTo>
                  <a:cubicBezTo>
                    <a:pt x="60563" y="7485"/>
                    <a:pt x="60064" y="13471"/>
                    <a:pt x="56002" y="16821"/>
                  </a:cubicBezTo>
                  <a:lnTo>
                    <a:pt x="56002" y="16821"/>
                  </a:lnTo>
                  <a:cubicBezTo>
                    <a:pt x="56002" y="16821"/>
                    <a:pt x="26853" y="42050"/>
                    <a:pt x="19013" y="91511"/>
                  </a:cubicBezTo>
                  <a:cubicBezTo>
                    <a:pt x="18300" y="96214"/>
                    <a:pt x="14238" y="99564"/>
                    <a:pt x="9606" y="995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657;p3">
              <a:extLst>
                <a:ext uri="{FF2B5EF4-FFF2-40B4-BE49-F238E27FC236}">
                  <a16:creationId xmlns:a16="http://schemas.microsoft.com/office/drawing/2014/main" id="{F3F23309-DA9A-A927-E1E6-4473F8AB36C4}"/>
                </a:ext>
              </a:extLst>
            </p:cNvPr>
            <p:cNvSpPr/>
            <p:nvPr/>
          </p:nvSpPr>
          <p:spPr>
            <a:xfrm>
              <a:off x="2336768" y="920993"/>
              <a:ext cx="522401" cy="420710"/>
            </a:xfrm>
            <a:custGeom>
              <a:avLst/>
              <a:gdLst/>
              <a:ahLst/>
              <a:cxnLst/>
              <a:rect l="l" t="t" r="r" b="b"/>
              <a:pathLst>
                <a:path w="522401" h="420710" extrusionOk="0">
                  <a:moveTo>
                    <a:pt x="59153" y="420701"/>
                  </a:moveTo>
                  <a:cubicBezTo>
                    <a:pt x="56231" y="420701"/>
                    <a:pt x="53380" y="419346"/>
                    <a:pt x="51456" y="416852"/>
                  </a:cubicBezTo>
                  <a:cubicBezTo>
                    <a:pt x="17817" y="371596"/>
                    <a:pt x="0" y="317788"/>
                    <a:pt x="0" y="261201"/>
                  </a:cubicBezTo>
                  <a:cubicBezTo>
                    <a:pt x="0" y="117166"/>
                    <a:pt x="117166" y="0"/>
                    <a:pt x="261201" y="0"/>
                  </a:cubicBezTo>
                  <a:cubicBezTo>
                    <a:pt x="405235" y="0"/>
                    <a:pt x="522401" y="117166"/>
                    <a:pt x="522401" y="261201"/>
                  </a:cubicBezTo>
                  <a:cubicBezTo>
                    <a:pt x="522401" y="317788"/>
                    <a:pt x="504584" y="371596"/>
                    <a:pt x="470945" y="416852"/>
                  </a:cubicBezTo>
                  <a:cubicBezTo>
                    <a:pt x="467809" y="421057"/>
                    <a:pt x="461823" y="421983"/>
                    <a:pt x="457618" y="418848"/>
                  </a:cubicBezTo>
                  <a:cubicBezTo>
                    <a:pt x="453413" y="415712"/>
                    <a:pt x="452487" y="409725"/>
                    <a:pt x="455622" y="405520"/>
                  </a:cubicBezTo>
                  <a:cubicBezTo>
                    <a:pt x="486767" y="363543"/>
                    <a:pt x="503301" y="313655"/>
                    <a:pt x="503301" y="261272"/>
                  </a:cubicBezTo>
                  <a:cubicBezTo>
                    <a:pt x="503301" y="127785"/>
                    <a:pt x="394687" y="19171"/>
                    <a:pt x="261201" y="19171"/>
                  </a:cubicBezTo>
                  <a:cubicBezTo>
                    <a:pt x="127714" y="19171"/>
                    <a:pt x="19100" y="127785"/>
                    <a:pt x="19100" y="261272"/>
                  </a:cubicBezTo>
                  <a:cubicBezTo>
                    <a:pt x="19100" y="313726"/>
                    <a:pt x="35563" y="363614"/>
                    <a:pt x="66779" y="405520"/>
                  </a:cubicBezTo>
                  <a:cubicBezTo>
                    <a:pt x="69915" y="409725"/>
                    <a:pt x="69060" y="415712"/>
                    <a:pt x="64783" y="418848"/>
                  </a:cubicBezTo>
                  <a:cubicBezTo>
                    <a:pt x="63073" y="420130"/>
                    <a:pt x="61077" y="420701"/>
                    <a:pt x="59082" y="42070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658;p3">
              <a:extLst>
                <a:ext uri="{FF2B5EF4-FFF2-40B4-BE49-F238E27FC236}">
                  <a16:creationId xmlns:a16="http://schemas.microsoft.com/office/drawing/2014/main" id="{0DD1117D-9561-1A41-5B8C-0EC7F84AA89D}"/>
                </a:ext>
              </a:extLst>
            </p:cNvPr>
            <p:cNvSpPr/>
            <p:nvPr/>
          </p:nvSpPr>
          <p:spPr>
            <a:xfrm>
              <a:off x="2541151" y="970810"/>
              <a:ext cx="62590" cy="23946"/>
            </a:xfrm>
            <a:custGeom>
              <a:avLst/>
              <a:gdLst/>
              <a:ahLst/>
              <a:cxnLst/>
              <a:rect l="l" t="t" r="r" b="b"/>
              <a:pathLst>
                <a:path w="62590" h="23946" extrusionOk="0">
                  <a:moveTo>
                    <a:pt x="9495" y="23946"/>
                  </a:moveTo>
                  <a:cubicBezTo>
                    <a:pt x="5148" y="23946"/>
                    <a:pt x="1228" y="20953"/>
                    <a:pt x="230" y="16534"/>
                  </a:cubicBezTo>
                  <a:cubicBezTo>
                    <a:pt x="-910" y="11403"/>
                    <a:pt x="2297" y="6272"/>
                    <a:pt x="7428" y="5131"/>
                  </a:cubicBezTo>
                  <a:cubicBezTo>
                    <a:pt x="22252" y="1710"/>
                    <a:pt x="37646" y="0"/>
                    <a:pt x="53040" y="0"/>
                  </a:cubicBezTo>
                  <a:cubicBezTo>
                    <a:pt x="58314" y="0"/>
                    <a:pt x="62590" y="4276"/>
                    <a:pt x="62590" y="9550"/>
                  </a:cubicBezTo>
                  <a:cubicBezTo>
                    <a:pt x="62590" y="14824"/>
                    <a:pt x="58314" y="19100"/>
                    <a:pt x="53040" y="19100"/>
                  </a:cubicBezTo>
                  <a:cubicBezTo>
                    <a:pt x="39072" y="19100"/>
                    <a:pt x="25174" y="20668"/>
                    <a:pt x="11704" y="23733"/>
                  </a:cubicBezTo>
                  <a:cubicBezTo>
                    <a:pt x="10992" y="23875"/>
                    <a:pt x="10279" y="23946"/>
                    <a:pt x="9566" y="2394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659;p3">
              <a:extLst>
                <a:ext uri="{FF2B5EF4-FFF2-40B4-BE49-F238E27FC236}">
                  <a16:creationId xmlns:a16="http://schemas.microsoft.com/office/drawing/2014/main" id="{36859798-5217-9AFA-33FE-794D51A4260E}"/>
                </a:ext>
              </a:extLst>
            </p:cNvPr>
            <p:cNvSpPr/>
            <p:nvPr/>
          </p:nvSpPr>
          <p:spPr>
            <a:xfrm>
              <a:off x="2418180" y="992678"/>
              <a:ext cx="95845" cy="91235"/>
            </a:xfrm>
            <a:custGeom>
              <a:avLst/>
              <a:gdLst/>
              <a:ahLst/>
              <a:cxnLst/>
              <a:rect l="l" t="t" r="r" b="b"/>
              <a:pathLst>
                <a:path w="95845" h="91235" extrusionOk="0">
                  <a:moveTo>
                    <a:pt x="9527" y="91164"/>
                  </a:moveTo>
                  <a:cubicBezTo>
                    <a:pt x="7817" y="91164"/>
                    <a:pt x="6178" y="90737"/>
                    <a:pt x="4610" y="89810"/>
                  </a:cubicBezTo>
                  <a:cubicBezTo>
                    <a:pt x="120" y="87102"/>
                    <a:pt x="-1377" y="81186"/>
                    <a:pt x="1403" y="76697"/>
                  </a:cubicBezTo>
                  <a:cubicBezTo>
                    <a:pt x="20788" y="44554"/>
                    <a:pt x="48583" y="18399"/>
                    <a:pt x="81865" y="1080"/>
                  </a:cubicBezTo>
                  <a:cubicBezTo>
                    <a:pt x="86569" y="-1343"/>
                    <a:pt x="92271" y="439"/>
                    <a:pt x="94765" y="5143"/>
                  </a:cubicBezTo>
                  <a:cubicBezTo>
                    <a:pt x="97188" y="9846"/>
                    <a:pt x="95406" y="15619"/>
                    <a:pt x="90703" y="18042"/>
                  </a:cubicBezTo>
                  <a:cubicBezTo>
                    <a:pt x="60556" y="33721"/>
                    <a:pt x="35327" y="57454"/>
                    <a:pt x="17794" y="86603"/>
                  </a:cubicBezTo>
                  <a:cubicBezTo>
                    <a:pt x="16013" y="89596"/>
                    <a:pt x="12877" y="91235"/>
                    <a:pt x="9599" y="9123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660;p3">
              <a:extLst>
                <a:ext uri="{FF2B5EF4-FFF2-40B4-BE49-F238E27FC236}">
                  <a16:creationId xmlns:a16="http://schemas.microsoft.com/office/drawing/2014/main" id="{5855D21C-0992-5088-4BA9-0B7B825DBE3E}"/>
                </a:ext>
              </a:extLst>
            </p:cNvPr>
            <p:cNvSpPr/>
            <p:nvPr/>
          </p:nvSpPr>
          <p:spPr>
            <a:xfrm>
              <a:off x="2338193" y="1322594"/>
              <a:ext cx="522472" cy="19100"/>
            </a:xfrm>
            <a:custGeom>
              <a:avLst/>
              <a:gdLst/>
              <a:ahLst/>
              <a:cxnLst/>
              <a:rect l="l" t="t" r="r" b="b"/>
              <a:pathLst>
                <a:path w="522472" h="19100" extrusionOk="0">
                  <a:moveTo>
                    <a:pt x="512923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512923" y="0"/>
                  </a:lnTo>
                  <a:cubicBezTo>
                    <a:pt x="518196" y="0"/>
                    <a:pt x="522473" y="4276"/>
                    <a:pt x="522473" y="9550"/>
                  </a:cubicBezTo>
                  <a:cubicBezTo>
                    <a:pt x="522473" y="14824"/>
                    <a:pt x="518196" y="19100"/>
                    <a:pt x="512923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661;p3">
            <a:extLst>
              <a:ext uri="{FF2B5EF4-FFF2-40B4-BE49-F238E27FC236}">
                <a16:creationId xmlns:a16="http://schemas.microsoft.com/office/drawing/2014/main" id="{A042C766-50B9-A0A7-FC77-5700F5CF5BE9}"/>
              </a:ext>
            </a:extLst>
          </p:cNvPr>
          <p:cNvGrpSpPr/>
          <p:nvPr/>
        </p:nvGrpSpPr>
        <p:grpSpPr>
          <a:xfrm>
            <a:off x="1980486" y="2524274"/>
            <a:ext cx="336488" cy="316805"/>
            <a:chOff x="1020928" y="2135955"/>
            <a:chExt cx="458832" cy="431992"/>
          </a:xfrm>
        </p:grpSpPr>
        <p:sp>
          <p:nvSpPr>
            <p:cNvPr id="26" name="Google Shape;662;p3">
              <a:extLst>
                <a:ext uri="{FF2B5EF4-FFF2-40B4-BE49-F238E27FC236}">
                  <a16:creationId xmlns:a16="http://schemas.microsoft.com/office/drawing/2014/main" id="{31148832-EA52-A31F-CC38-7F8F655F8026}"/>
                </a:ext>
              </a:extLst>
            </p:cNvPr>
            <p:cNvSpPr/>
            <p:nvPr/>
          </p:nvSpPr>
          <p:spPr>
            <a:xfrm>
              <a:off x="1188656" y="2135955"/>
              <a:ext cx="127114" cy="201650"/>
            </a:xfrm>
            <a:custGeom>
              <a:avLst/>
              <a:gdLst/>
              <a:ahLst/>
              <a:cxnLst/>
              <a:rect l="l" t="t" r="r" b="b"/>
              <a:pathLst>
                <a:path w="127114" h="201650" extrusionOk="0">
                  <a:moveTo>
                    <a:pt x="62900" y="201579"/>
                  </a:moveTo>
                  <a:cubicBezTo>
                    <a:pt x="62472" y="201579"/>
                    <a:pt x="61973" y="201579"/>
                    <a:pt x="61545" y="201579"/>
                  </a:cubicBezTo>
                  <a:cubicBezTo>
                    <a:pt x="32040" y="200938"/>
                    <a:pt x="1608" y="179557"/>
                    <a:pt x="40" y="133375"/>
                  </a:cubicBezTo>
                  <a:cubicBezTo>
                    <a:pt x="-744" y="110284"/>
                    <a:pt x="10018" y="92965"/>
                    <a:pt x="20352" y="76217"/>
                  </a:cubicBezTo>
                  <a:cubicBezTo>
                    <a:pt x="32254" y="56975"/>
                    <a:pt x="43514" y="38872"/>
                    <a:pt x="41020" y="10365"/>
                  </a:cubicBezTo>
                  <a:cubicBezTo>
                    <a:pt x="40664" y="6445"/>
                    <a:pt x="42731" y="2739"/>
                    <a:pt x="46294" y="1028"/>
                  </a:cubicBezTo>
                  <a:cubicBezTo>
                    <a:pt x="49786" y="-753"/>
                    <a:pt x="53991" y="-183"/>
                    <a:pt x="56913" y="2454"/>
                  </a:cubicBezTo>
                  <a:cubicBezTo>
                    <a:pt x="74659" y="18347"/>
                    <a:pt x="132173" y="75504"/>
                    <a:pt x="126757" y="143851"/>
                  </a:cubicBezTo>
                  <a:cubicBezTo>
                    <a:pt x="123763" y="181624"/>
                    <a:pt x="91906" y="201651"/>
                    <a:pt x="62900" y="201651"/>
                  </a:cubicBezTo>
                  <a:close/>
                  <a:moveTo>
                    <a:pt x="59479" y="31745"/>
                  </a:moveTo>
                  <a:cubicBezTo>
                    <a:pt x="56343" y="54195"/>
                    <a:pt x="45938" y="71015"/>
                    <a:pt x="36530" y="86266"/>
                  </a:cubicBezTo>
                  <a:cubicBezTo>
                    <a:pt x="26838" y="101945"/>
                    <a:pt x="18428" y="115415"/>
                    <a:pt x="19069" y="132733"/>
                  </a:cubicBezTo>
                  <a:cubicBezTo>
                    <a:pt x="20352" y="168796"/>
                    <a:pt x="42018" y="182052"/>
                    <a:pt x="61973" y="182550"/>
                  </a:cubicBezTo>
                  <a:cubicBezTo>
                    <a:pt x="82427" y="182978"/>
                    <a:pt x="105590" y="169081"/>
                    <a:pt x="107728" y="142355"/>
                  </a:cubicBezTo>
                  <a:cubicBezTo>
                    <a:pt x="111363" y="96244"/>
                    <a:pt x="80931" y="54836"/>
                    <a:pt x="59550" y="3181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63;p3">
              <a:extLst>
                <a:ext uri="{FF2B5EF4-FFF2-40B4-BE49-F238E27FC236}">
                  <a16:creationId xmlns:a16="http://schemas.microsoft.com/office/drawing/2014/main" id="{0D86183B-D304-E340-212D-C42476C4FBCF}"/>
                </a:ext>
              </a:extLst>
            </p:cNvPr>
            <p:cNvSpPr/>
            <p:nvPr/>
          </p:nvSpPr>
          <p:spPr>
            <a:xfrm>
              <a:off x="1188656" y="2366297"/>
              <a:ext cx="127114" cy="201650"/>
            </a:xfrm>
            <a:custGeom>
              <a:avLst/>
              <a:gdLst/>
              <a:ahLst/>
              <a:cxnLst/>
              <a:rect l="l" t="t" r="r" b="b"/>
              <a:pathLst>
                <a:path w="127114" h="201650" extrusionOk="0">
                  <a:moveTo>
                    <a:pt x="62900" y="201579"/>
                  </a:moveTo>
                  <a:cubicBezTo>
                    <a:pt x="62472" y="201579"/>
                    <a:pt x="61973" y="201579"/>
                    <a:pt x="61545" y="201579"/>
                  </a:cubicBezTo>
                  <a:cubicBezTo>
                    <a:pt x="32040" y="200938"/>
                    <a:pt x="1608" y="179557"/>
                    <a:pt x="40" y="133375"/>
                  </a:cubicBezTo>
                  <a:cubicBezTo>
                    <a:pt x="-744" y="110284"/>
                    <a:pt x="10018" y="92965"/>
                    <a:pt x="20352" y="76217"/>
                  </a:cubicBezTo>
                  <a:cubicBezTo>
                    <a:pt x="32254" y="56974"/>
                    <a:pt x="43514" y="38872"/>
                    <a:pt x="41020" y="10365"/>
                  </a:cubicBezTo>
                  <a:cubicBezTo>
                    <a:pt x="40664" y="6445"/>
                    <a:pt x="42731" y="2739"/>
                    <a:pt x="46294" y="1028"/>
                  </a:cubicBezTo>
                  <a:cubicBezTo>
                    <a:pt x="49786" y="-753"/>
                    <a:pt x="53991" y="-183"/>
                    <a:pt x="56913" y="2454"/>
                  </a:cubicBezTo>
                  <a:cubicBezTo>
                    <a:pt x="74659" y="18347"/>
                    <a:pt x="132173" y="75504"/>
                    <a:pt x="126757" y="143851"/>
                  </a:cubicBezTo>
                  <a:cubicBezTo>
                    <a:pt x="123763" y="181624"/>
                    <a:pt x="91906" y="201650"/>
                    <a:pt x="62900" y="201650"/>
                  </a:cubicBezTo>
                  <a:close/>
                  <a:moveTo>
                    <a:pt x="59479" y="31745"/>
                  </a:moveTo>
                  <a:cubicBezTo>
                    <a:pt x="56343" y="54195"/>
                    <a:pt x="45938" y="71014"/>
                    <a:pt x="36530" y="86266"/>
                  </a:cubicBezTo>
                  <a:cubicBezTo>
                    <a:pt x="26838" y="101945"/>
                    <a:pt x="18428" y="115415"/>
                    <a:pt x="19069" y="132733"/>
                  </a:cubicBezTo>
                  <a:cubicBezTo>
                    <a:pt x="20352" y="168795"/>
                    <a:pt x="42018" y="182051"/>
                    <a:pt x="61973" y="182550"/>
                  </a:cubicBezTo>
                  <a:cubicBezTo>
                    <a:pt x="82427" y="182907"/>
                    <a:pt x="105590" y="169081"/>
                    <a:pt x="107728" y="142355"/>
                  </a:cubicBezTo>
                  <a:cubicBezTo>
                    <a:pt x="111363" y="96244"/>
                    <a:pt x="80931" y="54836"/>
                    <a:pt x="59550" y="3181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64;p3">
              <a:extLst>
                <a:ext uri="{FF2B5EF4-FFF2-40B4-BE49-F238E27FC236}">
                  <a16:creationId xmlns:a16="http://schemas.microsoft.com/office/drawing/2014/main" id="{9BF973E1-1584-1A3B-463C-FEC33B203EBE}"/>
                </a:ext>
              </a:extLst>
            </p:cNvPr>
            <p:cNvSpPr/>
            <p:nvPr/>
          </p:nvSpPr>
          <p:spPr>
            <a:xfrm>
              <a:off x="1352646" y="2366297"/>
              <a:ext cx="127114" cy="201650"/>
            </a:xfrm>
            <a:custGeom>
              <a:avLst/>
              <a:gdLst/>
              <a:ahLst/>
              <a:cxnLst/>
              <a:rect l="l" t="t" r="r" b="b"/>
              <a:pathLst>
                <a:path w="127114" h="201650" extrusionOk="0">
                  <a:moveTo>
                    <a:pt x="62900" y="201579"/>
                  </a:moveTo>
                  <a:cubicBezTo>
                    <a:pt x="62472" y="201579"/>
                    <a:pt x="61973" y="201579"/>
                    <a:pt x="61546" y="201579"/>
                  </a:cubicBezTo>
                  <a:cubicBezTo>
                    <a:pt x="32040" y="200938"/>
                    <a:pt x="1608" y="179557"/>
                    <a:pt x="40" y="133375"/>
                  </a:cubicBezTo>
                  <a:cubicBezTo>
                    <a:pt x="-744" y="110284"/>
                    <a:pt x="10018" y="92965"/>
                    <a:pt x="20352" y="76217"/>
                  </a:cubicBezTo>
                  <a:cubicBezTo>
                    <a:pt x="32254" y="56974"/>
                    <a:pt x="43514" y="38872"/>
                    <a:pt x="41020" y="10365"/>
                  </a:cubicBezTo>
                  <a:cubicBezTo>
                    <a:pt x="40664" y="6445"/>
                    <a:pt x="42731" y="2739"/>
                    <a:pt x="46294" y="1028"/>
                  </a:cubicBezTo>
                  <a:cubicBezTo>
                    <a:pt x="49786" y="-753"/>
                    <a:pt x="53991" y="-183"/>
                    <a:pt x="56913" y="2454"/>
                  </a:cubicBezTo>
                  <a:cubicBezTo>
                    <a:pt x="74659" y="18347"/>
                    <a:pt x="132173" y="75504"/>
                    <a:pt x="126757" y="143851"/>
                  </a:cubicBezTo>
                  <a:cubicBezTo>
                    <a:pt x="123763" y="181624"/>
                    <a:pt x="91906" y="201650"/>
                    <a:pt x="62900" y="201650"/>
                  </a:cubicBezTo>
                  <a:close/>
                  <a:moveTo>
                    <a:pt x="59550" y="31745"/>
                  </a:moveTo>
                  <a:cubicBezTo>
                    <a:pt x="56414" y="54195"/>
                    <a:pt x="46009" y="71014"/>
                    <a:pt x="36601" y="86266"/>
                  </a:cubicBezTo>
                  <a:cubicBezTo>
                    <a:pt x="26909" y="101945"/>
                    <a:pt x="18499" y="115415"/>
                    <a:pt x="19140" y="132733"/>
                  </a:cubicBezTo>
                  <a:cubicBezTo>
                    <a:pt x="20423" y="168795"/>
                    <a:pt x="42089" y="182051"/>
                    <a:pt x="62044" y="182550"/>
                  </a:cubicBezTo>
                  <a:cubicBezTo>
                    <a:pt x="82570" y="182907"/>
                    <a:pt x="105661" y="169081"/>
                    <a:pt x="107799" y="142355"/>
                  </a:cubicBezTo>
                  <a:cubicBezTo>
                    <a:pt x="111434" y="96244"/>
                    <a:pt x="81002" y="54836"/>
                    <a:pt x="59621" y="3181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65;p3">
              <a:extLst>
                <a:ext uri="{FF2B5EF4-FFF2-40B4-BE49-F238E27FC236}">
                  <a16:creationId xmlns:a16="http://schemas.microsoft.com/office/drawing/2014/main" id="{B3ECA70A-697E-5BA0-63CA-E54396DCC879}"/>
                </a:ext>
              </a:extLst>
            </p:cNvPr>
            <p:cNvSpPr/>
            <p:nvPr/>
          </p:nvSpPr>
          <p:spPr>
            <a:xfrm>
              <a:off x="1020928" y="2366225"/>
              <a:ext cx="127122" cy="201650"/>
            </a:xfrm>
            <a:custGeom>
              <a:avLst/>
              <a:gdLst/>
              <a:ahLst/>
              <a:cxnLst/>
              <a:rect l="l" t="t" r="r" b="b"/>
              <a:pathLst>
                <a:path w="127122" h="201650" extrusionOk="0">
                  <a:moveTo>
                    <a:pt x="64215" y="201651"/>
                  </a:moveTo>
                  <a:cubicBezTo>
                    <a:pt x="35209" y="201651"/>
                    <a:pt x="3352" y="181624"/>
                    <a:pt x="358" y="143851"/>
                  </a:cubicBezTo>
                  <a:cubicBezTo>
                    <a:pt x="-5058" y="75505"/>
                    <a:pt x="52456" y="18347"/>
                    <a:pt x="70202" y="2454"/>
                  </a:cubicBezTo>
                  <a:cubicBezTo>
                    <a:pt x="73124" y="-183"/>
                    <a:pt x="77329" y="-753"/>
                    <a:pt x="80821" y="1028"/>
                  </a:cubicBezTo>
                  <a:cubicBezTo>
                    <a:pt x="84313" y="2810"/>
                    <a:pt x="86380" y="6516"/>
                    <a:pt x="86095" y="10365"/>
                  </a:cubicBezTo>
                  <a:cubicBezTo>
                    <a:pt x="83600" y="38872"/>
                    <a:pt x="94861" y="56975"/>
                    <a:pt x="106763" y="76217"/>
                  </a:cubicBezTo>
                  <a:cubicBezTo>
                    <a:pt x="117168" y="92965"/>
                    <a:pt x="127930" y="110284"/>
                    <a:pt x="127074" y="133375"/>
                  </a:cubicBezTo>
                  <a:cubicBezTo>
                    <a:pt x="125435" y="179628"/>
                    <a:pt x="95003" y="200938"/>
                    <a:pt x="65569" y="201579"/>
                  </a:cubicBezTo>
                  <a:cubicBezTo>
                    <a:pt x="65142" y="201579"/>
                    <a:pt x="64643" y="201579"/>
                    <a:pt x="64215" y="201579"/>
                  </a:cubicBezTo>
                  <a:close/>
                  <a:moveTo>
                    <a:pt x="67636" y="31817"/>
                  </a:moveTo>
                  <a:cubicBezTo>
                    <a:pt x="46255" y="54836"/>
                    <a:pt x="15824" y="96172"/>
                    <a:pt x="19458" y="142355"/>
                  </a:cubicBezTo>
                  <a:cubicBezTo>
                    <a:pt x="21596" y="169081"/>
                    <a:pt x="44474" y="182907"/>
                    <a:pt x="65213" y="182550"/>
                  </a:cubicBezTo>
                  <a:cubicBezTo>
                    <a:pt x="85097" y="182123"/>
                    <a:pt x="106834" y="168796"/>
                    <a:pt x="108117" y="132733"/>
                  </a:cubicBezTo>
                  <a:cubicBezTo>
                    <a:pt x="108687" y="115486"/>
                    <a:pt x="100349" y="101945"/>
                    <a:pt x="90656" y="86266"/>
                  </a:cubicBezTo>
                  <a:cubicBezTo>
                    <a:pt x="81177" y="71015"/>
                    <a:pt x="70772" y="54266"/>
                    <a:pt x="67707" y="3174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666;p3">
            <a:extLst>
              <a:ext uri="{FF2B5EF4-FFF2-40B4-BE49-F238E27FC236}">
                <a16:creationId xmlns:a16="http://schemas.microsoft.com/office/drawing/2014/main" id="{F703CEC8-61FD-0FE0-923D-B2FDF2FACF62}"/>
              </a:ext>
            </a:extLst>
          </p:cNvPr>
          <p:cNvGrpSpPr/>
          <p:nvPr/>
        </p:nvGrpSpPr>
        <p:grpSpPr>
          <a:xfrm>
            <a:off x="7083472" y="1300896"/>
            <a:ext cx="569944" cy="325261"/>
            <a:chOff x="7042503" y="909503"/>
            <a:chExt cx="777169" cy="443522"/>
          </a:xfrm>
        </p:grpSpPr>
        <p:sp>
          <p:nvSpPr>
            <p:cNvPr id="31" name="Google Shape;667;p3">
              <a:extLst>
                <a:ext uri="{FF2B5EF4-FFF2-40B4-BE49-F238E27FC236}">
                  <a16:creationId xmlns:a16="http://schemas.microsoft.com/office/drawing/2014/main" id="{F9D6A086-0A86-0042-1FD2-3B899AA2D36F}"/>
                </a:ext>
              </a:extLst>
            </p:cNvPr>
            <p:cNvSpPr/>
            <p:nvPr/>
          </p:nvSpPr>
          <p:spPr>
            <a:xfrm>
              <a:off x="7610292" y="979138"/>
              <a:ext cx="209380" cy="130503"/>
            </a:xfrm>
            <a:custGeom>
              <a:avLst/>
              <a:gdLst/>
              <a:ahLst/>
              <a:cxnLst/>
              <a:rect l="l" t="t" r="r" b="b"/>
              <a:pathLst>
                <a:path w="209380" h="130503" extrusionOk="0">
                  <a:moveTo>
                    <a:pt x="82479" y="130504"/>
                  </a:moveTo>
                  <a:cubicBezTo>
                    <a:pt x="38435" y="130504"/>
                    <a:pt x="5152" y="102638"/>
                    <a:pt x="3371" y="101141"/>
                  </a:cubicBezTo>
                  <a:cubicBezTo>
                    <a:pt x="662" y="98860"/>
                    <a:pt x="-549" y="95226"/>
                    <a:pt x="235" y="91733"/>
                  </a:cubicBezTo>
                  <a:cubicBezTo>
                    <a:pt x="876" y="89097"/>
                    <a:pt x="16128" y="26095"/>
                    <a:pt x="80199" y="6638"/>
                  </a:cubicBezTo>
                  <a:cubicBezTo>
                    <a:pt x="134007" y="-9754"/>
                    <a:pt x="181686" y="4643"/>
                    <a:pt x="207841" y="45052"/>
                  </a:cubicBezTo>
                  <a:cubicBezTo>
                    <a:pt x="209552" y="47689"/>
                    <a:pt x="209837" y="50896"/>
                    <a:pt x="208697" y="53818"/>
                  </a:cubicBezTo>
                  <a:cubicBezTo>
                    <a:pt x="207556" y="56669"/>
                    <a:pt x="205062" y="58807"/>
                    <a:pt x="202069" y="59520"/>
                  </a:cubicBezTo>
                  <a:cubicBezTo>
                    <a:pt x="187316" y="63012"/>
                    <a:pt x="178763" y="72990"/>
                    <a:pt x="167931" y="85604"/>
                  </a:cubicBezTo>
                  <a:cubicBezTo>
                    <a:pt x="156456" y="99003"/>
                    <a:pt x="143485" y="114112"/>
                    <a:pt x="120252" y="123306"/>
                  </a:cubicBezTo>
                  <a:cubicBezTo>
                    <a:pt x="107138" y="128508"/>
                    <a:pt x="94453" y="130504"/>
                    <a:pt x="82479" y="130504"/>
                  </a:cubicBezTo>
                  <a:close/>
                  <a:moveTo>
                    <a:pt x="20618" y="90237"/>
                  </a:moveTo>
                  <a:cubicBezTo>
                    <a:pt x="33803" y="99431"/>
                    <a:pt x="72145" y="121809"/>
                    <a:pt x="113267" y="105560"/>
                  </a:cubicBezTo>
                  <a:cubicBezTo>
                    <a:pt x="132082" y="98148"/>
                    <a:pt x="142915" y="85462"/>
                    <a:pt x="153463" y="73204"/>
                  </a:cubicBezTo>
                  <a:cubicBezTo>
                    <a:pt x="162300" y="62870"/>
                    <a:pt x="171352" y="52322"/>
                    <a:pt x="184536" y="45765"/>
                  </a:cubicBezTo>
                  <a:cubicBezTo>
                    <a:pt x="162158" y="20108"/>
                    <a:pt x="126809" y="12482"/>
                    <a:pt x="85758" y="24954"/>
                  </a:cubicBezTo>
                  <a:cubicBezTo>
                    <a:pt x="42284" y="38210"/>
                    <a:pt x="25607" y="75698"/>
                    <a:pt x="20618" y="9030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68;p3">
              <a:extLst>
                <a:ext uri="{FF2B5EF4-FFF2-40B4-BE49-F238E27FC236}">
                  <a16:creationId xmlns:a16="http://schemas.microsoft.com/office/drawing/2014/main" id="{F0F1777D-2B94-877E-E5A6-532B22CA821C}"/>
                </a:ext>
              </a:extLst>
            </p:cNvPr>
            <p:cNvSpPr/>
            <p:nvPr/>
          </p:nvSpPr>
          <p:spPr>
            <a:xfrm>
              <a:off x="7481329" y="909503"/>
              <a:ext cx="158697" cy="171204"/>
            </a:xfrm>
            <a:custGeom>
              <a:avLst/>
              <a:gdLst/>
              <a:ahLst/>
              <a:cxnLst/>
              <a:rect l="l" t="t" r="r" b="b"/>
              <a:pathLst>
                <a:path w="158697" h="171204" extrusionOk="0">
                  <a:moveTo>
                    <a:pt x="137608" y="171204"/>
                  </a:moveTo>
                  <a:cubicBezTo>
                    <a:pt x="137608" y="171204"/>
                    <a:pt x="137465" y="171204"/>
                    <a:pt x="137465" y="171204"/>
                  </a:cubicBezTo>
                  <a:cubicBezTo>
                    <a:pt x="107390" y="170705"/>
                    <a:pt x="47381" y="154670"/>
                    <a:pt x="35764" y="97868"/>
                  </a:cubicBezTo>
                  <a:cubicBezTo>
                    <a:pt x="25074" y="45628"/>
                    <a:pt x="23007" y="42635"/>
                    <a:pt x="3551" y="27027"/>
                  </a:cubicBezTo>
                  <a:cubicBezTo>
                    <a:pt x="985" y="24960"/>
                    <a:pt x="-298" y="21753"/>
                    <a:pt x="59" y="18546"/>
                  </a:cubicBezTo>
                  <a:cubicBezTo>
                    <a:pt x="415" y="15268"/>
                    <a:pt x="2411" y="12488"/>
                    <a:pt x="5332" y="10992"/>
                  </a:cubicBezTo>
                  <a:cubicBezTo>
                    <a:pt x="24504" y="1584"/>
                    <a:pt x="66125" y="-6897"/>
                    <a:pt x="102329" y="8426"/>
                  </a:cubicBezTo>
                  <a:cubicBezTo>
                    <a:pt x="125848" y="18332"/>
                    <a:pt x="142525" y="36862"/>
                    <a:pt x="150721" y="61949"/>
                  </a:cubicBezTo>
                  <a:cubicBezTo>
                    <a:pt x="170748" y="123383"/>
                    <a:pt x="146872" y="164790"/>
                    <a:pt x="145875" y="166500"/>
                  </a:cubicBezTo>
                  <a:cubicBezTo>
                    <a:pt x="144164" y="169422"/>
                    <a:pt x="141028" y="171204"/>
                    <a:pt x="137679" y="171204"/>
                  </a:cubicBezTo>
                  <a:close/>
                  <a:moveTo>
                    <a:pt x="27854" y="23036"/>
                  </a:moveTo>
                  <a:cubicBezTo>
                    <a:pt x="42036" y="37361"/>
                    <a:pt x="45742" y="51472"/>
                    <a:pt x="54437" y="94020"/>
                  </a:cubicBezTo>
                  <a:cubicBezTo>
                    <a:pt x="64058" y="141057"/>
                    <a:pt x="114232" y="150037"/>
                    <a:pt x="131835" y="151748"/>
                  </a:cubicBezTo>
                  <a:cubicBezTo>
                    <a:pt x="136752" y="140202"/>
                    <a:pt x="146160" y="109699"/>
                    <a:pt x="132548" y="67935"/>
                  </a:cubicBezTo>
                  <a:cubicBezTo>
                    <a:pt x="126062" y="47980"/>
                    <a:pt x="113376" y="33869"/>
                    <a:pt x="94846" y="26101"/>
                  </a:cubicBezTo>
                  <a:cubicBezTo>
                    <a:pt x="71969" y="16408"/>
                    <a:pt x="45884" y="18332"/>
                    <a:pt x="27854" y="2310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669;p3">
              <a:extLst>
                <a:ext uri="{FF2B5EF4-FFF2-40B4-BE49-F238E27FC236}">
                  <a16:creationId xmlns:a16="http://schemas.microsoft.com/office/drawing/2014/main" id="{864D0560-906F-7C2F-C802-EC38206F0B84}"/>
                </a:ext>
              </a:extLst>
            </p:cNvPr>
            <p:cNvSpPr/>
            <p:nvPr/>
          </p:nvSpPr>
          <p:spPr>
            <a:xfrm>
              <a:off x="7601601" y="1063596"/>
              <a:ext cx="36186" cy="280378"/>
            </a:xfrm>
            <a:custGeom>
              <a:avLst/>
              <a:gdLst/>
              <a:ahLst/>
              <a:cxnLst/>
              <a:rect l="l" t="t" r="r" b="b"/>
              <a:pathLst>
                <a:path w="36186" h="280378" extrusionOk="0">
                  <a:moveTo>
                    <a:pt x="26601" y="280307"/>
                  </a:moveTo>
                  <a:cubicBezTo>
                    <a:pt x="26601" y="280307"/>
                    <a:pt x="26458" y="280307"/>
                    <a:pt x="26316" y="280307"/>
                  </a:cubicBezTo>
                  <a:cubicBezTo>
                    <a:pt x="21042" y="280165"/>
                    <a:pt x="16908" y="275746"/>
                    <a:pt x="17051" y="270544"/>
                  </a:cubicBezTo>
                  <a:cubicBezTo>
                    <a:pt x="17835" y="239827"/>
                    <a:pt x="13559" y="209609"/>
                    <a:pt x="8926" y="177538"/>
                  </a:cubicBezTo>
                  <a:cubicBezTo>
                    <a:pt x="1300" y="124300"/>
                    <a:pt x="-6610" y="69209"/>
                    <a:pt x="8926" y="7205"/>
                  </a:cubicBezTo>
                  <a:cubicBezTo>
                    <a:pt x="10209" y="2073"/>
                    <a:pt x="15411" y="-991"/>
                    <a:pt x="20543" y="292"/>
                  </a:cubicBezTo>
                  <a:cubicBezTo>
                    <a:pt x="25674" y="1575"/>
                    <a:pt x="28739" y="6777"/>
                    <a:pt x="27456" y="11909"/>
                  </a:cubicBezTo>
                  <a:cubicBezTo>
                    <a:pt x="12846" y="70278"/>
                    <a:pt x="20472" y="123444"/>
                    <a:pt x="27813" y="174901"/>
                  </a:cubicBezTo>
                  <a:cubicBezTo>
                    <a:pt x="32516" y="207756"/>
                    <a:pt x="36935" y="238758"/>
                    <a:pt x="36080" y="271114"/>
                  </a:cubicBezTo>
                  <a:cubicBezTo>
                    <a:pt x="35937" y="276316"/>
                    <a:pt x="31732" y="280379"/>
                    <a:pt x="26530" y="28037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670;p3">
              <a:extLst>
                <a:ext uri="{FF2B5EF4-FFF2-40B4-BE49-F238E27FC236}">
                  <a16:creationId xmlns:a16="http://schemas.microsoft.com/office/drawing/2014/main" id="{D782F446-8305-FDF6-EA7D-98AA9FDEE20D}"/>
                </a:ext>
              </a:extLst>
            </p:cNvPr>
            <p:cNvSpPr/>
            <p:nvPr/>
          </p:nvSpPr>
          <p:spPr>
            <a:xfrm>
              <a:off x="7389260" y="1074300"/>
              <a:ext cx="160316" cy="109675"/>
            </a:xfrm>
            <a:custGeom>
              <a:avLst/>
              <a:gdLst/>
              <a:ahLst/>
              <a:cxnLst/>
              <a:rect l="l" t="t" r="r" b="b"/>
              <a:pathLst>
                <a:path w="160316" h="109675" extrusionOk="0">
                  <a:moveTo>
                    <a:pt x="58275" y="109604"/>
                  </a:moveTo>
                  <a:cubicBezTo>
                    <a:pt x="28841" y="109604"/>
                    <a:pt x="5678" y="94851"/>
                    <a:pt x="4324" y="93996"/>
                  </a:cubicBezTo>
                  <a:cubicBezTo>
                    <a:pt x="1331" y="92072"/>
                    <a:pt x="-308" y="88580"/>
                    <a:pt x="48" y="85088"/>
                  </a:cubicBezTo>
                  <a:cubicBezTo>
                    <a:pt x="262" y="82950"/>
                    <a:pt x="5821" y="32064"/>
                    <a:pt x="53999" y="10255"/>
                  </a:cubicBezTo>
                  <a:cubicBezTo>
                    <a:pt x="94480" y="-8061"/>
                    <a:pt x="133321" y="-1575"/>
                    <a:pt x="158051" y="27574"/>
                  </a:cubicBezTo>
                  <a:cubicBezTo>
                    <a:pt x="160047" y="29925"/>
                    <a:pt x="160760" y="33133"/>
                    <a:pt x="160047" y="36126"/>
                  </a:cubicBezTo>
                  <a:cubicBezTo>
                    <a:pt x="159263" y="39119"/>
                    <a:pt x="157054" y="41542"/>
                    <a:pt x="154203" y="42683"/>
                  </a:cubicBezTo>
                  <a:cubicBezTo>
                    <a:pt x="143940" y="46602"/>
                    <a:pt x="138524" y="54798"/>
                    <a:pt x="131753" y="65132"/>
                  </a:cubicBezTo>
                  <a:cubicBezTo>
                    <a:pt x="124199" y="76678"/>
                    <a:pt x="115575" y="89863"/>
                    <a:pt x="98257" y="99413"/>
                  </a:cubicBezTo>
                  <a:cubicBezTo>
                    <a:pt x="84644" y="106967"/>
                    <a:pt x="70890" y="109675"/>
                    <a:pt x="58346" y="109675"/>
                  </a:cubicBezTo>
                  <a:close/>
                  <a:moveTo>
                    <a:pt x="20146" y="80883"/>
                  </a:moveTo>
                  <a:cubicBezTo>
                    <a:pt x="31977" y="86727"/>
                    <a:pt x="61339" y="97987"/>
                    <a:pt x="88992" y="82664"/>
                  </a:cubicBezTo>
                  <a:cubicBezTo>
                    <a:pt x="102176" y="75395"/>
                    <a:pt x="108733" y="65275"/>
                    <a:pt x="115718" y="54584"/>
                  </a:cubicBezTo>
                  <a:cubicBezTo>
                    <a:pt x="121134" y="46389"/>
                    <a:pt x="126622" y="37908"/>
                    <a:pt x="135032" y="31565"/>
                  </a:cubicBezTo>
                  <a:cubicBezTo>
                    <a:pt x="116145" y="16384"/>
                    <a:pt x="90132" y="14816"/>
                    <a:pt x="61910" y="27574"/>
                  </a:cubicBezTo>
                  <a:cubicBezTo>
                    <a:pt x="32262" y="40972"/>
                    <a:pt x="22925" y="68624"/>
                    <a:pt x="20146" y="8088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671;p3">
              <a:extLst>
                <a:ext uri="{FF2B5EF4-FFF2-40B4-BE49-F238E27FC236}">
                  <a16:creationId xmlns:a16="http://schemas.microsoft.com/office/drawing/2014/main" id="{20BD4D56-A2A6-A60F-AA1A-DBA4DDC4D74C}"/>
                </a:ext>
              </a:extLst>
            </p:cNvPr>
            <p:cNvSpPr/>
            <p:nvPr/>
          </p:nvSpPr>
          <p:spPr>
            <a:xfrm>
              <a:off x="7276202" y="1036804"/>
              <a:ext cx="135750" cy="132133"/>
            </a:xfrm>
            <a:custGeom>
              <a:avLst/>
              <a:gdLst/>
              <a:ahLst/>
              <a:cxnLst/>
              <a:rect l="l" t="t" r="r" b="b"/>
              <a:pathLst>
                <a:path w="135750" h="132133" extrusionOk="0">
                  <a:moveTo>
                    <a:pt x="113106" y="132134"/>
                  </a:moveTo>
                  <a:cubicBezTo>
                    <a:pt x="87735" y="132134"/>
                    <a:pt x="48537" y="122441"/>
                    <a:pt x="35423" y="84169"/>
                  </a:cubicBezTo>
                  <a:cubicBezTo>
                    <a:pt x="22310" y="45969"/>
                    <a:pt x="20457" y="43974"/>
                    <a:pt x="4635" y="34353"/>
                  </a:cubicBezTo>
                  <a:cubicBezTo>
                    <a:pt x="2354" y="32998"/>
                    <a:pt x="786" y="30718"/>
                    <a:pt x="216" y="28081"/>
                  </a:cubicBezTo>
                  <a:cubicBezTo>
                    <a:pt x="-354" y="25515"/>
                    <a:pt x="216" y="22807"/>
                    <a:pt x="1784" y="20598"/>
                  </a:cubicBezTo>
                  <a:cubicBezTo>
                    <a:pt x="11976" y="6344"/>
                    <a:pt x="35280" y="-1852"/>
                    <a:pt x="59726" y="357"/>
                  </a:cubicBezTo>
                  <a:cubicBezTo>
                    <a:pt x="88518" y="2923"/>
                    <a:pt x="111824" y="18673"/>
                    <a:pt x="123725" y="43617"/>
                  </a:cubicBezTo>
                  <a:cubicBezTo>
                    <a:pt x="145605" y="89443"/>
                    <a:pt x="131066" y="124436"/>
                    <a:pt x="130425" y="125862"/>
                  </a:cubicBezTo>
                  <a:cubicBezTo>
                    <a:pt x="129071" y="128998"/>
                    <a:pt x="126148" y="131207"/>
                    <a:pt x="122727" y="131563"/>
                  </a:cubicBezTo>
                  <a:cubicBezTo>
                    <a:pt x="119806" y="131920"/>
                    <a:pt x="116527" y="132062"/>
                    <a:pt x="113035" y="132062"/>
                  </a:cubicBezTo>
                  <a:close/>
                  <a:moveTo>
                    <a:pt x="25232" y="25301"/>
                  </a:moveTo>
                  <a:cubicBezTo>
                    <a:pt x="37917" y="35208"/>
                    <a:pt x="42479" y="46112"/>
                    <a:pt x="53454" y="77969"/>
                  </a:cubicBezTo>
                  <a:cubicBezTo>
                    <a:pt x="64572" y="110325"/>
                    <a:pt x="100207" y="113176"/>
                    <a:pt x="114603" y="112962"/>
                  </a:cubicBezTo>
                  <a:cubicBezTo>
                    <a:pt x="117097" y="102985"/>
                    <a:pt x="120091" y="80250"/>
                    <a:pt x="106478" y="51813"/>
                  </a:cubicBezTo>
                  <a:cubicBezTo>
                    <a:pt x="93792" y="25230"/>
                    <a:pt x="68421" y="20241"/>
                    <a:pt x="58015" y="19386"/>
                  </a:cubicBezTo>
                  <a:cubicBezTo>
                    <a:pt x="44617" y="18174"/>
                    <a:pt x="32929" y="21025"/>
                    <a:pt x="25160" y="2523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72;p3">
              <a:extLst>
                <a:ext uri="{FF2B5EF4-FFF2-40B4-BE49-F238E27FC236}">
                  <a16:creationId xmlns:a16="http://schemas.microsoft.com/office/drawing/2014/main" id="{89869F11-0DB9-9AFE-1953-08C7AB85DD03}"/>
                </a:ext>
              </a:extLst>
            </p:cNvPr>
            <p:cNvSpPr/>
            <p:nvPr/>
          </p:nvSpPr>
          <p:spPr>
            <a:xfrm>
              <a:off x="7382401" y="1150758"/>
              <a:ext cx="32007" cy="202267"/>
            </a:xfrm>
            <a:custGeom>
              <a:avLst/>
              <a:gdLst/>
              <a:ahLst/>
              <a:cxnLst/>
              <a:rect l="l" t="t" r="r" b="b"/>
              <a:pathLst>
                <a:path w="32007" h="202267" extrusionOk="0">
                  <a:moveTo>
                    <a:pt x="22444" y="202268"/>
                  </a:moveTo>
                  <a:cubicBezTo>
                    <a:pt x="17383" y="202268"/>
                    <a:pt x="13179" y="198277"/>
                    <a:pt x="12893" y="193145"/>
                  </a:cubicBezTo>
                  <a:cubicBezTo>
                    <a:pt x="12038" y="175471"/>
                    <a:pt x="9544" y="158010"/>
                    <a:pt x="6907" y="139480"/>
                  </a:cubicBezTo>
                  <a:cubicBezTo>
                    <a:pt x="992" y="98144"/>
                    <a:pt x="-5137" y="55454"/>
                    <a:pt x="6978" y="7205"/>
                  </a:cubicBezTo>
                  <a:cubicBezTo>
                    <a:pt x="8261" y="2073"/>
                    <a:pt x="13464" y="-991"/>
                    <a:pt x="18595" y="292"/>
                  </a:cubicBezTo>
                  <a:cubicBezTo>
                    <a:pt x="23726" y="1575"/>
                    <a:pt x="26791" y="6777"/>
                    <a:pt x="25508" y="11909"/>
                  </a:cubicBezTo>
                  <a:cubicBezTo>
                    <a:pt x="14319" y="56523"/>
                    <a:pt x="20163" y="97360"/>
                    <a:pt x="25793" y="136843"/>
                  </a:cubicBezTo>
                  <a:cubicBezTo>
                    <a:pt x="28359" y="154945"/>
                    <a:pt x="31067" y="173689"/>
                    <a:pt x="31993" y="192290"/>
                  </a:cubicBezTo>
                  <a:cubicBezTo>
                    <a:pt x="32279" y="197564"/>
                    <a:pt x="28145" y="202054"/>
                    <a:pt x="22943" y="202268"/>
                  </a:cubicBezTo>
                  <a:cubicBezTo>
                    <a:pt x="22800" y="202268"/>
                    <a:pt x="22657" y="202268"/>
                    <a:pt x="22444" y="20226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73;p3">
              <a:extLst>
                <a:ext uri="{FF2B5EF4-FFF2-40B4-BE49-F238E27FC236}">
                  <a16:creationId xmlns:a16="http://schemas.microsoft.com/office/drawing/2014/main" id="{82CAACE7-7472-3F04-4AB4-20701FE77C68}"/>
                </a:ext>
              </a:extLst>
            </p:cNvPr>
            <p:cNvSpPr/>
            <p:nvPr/>
          </p:nvSpPr>
          <p:spPr>
            <a:xfrm>
              <a:off x="7042503" y="1177368"/>
              <a:ext cx="148915" cy="93128"/>
            </a:xfrm>
            <a:custGeom>
              <a:avLst/>
              <a:gdLst/>
              <a:ahLst/>
              <a:cxnLst/>
              <a:rect l="l" t="t" r="r" b="b"/>
              <a:pathLst>
                <a:path w="148915" h="93128" extrusionOk="0">
                  <a:moveTo>
                    <a:pt x="87885" y="93128"/>
                  </a:moveTo>
                  <a:cubicBezTo>
                    <a:pt x="80474" y="93128"/>
                    <a:pt x="72705" y="91988"/>
                    <a:pt x="64580" y="89209"/>
                  </a:cubicBezTo>
                  <a:cubicBezTo>
                    <a:pt x="47904" y="83507"/>
                    <a:pt x="38353" y="73458"/>
                    <a:pt x="29944" y="64549"/>
                  </a:cubicBezTo>
                  <a:cubicBezTo>
                    <a:pt x="22603" y="56781"/>
                    <a:pt x="16830" y="50723"/>
                    <a:pt x="7779" y="49013"/>
                  </a:cubicBezTo>
                  <a:cubicBezTo>
                    <a:pt x="4715" y="48443"/>
                    <a:pt x="2149" y="46447"/>
                    <a:pt x="866" y="43596"/>
                  </a:cubicBezTo>
                  <a:cubicBezTo>
                    <a:pt x="-417" y="40746"/>
                    <a:pt x="-274" y="37539"/>
                    <a:pt x="1293" y="34830"/>
                  </a:cubicBezTo>
                  <a:cubicBezTo>
                    <a:pt x="18327" y="5396"/>
                    <a:pt x="51324" y="-6363"/>
                    <a:pt x="89596" y="3329"/>
                  </a:cubicBezTo>
                  <a:cubicBezTo>
                    <a:pt x="135137" y="14804"/>
                    <a:pt x="147965" y="58420"/>
                    <a:pt x="148535" y="60273"/>
                  </a:cubicBezTo>
                  <a:cubicBezTo>
                    <a:pt x="149533" y="63694"/>
                    <a:pt x="148535" y="67400"/>
                    <a:pt x="145898" y="69823"/>
                  </a:cubicBezTo>
                  <a:cubicBezTo>
                    <a:pt x="144687" y="70964"/>
                    <a:pt x="120598" y="93128"/>
                    <a:pt x="87957" y="93128"/>
                  </a:cubicBezTo>
                  <a:close/>
                  <a:moveTo>
                    <a:pt x="24670" y="35044"/>
                  </a:moveTo>
                  <a:cubicBezTo>
                    <a:pt x="32367" y="39320"/>
                    <a:pt x="38140" y="45449"/>
                    <a:pt x="43841" y="51436"/>
                  </a:cubicBezTo>
                  <a:cubicBezTo>
                    <a:pt x="51396" y="59418"/>
                    <a:pt x="58523" y="66973"/>
                    <a:pt x="70781" y="71177"/>
                  </a:cubicBezTo>
                  <a:cubicBezTo>
                    <a:pt x="95796" y="79658"/>
                    <a:pt x="118388" y="66616"/>
                    <a:pt x="127938" y="59774"/>
                  </a:cubicBezTo>
                  <a:cubicBezTo>
                    <a:pt x="123449" y="49512"/>
                    <a:pt x="111261" y="28487"/>
                    <a:pt x="84892" y="21859"/>
                  </a:cubicBezTo>
                  <a:cubicBezTo>
                    <a:pt x="59663" y="15516"/>
                    <a:pt x="38353" y="20363"/>
                    <a:pt x="24670" y="3511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674;p3">
              <a:extLst>
                <a:ext uri="{FF2B5EF4-FFF2-40B4-BE49-F238E27FC236}">
                  <a16:creationId xmlns:a16="http://schemas.microsoft.com/office/drawing/2014/main" id="{9222650D-FE35-B94A-5A4C-39A1F86C409C}"/>
                </a:ext>
              </a:extLst>
            </p:cNvPr>
            <p:cNvSpPr/>
            <p:nvPr/>
          </p:nvSpPr>
          <p:spPr>
            <a:xfrm>
              <a:off x="7163276" y="1120589"/>
              <a:ext cx="110375" cy="128027"/>
            </a:xfrm>
            <a:custGeom>
              <a:avLst/>
              <a:gdLst/>
              <a:ahLst/>
              <a:cxnLst/>
              <a:rect l="l" t="t" r="r" b="b"/>
              <a:pathLst>
                <a:path w="110375" h="128027" extrusionOk="0">
                  <a:moveTo>
                    <a:pt x="19068" y="127885"/>
                  </a:moveTo>
                  <a:cubicBezTo>
                    <a:pt x="15932" y="127885"/>
                    <a:pt x="12867" y="126317"/>
                    <a:pt x="11086" y="123609"/>
                  </a:cubicBezTo>
                  <a:cubicBezTo>
                    <a:pt x="10302" y="122397"/>
                    <a:pt x="-7872" y="94104"/>
                    <a:pt x="4030" y="50701"/>
                  </a:cubicBezTo>
                  <a:cubicBezTo>
                    <a:pt x="10516" y="26968"/>
                    <a:pt x="28475" y="9436"/>
                    <a:pt x="53277" y="2737"/>
                  </a:cubicBezTo>
                  <a:cubicBezTo>
                    <a:pt x="74372" y="-3036"/>
                    <a:pt x="96181" y="527"/>
                    <a:pt x="107513" y="11503"/>
                  </a:cubicBezTo>
                  <a:cubicBezTo>
                    <a:pt x="109437" y="13356"/>
                    <a:pt x="110506" y="15993"/>
                    <a:pt x="110363" y="18701"/>
                  </a:cubicBezTo>
                  <a:cubicBezTo>
                    <a:pt x="110292" y="21409"/>
                    <a:pt x="109009" y="23904"/>
                    <a:pt x="107014" y="25685"/>
                  </a:cubicBezTo>
                  <a:cubicBezTo>
                    <a:pt x="97891" y="33454"/>
                    <a:pt x="95824" y="42933"/>
                    <a:pt x="93188" y="54977"/>
                  </a:cubicBezTo>
                  <a:cubicBezTo>
                    <a:pt x="91121" y="64313"/>
                    <a:pt x="88840" y="74932"/>
                    <a:pt x="82569" y="85338"/>
                  </a:cubicBezTo>
                  <a:cubicBezTo>
                    <a:pt x="62043" y="119190"/>
                    <a:pt x="22631" y="127457"/>
                    <a:pt x="20921" y="127814"/>
                  </a:cubicBezTo>
                  <a:cubicBezTo>
                    <a:pt x="20280" y="127956"/>
                    <a:pt x="19638" y="128028"/>
                    <a:pt x="19068" y="128028"/>
                  </a:cubicBezTo>
                  <a:close/>
                  <a:moveTo>
                    <a:pt x="73375" y="19057"/>
                  </a:moveTo>
                  <a:cubicBezTo>
                    <a:pt x="68742" y="19057"/>
                    <a:pt x="63611" y="19699"/>
                    <a:pt x="58337" y="21124"/>
                  </a:cubicBezTo>
                  <a:cubicBezTo>
                    <a:pt x="49785" y="23476"/>
                    <a:pt x="29117" y="31530"/>
                    <a:pt x="22489" y="55761"/>
                  </a:cubicBezTo>
                  <a:cubicBezTo>
                    <a:pt x="15790" y="80135"/>
                    <a:pt x="20564" y="98166"/>
                    <a:pt x="24128" y="107003"/>
                  </a:cubicBezTo>
                  <a:cubicBezTo>
                    <a:pt x="34676" y="103440"/>
                    <a:pt x="54773" y="94389"/>
                    <a:pt x="66319" y="75360"/>
                  </a:cubicBezTo>
                  <a:cubicBezTo>
                    <a:pt x="70952" y="67734"/>
                    <a:pt x="72733" y="59538"/>
                    <a:pt x="74586" y="50843"/>
                  </a:cubicBezTo>
                  <a:cubicBezTo>
                    <a:pt x="76724" y="41151"/>
                    <a:pt x="79005" y="30460"/>
                    <a:pt x="85847" y="20768"/>
                  </a:cubicBezTo>
                  <a:cubicBezTo>
                    <a:pt x="82355" y="19699"/>
                    <a:pt x="78079" y="19057"/>
                    <a:pt x="73446" y="190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675;p3">
              <a:extLst>
                <a:ext uri="{FF2B5EF4-FFF2-40B4-BE49-F238E27FC236}">
                  <a16:creationId xmlns:a16="http://schemas.microsoft.com/office/drawing/2014/main" id="{C88DF5C5-3E88-E820-B122-DEEB99027C0D}"/>
                </a:ext>
              </a:extLst>
            </p:cNvPr>
            <p:cNvSpPr/>
            <p:nvPr/>
          </p:nvSpPr>
          <p:spPr>
            <a:xfrm>
              <a:off x="7172252" y="1230731"/>
              <a:ext cx="27538" cy="121296"/>
            </a:xfrm>
            <a:custGeom>
              <a:avLst/>
              <a:gdLst/>
              <a:ahLst/>
              <a:cxnLst/>
              <a:rect l="l" t="t" r="r" b="b"/>
              <a:pathLst>
                <a:path w="27538" h="121296" extrusionOk="0">
                  <a:moveTo>
                    <a:pt x="15793" y="121225"/>
                  </a:moveTo>
                  <a:cubicBezTo>
                    <a:pt x="15793" y="121225"/>
                    <a:pt x="15223" y="121225"/>
                    <a:pt x="14937" y="121225"/>
                  </a:cubicBezTo>
                  <a:cubicBezTo>
                    <a:pt x="9663" y="120727"/>
                    <a:pt x="5815" y="116094"/>
                    <a:pt x="6314" y="110891"/>
                  </a:cubicBezTo>
                  <a:cubicBezTo>
                    <a:pt x="9094" y="80032"/>
                    <a:pt x="10946" y="47034"/>
                    <a:pt x="399" y="12326"/>
                  </a:cubicBezTo>
                  <a:cubicBezTo>
                    <a:pt x="-1098" y="7266"/>
                    <a:pt x="1753" y="1921"/>
                    <a:pt x="6742" y="425"/>
                  </a:cubicBezTo>
                  <a:cubicBezTo>
                    <a:pt x="11731" y="-1143"/>
                    <a:pt x="17147" y="1779"/>
                    <a:pt x="18643" y="6767"/>
                  </a:cubicBezTo>
                  <a:cubicBezTo>
                    <a:pt x="30118" y="44754"/>
                    <a:pt x="28265" y="79889"/>
                    <a:pt x="25271" y="112602"/>
                  </a:cubicBezTo>
                  <a:cubicBezTo>
                    <a:pt x="24844" y="117591"/>
                    <a:pt x="20639" y="121297"/>
                    <a:pt x="15793" y="12129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676;p3">
              <a:extLst>
                <a:ext uri="{FF2B5EF4-FFF2-40B4-BE49-F238E27FC236}">
                  <a16:creationId xmlns:a16="http://schemas.microsoft.com/office/drawing/2014/main" id="{585295EA-0B73-01CD-9DAE-D2C6246BCF19}"/>
                </a:ext>
              </a:extLst>
            </p:cNvPr>
            <p:cNvSpPr/>
            <p:nvPr/>
          </p:nvSpPr>
          <p:spPr>
            <a:xfrm>
              <a:off x="7067814" y="1333925"/>
              <a:ext cx="694729" cy="19100"/>
            </a:xfrm>
            <a:custGeom>
              <a:avLst/>
              <a:gdLst/>
              <a:ahLst/>
              <a:cxnLst/>
              <a:rect l="l" t="t" r="r" b="b"/>
              <a:pathLst>
                <a:path w="694729" h="19100" extrusionOk="0">
                  <a:moveTo>
                    <a:pt x="685180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685180" y="0"/>
                  </a:lnTo>
                  <a:cubicBezTo>
                    <a:pt x="690454" y="0"/>
                    <a:pt x="694730" y="4276"/>
                    <a:pt x="694730" y="9550"/>
                  </a:cubicBezTo>
                  <a:cubicBezTo>
                    <a:pt x="694730" y="14824"/>
                    <a:pt x="690454" y="19100"/>
                    <a:pt x="685180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677;p3">
            <a:extLst>
              <a:ext uri="{FF2B5EF4-FFF2-40B4-BE49-F238E27FC236}">
                <a16:creationId xmlns:a16="http://schemas.microsoft.com/office/drawing/2014/main" id="{05F8C34F-0735-43CB-3520-4855A72CFE4E}"/>
              </a:ext>
            </a:extLst>
          </p:cNvPr>
          <p:cNvGrpSpPr/>
          <p:nvPr/>
        </p:nvGrpSpPr>
        <p:grpSpPr>
          <a:xfrm>
            <a:off x="4388485" y="1312477"/>
            <a:ext cx="320065" cy="288956"/>
            <a:chOff x="3945541" y="934283"/>
            <a:chExt cx="436437" cy="394017"/>
          </a:xfrm>
        </p:grpSpPr>
        <p:grpSp>
          <p:nvGrpSpPr>
            <p:cNvPr id="42" name="Google Shape;678;p3">
              <a:extLst>
                <a:ext uri="{FF2B5EF4-FFF2-40B4-BE49-F238E27FC236}">
                  <a16:creationId xmlns:a16="http://schemas.microsoft.com/office/drawing/2014/main" id="{3117B4B3-EC07-618F-6E14-FADB0A94308F}"/>
                </a:ext>
              </a:extLst>
            </p:cNvPr>
            <p:cNvGrpSpPr/>
            <p:nvPr/>
          </p:nvGrpSpPr>
          <p:grpSpPr>
            <a:xfrm>
              <a:off x="3958821" y="934283"/>
              <a:ext cx="356613" cy="289032"/>
              <a:chOff x="3958821" y="934283"/>
              <a:chExt cx="356613" cy="289032"/>
            </a:xfrm>
          </p:grpSpPr>
          <p:sp>
            <p:nvSpPr>
              <p:cNvPr id="44" name="Google Shape;679;p3">
                <a:extLst>
                  <a:ext uri="{FF2B5EF4-FFF2-40B4-BE49-F238E27FC236}">
                    <a16:creationId xmlns:a16="http://schemas.microsoft.com/office/drawing/2014/main" id="{DF4185E8-7195-2150-6115-F53B51EE9B82}"/>
                  </a:ext>
                </a:extLst>
              </p:cNvPr>
              <p:cNvSpPr/>
              <p:nvPr/>
            </p:nvSpPr>
            <p:spPr>
              <a:xfrm>
                <a:off x="4120035" y="1031105"/>
                <a:ext cx="43511" cy="192210"/>
              </a:xfrm>
              <a:custGeom>
                <a:avLst/>
                <a:gdLst/>
                <a:ahLst/>
                <a:cxnLst/>
                <a:rect l="l" t="t" r="r" b="b"/>
                <a:pathLst>
                  <a:path w="43511" h="192210" extrusionOk="0">
                    <a:moveTo>
                      <a:pt x="33948" y="192211"/>
                    </a:moveTo>
                    <a:lnTo>
                      <a:pt x="33806" y="192211"/>
                    </a:lnTo>
                    <a:cubicBezTo>
                      <a:pt x="28532" y="192211"/>
                      <a:pt x="24327" y="187792"/>
                      <a:pt x="24398" y="182518"/>
                    </a:cubicBezTo>
                    <a:cubicBezTo>
                      <a:pt x="24683" y="159285"/>
                      <a:pt x="18839" y="141610"/>
                      <a:pt x="12639" y="122937"/>
                    </a:cubicBezTo>
                    <a:cubicBezTo>
                      <a:pt x="7793" y="108399"/>
                      <a:pt x="2804" y="93290"/>
                      <a:pt x="808" y="75401"/>
                    </a:cubicBezTo>
                    <a:cubicBezTo>
                      <a:pt x="-3254" y="38341"/>
                      <a:pt x="9289" y="7197"/>
                      <a:pt x="9859" y="5914"/>
                    </a:cubicBezTo>
                    <a:cubicBezTo>
                      <a:pt x="11855" y="1068"/>
                      <a:pt x="17414" y="-1284"/>
                      <a:pt x="22331" y="711"/>
                    </a:cubicBezTo>
                    <a:cubicBezTo>
                      <a:pt x="27178" y="2707"/>
                      <a:pt x="29530" y="8266"/>
                      <a:pt x="27534" y="13183"/>
                    </a:cubicBezTo>
                    <a:cubicBezTo>
                      <a:pt x="27320" y="13753"/>
                      <a:pt x="16273" y="41477"/>
                      <a:pt x="19766" y="73334"/>
                    </a:cubicBezTo>
                    <a:cubicBezTo>
                      <a:pt x="21548" y="89227"/>
                      <a:pt x="25966" y="102697"/>
                      <a:pt x="30741" y="116951"/>
                    </a:cubicBezTo>
                    <a:cubicBezTo>
                      <a:pt x="37155" y="136336"/>
                      <a:pt x="43855" y="156363"/>
                      <a:pt x="43498" y="182803"/>
                    </a:cubicBezTo>
                    <a:cubicBezTo>
                      <a:pt x="43498" y="188006"/>
                      <a:pt x="39151" y="192211"/>
                      <a:pt x="33948" y="192211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680;p3">
                <a:extLst>
                  <a:ext uri="{FF2B5EF4-FFF2-40B4-BE49-F238E27FC236}">
                    <a16:creationId xmlns:a16="http://schemas.microsoft.com/office/drawing/2014/main" id="{6AF1730C-3126-EF74-315E-48EC8AC210E2}"/>
                  </a:ext>
                </a:extLst>
              </p:cNvPr>
              <p:cNvSpPr/>
              <p:nvPr/>
            </p:nvSpPr>
            <p:spPr>
              <a:xfrm>
                <a:off x="3958821" y="934283"/>
                <a:ext cx="190951" cy="112713"/>
              </a:xfrm>
              <a:custGeom>
                <a:avLst/>
                <a:gdLst/>
                <a:ahLst/>
                <a:cxnLst/>
                <a:rect l="l" t="t" r="r" b="b"/>
                <a:pathLst>
                  <a:path w="190951" h="112713" extrusionOk="0">
                    <a:moveTo>
                      <a:pt x="180053" y="112713"/>
                    </a:moveTo>
                    <a:cubicBezTo>
                      <a:pt x="178272" y="112713"/>
                      <a:pt x="176490" y="112214"/>
                      <a:pt x="174993" y="111217"/>
                    </a:cubicBezTo>
                    <a:cubicBezTo>
                      <a:pt x="128169" y="81711"/>
                      <a:pt x="48776" y="78575"/>
                      <a:pt x="11787" y="87698"/>
                    </a:cubicBezTo>
                    <a:cubicBezTo>
                      <a:pt x="8509" y="88482"/>
                      <a:pt x="5088" y="87555"/>
                      <a:pt x="2736" y="85132"/>
                    </a:cubicBezTo>
                    <a:cubicBezTo>
                      <a:pt x="384" y="82709"/>
                      <a:pt x="-542" y="79288"/>
                      <a:pt x="313" y="76010"/>
                    </a:cubicBezTo>
                    <a:cubicBezTo>
                      <a:pt x="5302" y="56981"/>
                      <a:pt x="23832" y="29115"/>
                      <a:pt x="52624" y="12865"/>
                    </a:cubicBezTo>
                    <a:cubicBezTo>
                      <a:pt x="76286" y="-462"/>
                      <a:pt x="102370" y="-3526"/>
                      <a:pt x="128027" y="4099"/>
                    </a:cubicBezTo>
                    <a:cubicBezTo>
                      <a:pt x="188606" y="21988"/>
                      <a:pt x="194735" y="77934"/>
                      <a:pt x="189461" y="104945"/>
                    </a:cubicBezTo>
                    <a:cubicBezTo>
                      <a:pt x="188891" y="108010"/>
                      <a:pt x="186753" y="110646"/>
                      <a:pt x="183902" y="111929"/>
                    </a:cubicBezTo>
                    <a:cubicBezTo>
                      <a:pt x="182690" y="112428"/>
                      <a:pt x="181407" y="112713"/>
                      <a:pt x="180125" y="112713"/>
                    </a:cubicBezTo>
                    <a:close/>
                    <a:moveTo>
                      <a:pt x="57114" y="64108"/>
                    </a:moveTo>
                    <a:cubicBezTo>
                      <a:pt x="93818" y="64108"/>
                      <a:pt x="137506" y="70807"/>
                      <a:pt x="171644" y="87555"/>
                    </a:cubicBezTo>
                    <a:cubicBezTo>
                      <a:pt x="171358" y="68384"/>
                      <a:pt x="164517" y="34816"/>
                      <a:pt x="122539" y="22416"/>
                    </a:cubicBezTo>
                    <a:cubicBezTo>
                      <a:pt x="101586" y="16215"/>
                      <a:pt x="81203" y="18638"/>
                      <a:pt x="61961" y="29471"/>
                    </a:cubicBezTo>
                    <a:cubicBezTo>
                      <a:pt x="45640" y="38665"/>
                      <a:pt x="32740" y="52847"/>
                      <a:pt x="25115" y="65890"/>
                    </a:cubicBezTo>
                    <a:cubicBezTo>
                      <a:pt x="34736" y="64678"/>
                      <a:pt x="45569" y="64037"/>
                      <a:pt x="57043" y="64037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681;p3">
                <a:extLst>
                  <a:ext uri="{FF2B5EF4-FFF2-40B4-BE49-F238E27FC236}">
                    <a16:creationId xmlns:a16="http://schemas.microsoft.com/office/drawing/2014/main" id="{BC4DEB44-28ED-8BAB-5BBA-DE5058E7F774}"/>
                  </a:ext>
                </a:extLst>
              </p:cNvPr>
              <p:cNvSpPr/>
              <p:nvPr/>
            </p:nvSpPr>
            <p:spPr>
              <a:xfrm>
                <a:off x="4130736" y="969409"/>
                <a:ext cx="184698" cy="128972"/>
              </a:xfrm>
              <a:custGeom>
                <a:avLst/>
                <a:gdLst/>
                <a:ahLst/>
                <a:cxnLst/>
                <a:rect l="l" t="t" r="r" b="b"/>
                <a:pathLst>
                  <a:path w="184698" h="128972" extrusionOk="0">
                    <a:moveTo>
                      <a:pt x="174195" y="128972"/>
                    </a:moveTo>
                    <a:cubicBezTo>
                      <a:pt x="171985" y="128972"/>
                      <a:pt x="169847" y="128260"/>
                      <a:pt x="168137" y="126834"/>
                    </a:cubicBezTo>
                    <a:cubicBezTo>
                      <a:pt x="138703" y="102674"/>
                      <a:pt x="65652" y="71316"/>
                      <a:pt x="10704" y="77801"/>
                    </a:cubicBezTo>
                    <a:cubicBezTo>
                      <a:pt x="7568" y="78158"/>
                      <a:pt x="4432" y="76946"/>
                      <a:pt x="2365" y="74594"/>
                    </a:cubicBezTo>
                    <a:cubicBezTo>
                      <a:pt x="299" y="72242"/>
                      <a:pt x="-485" y="68964"/>
                      <a:pt x="299" y="65899"/>
                    </a:cubicBezTo>
                    <a:cubicBezTo>
                      <a:pt x="7212" y="39245"/>
                      <a:pt x="36788" y="-8577"/>
                      <a:pt x="99220" y="1330"/>
                    </a:cubicBezTo>
                    <a:cubicBezTo>
                      <a:pt x="125661" y="5535"/>
                      <a:pt x="147896" y="19503"/>
                      <a:pt x="163504" y="41668"/>
                    </a:cubicBezTo>
                    <a:cubicBezTo>
                      <a:pt x="182533" y="68750"/>
                      <a:pt x="187237" y="101890"/>
                      <a:pt x="183531" y="121204"/>
                    </a:cubicBezTo>
                    <a:cubicBezTo>
                      <a:pt x="182890" y="124483"/>
                      <a:pt x="180609" y="127262"/>
                      <a:pt x="177402" y="128402"/>
                    </a:cubicBezTo>
                    <a:cubicBezTo>
                      <a:pt x="176333" y="128759"/>
                      <a:pt x="175264" y="128972"/>
                      <a:pt x="174124" y="128972"/>
                    </a:cubicBezTo>
                    <a:close/>
                    <a:moveTo>
                      <a:pt x="25884" y="57775"/>
                    </a:moveTo>
                    <a:cubicBezTo>
                      <a:pt x="75345" y="57775"/>
                      <a:pt x="131576" y="79726"/>
                      <a:pt x="165429" y="101320"/>
                    </a:cubicBezTo>
                    <a:cubicBezTo>
                      <a:pt x="164217" y="86282"/>
                      <a:pt x="158658" y="67966"/>
                      <a:pt x="147896" y="52572"/>
                    </a:cubicBezTo>
                    <a:cubicBezTo>
                      <a:pt x="135139" y="34470"/>
                      <a:pt x="117750" y="23494"/>
                      <a:pt x="96226" y="20074"/>
                    </a:cubicBezTo>
                    <a:cubicBezTo>
                      <a:pt x="52966" y="13232"/>
                      <a:pt x="32370" y="40599"/>
                      <a:pt x="23889" y="57775"/>
                    </a:cubicBezTo>
                    <a:cubicBezTo>
                      <a:pt x="24530" y="57775"/>
                      <a:pt x="25243" y="57775"/>
                      <a:pt x="25955" y="57775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682;p3">
              <a:extLst>
                <a:ext uri="{FF2B5EF4-FFF2-40B4-BE49-F238E27FC236}">
                  <a16:creationId xmlns:a16="http://schemas.microsoft.com/office/drawing/2014/main" id="{D8B85124-4AB2-69F5-C896-6F30879BE27F}"/>
                </a:ext>
              </a:extLst>
            </p:cNvPr>
            <p:cNvSpPr/>
            <p:nvPr/>
          </p:nvSpPr>
          <p:spPr>
            <a:xfrm>
              <a:off x="3945541" y="1215415"/>
              <a:ext cx="436437" cy="112885"/>
            </a:xfrm>
            <a:custGeom>
              <a:avLst/>
              <a:gdLst/>
              <a:ahLst/>
              <a:cxnLst/>
              <a:rect l="l" t="t" r="r" b="b"/>
              <a:pathLst>
                <a:path w="436437" h="112885" extrusionOk="0">
                  <a:moveTo>
                    <a:pt x="9531" y="112880"/>
                  </a:moveTo>
                  <a:cubicBezTo>
                    <a:pt x="7250" y="112880"/>
                    <a:pt x="4970" y="112096"/>
                    <a:pt x="3188" y="110457"/>
                  </a:cubicBezTo>
                  <a:cubicBezTo>
                    <a:pt x="-732" y="106965"/>
                    <a:pt x="-1088" y="100907"/>
                    <a:pt x="2404" y="96987"/>
                  </a:cubicBezTo>
                  <a:cubicBezTo>
                    <a:pt x="22146" y="74823"/>
                    <a:pt x="95766" y="2413"/>
                    <a:pt x="212362" y="62"/>
                  </a:cubicBezTo>
                  <a:cubicBezTo>
                    <a:pt x="338651" y="-2575"/>
                    <a:pt x="419185" y="80310"/>
                    <a:pt x="434009" y="96987"/>
                  </a:cubicBezTo>
                  <a:cubicBezTo>
                    <a:pt x="437501" y="100907"/>
                    <a:pt x="437216" y="106965"/>
                    <a:pt x="433225" y="110457"/>
                  </a:cubicBezTo>
                  <a:cubicBezTo>
                    <a:pt x="429305" y="113949"/>
                    <a:pt x="423247" y="113664"/>
                    <a:pt x="419755" y="109673"/>
                  </a:cubicBezTo>
                  <a:cubicBezTo>
                    <a:pt x="405858" y="94137"/>
                    <a:pt x="330526" y="16881"/>
                    <a:pt x="212719" y="19162"/>
                  </a:cubicBezTo>
                  <a:cubicBezTo>
                    <a:pt x="103820" y="21371"/>
                    <a:pt x="35045" y="89005"/>
                    <a:pt x="16587" y="109673"/>
                  </a:cubicBezTo>
                  <a:cubicBezTo>
                    <a:pt x="14734" y="111811"/>
                    <a:pt x="12097" y="112880"/>
                    <a:pt x="9460" y="11288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683;p3">
            <a:extLst>
              <a:ext uri="{FF2B5EF4-FFF2-40B4-BE49-F238E27FC236}">
                <a16:creationId xmlns:a16="http://schemas.microsoft.com/office/drawing/2014/main" id="{61B881BC-B4E6-456E-CE4A-B1C1B6C9356F}"/>
              </a:ext>
            </a:extLst>
          </p:cNvPr>
          <p:cNvGrpSpPr/>
          <p:nvPr/>
        </p:nvGrpSpPr>
        <p:grpSpPr>
          <a:xfrm>
            <a:off x="3124901" y="2504038"/>
            <a:ext cx="399060" cy="380088"/>
            <a:chOff x="2326662" y="2092709"/>
            <a:chExt cx="544154" cy="518284"/>
          </a:xfrm>
        </p:grpSpPr>
        <p:sp>
          <p:nvSpPr>
            <p:cNvPr id="48" name="Google Shape;684;p3">
              <a:extLst>
                <a:ext uri="{FF2B5EF4-FFF2-40B4-BE49-F238E27FC236}">
                  <a16:creationId xmlns:a16="http://schemas.microsoft.com/office/drawing/2014/main" id="{22FD73A8-76D0-BCF7-BE08-9763C683A446}"/>
                </a:ext>
              </a:extLst>
            </p:cNvPr>
            <p:cNvSpPr/>
            <p:nvPr/>
          </p:nvSpPr>
          <p:spPr>
            <a:xfrm>
              <a:off x="2326662" y="2135931"/>
              <a:ext cx="223635" cy="156133"/>
            </a:xfrm>
            <a:custGeom>
              <a:avLst/>
              <a:gdLst/>
              <a:ahLst/>
              <a:cxnLst/>
              <a:rect l="l" t="t" r="r" b="b"/>
              <a:pathLst>
                <a:path w="223635" h="156133" extrusionOk="0">
                  <a:moveTo>
                    <a:pt x="147156" y="156134"/>
                  </a:moveTo>
                  <a:cubicBezTo>
                    <a:pt x="127486" y="156134"/>
                    <a:pt x="105749" y="151715"/>
                    <a:pt x="84582" y="138530"/>
                  </a:cubicBezTo>
                  <a:cubicBezTo>
                    <a:pt x="60707" y="123635"/>
                    <a:pt x="49304" y="104178"/>
                    <a:pt x="39255" y="86931"/>
                  </a:cubicBezTo>
                  <a:cubicBezTo>
                    <a:pt x="29990" y="71038"/>
                    <a:pt x="21937" y="57283"/>
                    <a:pt x="5688" y="50157"/>
                  </a:cubicBezTo>
                  <a:cubicBezTo>
                    <a:pt x="2837" y="48945"/>
                    <a:pt x="770" y="46379"/>
                    <a:pt x="200" y="43315"/>
                  </a:cubicBezTo>
                  <a:cubicBezTo>
                    <a:pt x="-441" y="40250"/>
                    <a:pt x="485" y="37114"/>
                    <a:pt x="2623" y="34834"/>
                  </a:cubicBezTo>
                  <a:cubicBezTo>
                    <a:pt x="39754" y="-4721"/>
                    <a:pt x="95700" y="-10992"/>
                    <a:pt x="152074" y="18086"/>
                  </a:cubicBezTo>
                  <a:cubicBezTo>
                    <a:pt x="219281" y="52722"/>
                    <a:pt x="223486" y="125702"/>
                    <a:pt x="223628" y="128766"/>
                  </a:cubicBezTo>
                  <a:cubicBezTo>
                    <a:pt x="223771" y="132330"/>
                    <a:pt x="221989" y="135679"/>
                    <a:pt x="218853" y="137461"/>
                  </a:cubicBezTo>
                  <a:cubicBezTo>
                    <a:pt x="216929" y="138601"/>
                    <a:pt x="186141" y="155991"/>
                    <a:pt x="147156" y="155991"/>
                  </a:cubicBezTo>
                  <a:close/>
                  <a:moveTo>
                    <a:pt x="25429" y="39538"/>
                  </a:moveTo>
                  <a:cubicBezTo>
                    <a:pt x="39540" y="49586"/>
                    <a:pt x="47736" y="63626"/>
                    <a:pt x="55718" y="77310"/>
                  </a:cubicBezTo>
                  <a:cubicBezTo>
                    <a:pt x="65126" y="93346"/>
                    <a:pt x="74747" y="109951"/>
                    <a:pt x="94631" y="122281"/>
                  </a:cubicBezTo>
                  <a:cubicBezTo>
                    <a:pt x="138889" y="149862"/>
                    <a:pt x="187851" y="131261"/>
                    <a:pt x="203815" y="123777"/>
                  </a:cubicBezTo>
                  <a:cubicBezTo>
                    <a:pt x="201463" y="106958"/>
                    <a:pt x="190773" y="59635"/>
                    <a:pt x="143237" y="35119"/>
                  </a:cubicBezTo>
                  <a:cubicBezTo>
                    <a:pt x="98551" y="12099"/>
                    <a:pt x="56360" y="13881"/>
                    <a:pt x="25358" y="3953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685;p3">
              <a:extLst>
                <a:ext uri="{FF2B5EF4-FFF2-40B4-BE49-F238E27FC236}">
                  <a16:creationId xmlns:a16="http://schemas.microsoft.com/office/drawing/2014/main" id="{ED5AF561-CF46-A930-6172-2BE85325B472}"/>
                </a:ext>
              </a:extLst>
            </p:cNvPr>
            <p:cNvSpPr/>
            <p:nvPr/>
          </p:nvSpPr>
          <p:spPr>
            <a:xfrm>
              <a:off x="2527702" y="2092709"/>
              <a:ext cx="196632" cy="181395"/>
            </a:xfrm>
            <a:custGeom>
              <a:avLst/>
              <a:gdLst/>
              <a:ahLst/>
              <a:cxnLst/>
              <a:rect l="l" t="t" r="r" b="b"/>
              <a:pathLst>
                <a:path w="196632" h="181395" extrusionOk="0">
                  <a:moveTo>
                    <a:pt x="33136" y="181325"/>
                  </a:moveTo>
                  <a:cubicBezTo>
                    <a:pt x="21162" y="181325"/>
                    <a:pt x="13109" y="180113"/>
                    <a:pt x="12824" y="180042"/>
                  </a:cubicBezTo>
                  <a:cubicBezTo>
                    <a:pt x="9403" y="179472"/>
                    <a:pt x="6624" y="177120"/>
                    <a:pt x="5412" y="173913"/>
                  </a:cubicBezTo>
                  <a:cubicBezTo>
                    <a:pt x="4628" y="171774"/>
                    <a:pt x="-13474" y="120960"/>
                    <a:pt x="21234" y="56746"/>
                  </a:cubicBezTo>
                  <a:cubicBezTo>
                    <a:pt x="39906" y="22252"/>
                    <a:pt x="74115" y="1584"/>
                    <a:pt x="115095" y="88"/>
                  </a:cubicBezTo>
                  <a:cubicBezTo>
                    <a:pt x="149874" y="-1195"/>
                    <a:pt x="181945" y="11705"/>
                    <a:pt x="195130" y="32301"/>
                  </a:cubicBezTo>
                  <a:cubicBezTo>
                    <a:pt x="196555" y="34511"/>
                    <a:pt x="196983" y="37290"/>
                    <a:pt x="196342" y="39856"/>
                  </a:cubicBezTo>
                  <a:cubicBezTo>
                    <a:pt x="195700" y="42421"/>
                    <a:pt x="193990" y="44631"/>
                    <a:pt x="191638" y="45842"/>
                  </a:cubicBezTo>
                  <a:cubicBezTo>
                    <a:pt x="165696" y="59882"/>
                    <a:pt x="162346" y="64657"/>
                    <a:pt x="140396" y="119392"/>
                  </a:cubicBezTo>
                  <a:cubicBezTo>
                    <a:pt x="118658" y="173556"/>
                    <a:pt x="63211" y="181396"/>
                    <a:pt x="33064" y="181396"/>
                  </a:cubicBezTo>
                  <a:close/>
                  <a:moveTo>
                    <a:pt x="21804" y="161939"/>
                  </a:moveTo>
                  <a:cubicBezTo>
                    <a:pt x="41118" y="163721"/>
                    <a:pt x="101625" y="164790"/>
                    <a:pt x="122721" y="112265"/>
                  </a:cubicBezTo>
                  <a:cubicBezTo>
                    <a:pt x="142747" y="62305"/>
                    <a:pt x="149304" y="49121"/>
                    <a:pt x="172253" y="35009"/>
                  </a:cubicBezTo>
                  <a:cubicBezTo>
                    <a:pt x="159852" y="24747"/>
                    <a:pt x="138186" y="18404"/>
                    <a:pt x="115879" y="19188"/>
                  </a:cubicBezTo>
                  <a:cubicBezTo>
                    <a:pt x="81812" y="20471"/>
                    <a:pt x="53447" y="37433"/>
                    <a:pt x="38125" y="65869"/>
                  </a:cubicBezTo>
                  <a:cubicBezTo>
                    <a:pt x="13537" y="111338"/>
                    <a:pt x="18668" y="148398"/>
                    <a:pt x="21875" y="16193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686;p3">
              <a:extLst>
                <a:ext uri="{FF2B5EF4-FFF2-40B4-BE49-F238E27FC236}">
                  <a16:creationId xmlns:a16="http://schemas.microsoft.com/office/drawing/2014/main" id="{CC8239BA-1243-5A93-B73A-0705A6EE4FAA}"/>
                </a:ext>
              </a:extLst>
            </p:cNvPr>
            <p:cNvSpPr/>
            <p:nvPr/>
          </p:nvSpPr>
          <p:spPr>
            <a:xfrm>
              <a:off x="2524837" y="2246440"/>
              <a:ext cx="29962" cy="364553"/>
            </a:xfrm>
            <a:custGeom>
              <a:avLst/>
              <a:gdLst/>
              <a:ahLst/>
              <a:cxnLst/>
              <a:rect l="l" t="t" r="r" b="b"/>
              <a:pathLst>
                <a:path w="29962" h="364553" extrusionOk="0">
                  <a:moveTo>
                    <a:pt x="11555" y="364553"/>
                  </a:moveTo>
                  <a:cubicBezTo>
                    <a:pt x="6637" y="364553"/>
                    <a:pt x="2433" y="360705"/>
                    <a:pt x="2076" y="355716"/>
                  </a:cubicBezTo>
                  <a:cubicBezTo>
                    <a:pt x="-2770" y="290933"/>
                    <a:pt x="1862" y="235129"/>
                    <a:pt x="5853" y="185882"/>
                  </a:cubicBezTo>
                  <a:cubicBezTo>
                    <a:pt x="10914" y="123949"/>
                    <a:pt x="15332" y="70498"/>
                    <a:pt x="2290" y="11630"/>
                  </a:cubicBezTo>
                  <a:cubicBezTo>
                    <a:pt x="1150" y="6498"/>
                    <a:pt x="4428" y="1367"/>
                    <a:pt x="9559" y="227"/>
                  </a:cubicBezTo>
                  <a:cubicBezTo>
                    <a:pt x="14691" y="-914"/>
                    <a:pt x="19822" y="2365"/>
                    <a:pt x="20963" y="7496"/>
                  </a:cubicBezTo>
                  <a:cubicBezTo>
                    <a:pt x="34646" y="69215"/>
                    <a:pt x="29942" y="126658"/>
                    <a:pt x="24954" y="187450"/>
                  </a:cubicBezTo>
                  <a:cubicBezTo>
                    <a:pt x="20749" y="238407"/>
                    <a:pt x="16473" y="291075"/>
                    <a:pt x="21176" y="354291"/>
                  </a:cubicBezTo>
                  <a:cubicBezTo>
                    <a:pt x="21533" y="359565"/>
                    <a:pt x="17613" y="364126"/>
                    <a:pt x="12339" y="364553"/>
                  </a:cubicBezTo>
                  <a:cubicBezTo>
                    <a:pt x="12125" y="364553"/>
                    <a:pt x="11840" y="364553"/>
                    <a:pt x="11626" y="36455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687;p3">
              <a:extLst>
                <a:ext uri="{FF2B5EF4-FFF2-40B4-BE49-F238E27FC236}">
                  <a16:creationId xmlns:a16="http://schemas.microsoft.com/office/drawing/2014/main" id="{81D3C84C-2968-BB43-869A-3D25B985851B}"/>
                </a:ext>
              </a:extLst>
            </p:cNvPr>
            <p:cNvSpPr/>
            <p:nvPr/>
          </p:nvSpPr>
          <p:spPr>
            <a:xfrm>
              <a:off x="2439884" y="2204867"/>
              <a:ext cx="101246" cy="66102"/>
            </a:xfrm>
            <a:custGeom>
              <a:avLst/>
              <a:gdLst/>
              <a:ahLst/>
              <a:cxnLst/>
              <a:rect l="l" t="t" r="r" b="b"/>
              <a:pathLst>
                <a:path w="101246" h="66102" extrusionOk="0">
                  <a:moveTo>
                    <a:pt x="91805" y="66102"/>
                  </a:moveTo>
                  <a:cubicBezTo>
                    <a:pt x="89239" y="66102"/>
                    <a:pt x="86673" y="65033"/>
                    <a:pt x="84749" y="63038"/>
                  </a:cubicBezTo>
                  <a:cubicBezTo>
                    <a:pt x="58094" y="34031"/>
                    <a:pt x="7351" y="18851"/>
                    <a:pt x="6852" y="18708"/>
                  </a:cubicBezTo>
                  <a:cubicBezTo>
                    <a:pt x="1792" y="17212"/>
                    <a:pt x="-1059" y="11938"/>
                    <a:pt x="367" y="6878"/>
                  </a:cubicBezTo>
                  <a:cubicBezTo>
                    <a:pt x="1863" y="1817"/>
                    <a:pt x="7137" y="-1105"/>
                    <a:pt x="12197" y="392"/>
                  </a:cubicBezTo>
                  <a:cubicBezTo>
                    <a:pt x="14478" y="1033"/>
                    <a:pt x="68428" y="17212"/>
                    <a:pt x="98718" y="50138"/>
                  </a:cubicBezTo>
                  <a:cubicBezTo>
                    <a:pt x="102281" y="53986"/>
                    <a:pt x="102067" y="60044"/>
                    <a:pt x="98148" y="63608"/>
                  </a:cubicBezTo>
                  <a:cubicBezTo>
                    <a:pt x="96295" y="65318"/>
                    <a:pt x="94014" y="66102"/>
                    <a:pt x="91662" y="6610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688;p3">
              <a:extLst>
                <a:ext uri="{FF2B5EF4-FFF2-40B4-BE49-F238E27FC236}">
                  <a16:creationId xmlns:a16="http://schemas.microsoft.com/office/drawing/2014/main" id="{2BE7B55A-2C88-6A1F-3B02-83E5D44E16D5}"/>
                </a:ext>
              </a:extLst>
            </p:cNvPr>
            <p:cNvSpPr/>
            <p:nvPr/>
          </p:nvSpPr>
          <p:spPr>
            <a:xfrm>
              <a:off x="2536192" y="2172282"/>
              <a:ext cx="80753" cy="101252"/>
            </a:xfrm>
            <a:custGeom>
              <a:avLst/>
              <a:gdLst/>
              <a:ahLst/>
              <a:cxnLst/>
              <a:rect l="l" t="t" r="r" b="b"/>
              <a:pathLst>
                <a:path w="80753" h="101252" extrusionOk="0">
                  <a:moveTo>
                    <a:pt x="9537" y="101253"/>
                  </a:moveTo>
                  <a:cubicBezTo>
                    <a:pt x="8468" y="101253"/>
                    <a:pt x="7399" y="101110"/>
                    <a:pt x="6401" y="100683"/>
                  </a:cubicBezTo>
                  <a:cubicBezTo>
                    <a:pt x="1412" y="98972"/>
                    <a:pt x="-1225" y="93485"/>
                    <a:pt x="557" y="88496"/>
                  </a:cubicBezTo>
                  <a:cubicBezTo>
                    <a:pt x="22152" y="26991"/>
                    <a:pt x="64699" y="2331"/>
                    <a:pt x="66481" y="1262"/>
                  </a:cubicBezTo>
                  <a:cubicBezTo>
                    <a:pt x="71042" y="-1374"/>
                    <a:pt x="76886" y="265"/>
                    <a:pt x="79523" y="4826"/>
                  </a:cubicBezTo>
                  <a:cubicBezTo>
                    <a:pt x="82089" y="9387"/>
                    <a:pt x="80521" y="15231"/>
                    <a:pt x="75960" y="17797"/>
                  </a:cubicBezTo>
                  <a:cubicBezTo>
                    <a:pt x="75461" y="18082"/>
                    <a:pt x="37617" y="40460"/>
                    <a:pt x="18588" y="94767"/>
                  </a:cubicBezTo>
                  <a:cubicBezTo>
                    <a:pt x="17234" y="98687"/>
                    <a:pt x="13528" y="101182"/>
                    <a:pt x="9608" y="10118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689;p3">
              <a:extLst>
                <a:ext uri="{FF2B5EF4-FFF2-40B4-BE49-F238E27FC236}">
                  <a16:creationId xmlns:a16="http://schemas.microsoft.com/office/drawing/2014/main" id="{1A5C4694-8D29-512B-6C84-63670A7CB254}"/>
                </a:ext>
              </a:extLst>
            </p:cNvPr>
            <p:cNvSpPr/>
            <p:nvPr/>
          </p:nvSpPr>
          <p:spPr>
            <a:xfrm>
              <a:off x="2592051" y="2214510"/>
              <a:ext cx="116963" cy="113331"/>
            </a:xfrm>
            <a:custGeom>
              <a:avLst/>
              <a:gdLst/>
              <a:ahLst/>
              <a:cxnLst/>
              <a:rect l="l" t="t" r="r" b="b"/>
              <a:pathLst>
                <a:path w="116963" h="113331" extrusionOk="0">
                  <a:moveTo>
                    <a:pt x="71200" y="113260"/>
                  </a:moveTo>
                  <a:cubicBezTo>
                    <a:pt x="54310" y="113260"/>
                    <a:pt x="37561" y="107274"/>
                    <a:pt x="24163" y="95514"/>
                  </a:cubicBezTo>
                  <a:cubicBezTo>
                    <a:pt x="-1708" y="72780"/>
                    <a:pt x="-7552" y="34508"/>
                    <a:pt x="10265" y="4646"/>
                  </a:cubicBezTo>
                  <a:cubicBezTo>
                    <a:pt x="12974" y="85"/>
                    <a:pt x="18818" y="-1340"/>
                    <a:pt x="23379" y="1368"/>
                  </a:cubicBezTo>
                  <a:cubicBezTo>
                    <a:pt x="27940" y="4076"/>
                    <a:pt x="29365" y="9920"/>
                    <a:pt x="26657" y="14482"/>
                  </a:cubicBezTo>
                  <a:cubicBezTo>
                    <a:pt x="13544" y="36504"/>
                    <a:pt x="17749" y="64584"/>
                    <a:pt x="36777" y="81261"/>
                  </a:cubicBezTo>
                  <a:cubicBezTo>
                    <a:pt x="54666" y="97011"/>
                    <a:pt x="82104" y="98365"/>
                    <a:pt x="101917" y="84468"/>
                  </a:cubicBezTo>
                  <a:cubicBezTo>
                    <a:pt x="106265" y="81474"/>
                    <a:pt x="112180" y="82472"/>
                    <a:pt x="115245" y="86820"/>
                  </a:cubicBezTo>
                  <a:cubicBezTo>
                    <a:pt x="118238" y="91167"/>
                    <a:pt x="117240" y="97082"/>
                    <a:pt x="112893" y="100147"/>
                  </a:cubicBezTo>
                  <a:cubicBezTo>
                    <a:pt x="100278" y="108984"/>
                    <a:pt x="85668" y="113332"/>
                    <a:pt x="71200" y="11333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690;p3">
              <a:extLst>
                <a:ext uri="{FF2B5EF4-FFF2-40B4-BE49-F238E27FC236}">
                  <a16:creationId xmlns:a16="http://schemas.microsoft.com/office/drawing/2014/main" id="{968DD8CD-0DDE-078E-4A1E-66C43C04C479}"/>
                </a:ext>
              </a:extLst>
            </p:cNvPr>
            <p:cNvSpPr/>
            <p:nvPr/>
          </p:nvSpPr>
          <p:spPr>
            <a:xfrm>
              <a:off x="2654342" y="2189224"/>
              <a:ext cx="89170" cy="92150"/>
            </a:xfrm>
            <a:custGeom>
              <a:avLst/>
              <a:gdLst/>
              <a:ahLst/>
              <a:cxnLst/>
              <a:rect l="l" t="t" r="r" b="b"/>
              <a:pathLst>
                <a:path w="89170" h="92150" extrusionOk="0">
                  <a:moveTo>
                    <a:pt x="78611" y="92151"/>
                  </a:moveTo>
                  <a:cubicBezTo>
                    <a:pt x="78040" y="92151"/>
                    <a:pt x="77399" y="92151"/>
                    <a:pt x="76829" y="92008"/>
                  </a:cubicBezTo>
                  <a:cubicBezTo>
                    <a:pt x="71626" y="91010"/>
                    <a:pt x="68205" y="86022"/>
                    <a:pt x="69203" y="80890"/>
                  </a:cubicBezTo>
                  <a:cubicBezTo>
                    <a:pt x="71341" y="69416"/>
                    <a:pt x="69631" y="57514"/>
                    <a:pt x="64357" y="47323"/>
                  </a:cubicBezTo>
                  <a:cubicBezTo>
                    <a:pt x="54308" y="27866"/>
                    <a:pt x="32785" y="16748"/>
                    <a:pt x="10763" y="19528"/>
                  </a:cubicBezTo>
                  <a:cubicBezTo>
                    <a:pt x="5560" y="20240"/>
                    <a:pt x="785" y="16463"/>
                    <a:pt x="72" y="11261"/>
                  </a:cubicBezTo>
                  <a:cubicBezTo>
                    <a:pt x="-569" y="6058"/>
                    <a:pt x="3137" y="1283"/>
                    <a:pt x="8339" y="570"/>
                  </a:cubicBezTo>
                  <a:cubicBezTo>
                    <a:pt x="38344" y="-3207"/>
                    <a:pt x="67635" y="12044"/>
                    <a:pt x="81319" y="38557"/>
                  </a:cubicBezTo>
                  <a:cubicBezTo>
                    <a:pt x="88517" y="52525"/>
                    <a:pt x="90869" y="68775"/>
                    <a:pt x="87947" y="84382"/>
                  </a:cubicBezTo>
                  <a:cubicBezTo>
                    <a:pt x="87092" y="88944"/>
                    <a:pt x="83101" y="92151"/>
                    <a:pt x="78611" y="9215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691;p3">
              <a:extLst>
                <a:ext uri="{FF2B5EF4-FFF2-40B4-BE49-F238E27FC236}">
                  <a16:creationId xmlns:a16="http://schemas.microsoft.com/office/drawing/2014/main" id="{C8F42ED0-1E3C-574C-65B2-0B0176378F63}"/>
                </a:ext>
              </a:extLst>
            </p:cNvPr>
            <p:cNvSpPr/>
            <p:nvPr/>
          </p:nvSpPr>
          <p:spPr>
            <a:xfrm>
              <a:off x="2606214" y="2254133"/>
              <a:ext cx="264602" cy="289654"/>
            </a:xfrm>
            <a:custGeom>
              <a:avLst/>
              <a:gdLst/>
              <a:ahLst/>
              <a:cxnLst/>
              <a:rect l="l" t="t" r="r" b="b"/>
              <a:pathLst>
                <a:path w="264602" h="289654" extrusionOk="0">
                  <a:moveTo>
                    <a:pt x="96021" y="289654"/>
                  </a:moveTo>
                  <a:cubicBezTo>
                    <a:pt x="94881" y="289654"/>
                    <a:pt x="93812" y="289440"/>
                    <a:pt x="92743" y="289084"/>
                  </a:cubicBezTo>
                  <a:cubicBezTo>
                    <a:pt x="90391" y="288229"/>
                    <a:pt x="88395" y="286447"/>
                    <a:pt x="87326" y="284166"/>
                  </a:cubicBezTo>
                  <a:lnTo>
                    <a:pt x="877" y="98083"/>
                  </a:lnTo>
                  <a:cubicBezTo>
                    <a:pt x="-477" y="95090"/>
                    <a:pt x="-263" y="91669"/>
                    <a:pt x="1519" y="88889"/>
                  </a:cubicBezTo>
                  <a:lnTo>
                    <a:pt x="55754" y="4365"/>
                  </a:lnTo>
                  <a:cubicBezTo>
                    <a:pt x="57750" y="1229"/>
                    <a:pt x="61456" y="-410"/>
                    <a:pt x="65162" y="88"/>
                  </a:cubicBezTo>
                  <a:lnTo>
                    <a:pt x="172279" y="15625"/>
                  </a:lnTo>
                  <a:cubicBezTo>
                    <a:pt x="175486" y="16124"/>
                    <a:pt x="178194" y="18119"/>
                    <a:pt x="179548" y="21041"/>
                  </a:cubicBezTo>
                  <a:lnTo>
                    <a:pt x="263717" y="202207"/>
                  </a:lnTo>
                  <a:cubicBezTo>
                    <a:pt x="265926" y="206982"/>
                    <a:pt x="263859" y="212684"/>
                    <a:pt x="259084" y="214893"/>
                  </a:cubicBezTo>
                  <a:lnTo>
                    <a:pt x="100012" y="288799"/>
                  </a:lnTo>
                  <a:cubicBezTo>
                    <a:pt x="98729" y="289369"/>
                    <a:pt x="97375" y="289654"/>
                    <a:pt x="96021" y="289654"/>
                  </a:cubicBezTo>
                  <a:close/>
                  <a:moveTo>
                    <a:pt x="20405" y="94734"/>
                  </a:moveTo>
                  <a:lnTo>
                    <a:pt x="100654" y="267418"/>
                  </a:lnTo>
                  <a:lnTo>
                    <a:pt x="242407" y="201566"/>
                  </a:lnTo>
                  <a:lnTo>
                    <a:pt x="164439" y="33799"/>
                  </a:lnTo>
                  <a:lnTo>
                    <a:pt x="68511" y="19901"/>
                  </a:lnTo>
                  <a:lnTo>
                    <a:pt x="20405" y="9480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692;p3">
              <a:extLst>
                <a:ext uri="{FF2B5EF4-FFF2-40B4-BE49-F238E27FC236}">
                  <a16:creationId xmlns:a16="http://schemas.microsoft.com/office/drawing/2014/main" id="{5327B22F-6482-9F85-B66A-02496B00FEF3}"/>
                </a:ext>
              </a:extLst>
            </p:cNvPr>
            <p:cNvSpPr/>
            <p:nvPr/>
          </p:nvSpPr>
          <p:spPr>
            <a:xfrm>
              <a:off x="2662575" y="2291389"/>
              <a:ext cx="78250" cy="78216"/>
            </a:xfrm>
            <a:custGeom>
              <a:avLst/>
              <a:gdLst/>
              <a:ahLst/>
              <a:cxnLst/>
              <a:rect l="l" t="t" r="r" b="b"/>
              <a:pathLst>
                <a:path w="78250" h="78216" extrusionOk="0">
                  <a:moveTo>
                    <a:pt x="39232" y="78216"/>
                  </a:moveTo>
                  <a:cubicBezTo>
                    <a:pt x="24480" y="78216"/>
                    <a:pt x="10297" y="69807"/>
                    <a:pt x="3669" y="55624"/>
                  </a:cubicBezTo>
                  <a:cubicBezTo>
                    <a:pt x="-750" y="46145"/>
                    <a:pt x="-1177" y="35526"/>
                    <a:pt x="2386" y="25691"/>
                  </a:cubicBezTo>
                  <a:cubicBezTo>
                    <a:pt x="5950" y="15856"/>
                    <a:pt x="13148" y="8017"/>
                    <a:pt x="22627" y="3669"/>
                  </a:cubicBezTo>
                  <a:cubicBezTo>
                    <a:pt x="32105" y="-750"/>
                    <a:pt x="42724" y="-1177"/>
                    <a:pt x="52560" y="2386"/>
                  </a:cubicBezTo>
                  <a:cubicBezTo>
                    <a:pt x="62395" y="5950"/>
                    <a:pt x="70234" y="13148"/>
                    <a:pt x="74582" y="22627"/>
                  </a:cubicBezTo>
                  <a:lnTo>
                    <a:pt x="74582" y="22627"/>
                  </a:lnTo>
                  <a:cubicBezTo>
                    <a:pt x="79000" y="32105"/>
                    <a:pt x="79428" y="42724"/>
                    <a:pt x="75865" y="52560"/>
                  </a:cubicBezTo>
                  <a:cubicBezTo>
                    <a:pt x="72301" y="62395"/>
                    <a:pt x="65103" y="70234"/>
                    <a:pt x="55624" y="74582"/>
                  </a:cubicBezTo>
                  <a:cubicBezTo>
                    <a:pt x="50279" y="77076"/>
                    <a:pt x="44720" y="78216"/>
                    <a:pt x="39232" y="78216"/>
                  </a:cubicBezTo>
                  <a:close/>
                  <a:moveTo>
                    <a:pt x="39161" y="19063"/>
                  </a:moveTo>
                  <a:cubicBezTo>
                    <a:pt x="36310" y="19063"/>
                    <a:pt x="33460" y="19633"/>
                    <a:pt x="30751" y="20916"/>
                  </a:cubicBezTo>
                  <a:cubicBezTo>
                    <a:pt x="25905" y="23197"/>
                    <a:pt x="22199" y="27188"/>
                    <a:pt x="20417" y="32177"/>
                  </a:cubicBezTo>
                  <a:cubicBezTo>
                    <a:pt x="18636" y="37166"/>
                    <a:pt x="18778" y="42653"/>
                    <a:pt x="21059" y="47499"/>
                  </a:cubicBezTo>
                  <a:cubicBezTo>
                    <a:pt x="25691" y="57548"/>
                    <a:pt x="37664" y="61896"/>
                    <a:pt x="47642" y="57192"/>
                  </a:cubicBezTo>
                  <a:cubicBezTo>
                    <a:pt x="57620" y="52560"/>
                    <a:pt x="62038" y="40586"/>
                    <a:pt x="57335" y="30609"/>
                  </a:cubicBezTo>
                  <a:lnTo>
                    <a:pt x="57335" y="30609"/>
                  </a:lnTo>
                  <a:cubicBezTo>
                    <a:pt x="53914" y="23339"/>
                    <a:pt x="46716" y="18992"/>
                    <a:pt x="39161" y="1899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693;p3">
            <a:extLst>
              <a:ext uri="{FF2B5EF4-FFF2-40B4-BE49-F238E27FC236}">
                <a16:creationId xmlns:a16="http://schemas.microsoft.com/office/drawing/2014/main" id="{A461A5B9-2C7D-1A2F-078F-31B3BE1D9286}"/>
              </a:ext>
            </a:extLst>
          </p:cNvPr>
          <p:cNvGrpSpPr/>
          <p:nvPr/>
        </p:nvGrpSpPr>
        <p:grpSpPr>
          <a:xfrm>
            <a:off x="4370626" y="2493180"/>
            <a:ext cx="376269" cy="414607"/>
            <a:chOff x="3907248" y="2069301"/>
            <a:chExt cx="513076" cy="565353"/>
          </a:xfrm>
        </p:grpSpPr>
        <p:sp>
          <p:nvSpPr>
            <p:cNvPr id="58" name="Google Shape;694;p3">
              <a:extLst>
                <a:ext uri="{FF2B5EF4-FFF2-40B4-BE49-F238E27FC236}">
                  <a16:creationId xmlns:a16="http://schemas.microsoft.com/office/drawing/2014/main" id="{277EEF7C-835F-9933-E7C7-A7574630BA30}"/>
                </a:ext>
              </a:extLst>
            </p:cNvPr>
            <p:cNvSpPr/>
            <p:nvPr/>
          </p:nvSpPr>
          <p:spPr>
            <a:xfrm>
              <a:off x="4136119" y="2431781"/>
              <a:ext cx="32806" cy="202873"/>
            </a:xfrm>
            <a:custGeom>
              <a:avLst/>
              <a:gdLst/>
              <a:ahLst/>
              <a:cxnLst/>
              <a:rect l="l" t="t" r="r" b="b"/>
              <a:pathLst>
                <a:path w="32806" h="202873" extrusionOk="0">
                  <a:moveTo>
                    <a:pt x="22497" y="202731"/>
                  </a:moveTo>
                  <a:cubicBezTo>
                    <a:pt x="22497" y="202731"/>
                    <a:pt x="21927" y="202731"/>
                    <a:pt x="21642" y="202731"/>
                  </a:cubicBezTo>
                  <a:cubicBezTo>
                    <a:pt x="16368" y="202232"/>
                    <a:pt x="12520" y="197600"/>
                    <a:pt x="13019" y="192397"/>
                  </a:cubicBezTo>
                  <a:cubicBezTo>
                    <a:pt x="15370" y="166028"/>
                    <a:pt x="11379" y="144219"/>
                    <a:pt x="7174" y="121128"/>
                  </a:cubicBezTo>
                  <a:cubicBezTo>
                    <a:pt x="1188" y="88701"/>
                    <a:pt x="-4941" y="55133"/>
                    <a:pt x="6177" y="7383"/>
                  </a:cubicBezTo>
                  <a:cubicBezTo>
                    <a:pt x="7388" y="2252"/>
                    <a:pt x="12520" y="-956"/>
                    <a:pt x="17651" y="256"/>
                  </a:cubicBezTo>
                  <a:cubicBezTo>
                    <a:pt x="22782" y="1468"/>
                    <a:pt x="25990" y="6599"/>
                    <a:pt x="24778" y="11730"/>
                  </a:cubicBezTo>
                  <a:cubicBezTo>
                    <a:pt x="14515" y="55632"/>
                    <a:pt x="20074" y="85779"/>
                    <a:pt x="25918" y="117707"/>
                  </a:cubicBezTo>
                  <a:cubicBezTo>
                    <a:pt x="30194" y="141083"/>
                    <a:pt x="34613" y="165172"/>
                    <a:pt x="32047" y="194179"/>
                  </a:cubicBezTo>
                  <a:cubicBezTo>
                    <a:pt x="31620" y="199168"/>
                    <a:pt x="27415" y="202874"/>
                    <a:pt x="22569" y="20287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695;p3">
              <a:extLst>
                <a:ext uri="{FF2B5EF4-FFF2-40B4-BE49-F238E27FC236}">
                  <a16:creationId xmlns:a16="http://schemas.microsoft.com/office/drawing/2014/main" id="{0EDF3B51-06E7-45CA-C8FE-728DC90142B3}"/>
                </a:ext>
              </a:extLst>
            </p:cNvPr>
            <p:cNvSpPr/>
            <p:nvPr/>
          </p:nvSpPr>
          <p:spPr>
            <a:xfrm>
              <a:off x="4006714" y="2354870"/>
              <a:ext cx="155530" cy="99046"/>
            </a:xfrm>
            <a:custGeom>
              <a:avLst/>
              <a:gdLst/>
              <a:ahLst/>
              <a:cxnLst/>
              <a:rect l="l" t="t" r="r" b="b"/>
              <a:pathLst>
                <a:path w="155530" h="99046" extrusionOk="0">
                  <a:moveTo>
                    <a:pt x="110138" y="99047"/>
                  </a:moveTo>
                  <a:cubicBezTo>
                    <a:pt x="85907" y="99047"/>
                    <a:pt x="69515" y="90352"/>
                    <a:pt x="55546" y="82940"/>
                  </a:cubicBezTo>
                  <a:cubicBezTo>
                    <a:pt x="40936" y="75243"/>
                    <a:pt x="29462" y="69114"/>
                    <a:pt x="11859" y="73461"/>
                  </a:cubicBezTo>
                  <a:cubicBezTo>
                    <a:pt x="8580" y="74245"/>
                    <a:pt x="5159" y="73319"/>
                    <a:pt x="2736" y="70896"/>
                  </a:cubicBezTo>
                  <a:cubicBezTo>
                    <a:pt x="384" y="68472"/>
                    <a:pt x="-542" y="65051"/>
                    <a:pt x="313" y="61773"/>
                  </a:cubicBezTo>
                  <a:cubicBezTo>
                    <a:pt x="4375" y="46308"/>
                    <a:pt x="19413" y="23644"/>
                    <a:pt x="42789" y="10459"/>
                  </a:cubicBezTo>
                  <a:cubicBezTo>
                    <a:pt x="62032" y="-373"/>
                    <a:pt x="83270" y="-2868"/>
                    <a:pt x="104152" y="3333"/>
                  </a:cubicBezTo>
                  <a:cubicBezTo>
                    <a:pt x="153613" y="17943"/>
                    <a:pt x="158601" y="63555"/>
                    <a:pt x="154325" y="85648"/>
                  </a:cubicBezTo>
                  <a:cubicBezTo>
                    <a:pt x="153684" y="89140"/>
                    <a:pt x="151118" y="91991"/>
                    <a:pt x="147697" y="92989"/>
                  </a:cubicBezTo>
                  <a:cubicBezTo>
                    <a:pt x="133301" y="97336"/>
                    <a:pt x="120900" y="99047"/>
                    <a:pt x="110138" y="99047"/>
                  </a:cubicBezTo>
                  <a:close/>
                  <a:moveTo>
                    <a:pt x="144989" y="83867"/>
                  </a:moveTo>
                  <a:lnTo>
                    <a:pt x="144989" y="83867"/>
                  </a:lnTo>
                  <a:lnTo>
                    <a:pt x="144989" y="83867"/>
                  </a:lnTo>
                  <a:close/>
                  <a:moveTo>
                    <a:pt x="144989" y="83867"/>
                  </a:moveTo>
                  <a:lnTo>
                    <a:pt x="144989" y="83867"/>
                  </a:lnTo>
                  <a:lnTo>
                    <a:pt x="144989" y="83867"/>
                  </a:lnTo>
                  <a:close/>
                  <a:moveTo>
                    <a:pt x="25115" y="52936"/>
                  </a:moveTo>
                  <a:cubicBezTo>
                    <a:pt x="40580" y="53363"/>
                    <a:pt x="52696" y="59849"/>
                    <a:pt x="64526" y="66049"/>
                  </a:cubicBezTo>
                  <a:cubicBezTo>
                    <a:pt x="82486" y="75599"/>
                    <a:pt x="101016" y="85363"/>
                    <a:pt x="136223" y="76383"/>
                  </a:cubicBezTo>
                  <a:cubicBezTo>
                    <a:pt x="137007" y="63412"/>
                    <a:pt x="134797" y="32339"/>
                    <a:pt x="98807" y="21649"/>
                  </a:cubicBezTo>
                  <a:cubicBezTo>
                    <a:pt x="82700" y="16874"/>
                    <a:pt x="67021" y="18727"/>
                    <a:pt x="52197" y="27065"/>
                  </a:cubicBezTo>
                  <a:cubicBezTo>
                    <a:pt x="40509" y="33693"/>
                    <a:pt x="31101" y="43528"/>
                    <a:pt x="25115" y="528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96;p3">
              <a:extLst>
                <a:ext uri="{FF2B5EF4-FFF2-40B4-BE49-F238E27FC236}">
                  <a16:creationId xmlns:a16="http://schemas.microsoft.com/office/drawing/2014/main" id="{B7EA8983-26D4-D8DA-66B5-9E5A3370D2DC}"/>
                </a:ext>
              </a:extLst>
            </p:cNvPr>
            <p:cNvSpPr/>
            <p:nvPr/>
          </p:nvSpPr>
          <p:spPr>
            <a:xfrm>
              <a:off x="4143258" y="2382640"/>
              <a:ext cx="150573" cy="106340"/>
            </a:xfrm>
            <a:custGeom>
              <a:avLst/>
              <a:gdLst/>
              <a:ahLst/>
              <a:cxnLst/>
              <a:rect l="l" t="t" r="r" b="b"/>
              <a:pathLst>
                <a:path w="150573" h="106340" extrusionOk="0">
                  <a:moveTo>
                    <a:pt x="140221" y="106341"/>
                  </a:moveTo>
                  <a:cubicBezTo>
                    <a:pt x="138226" y="106341"/>
                    <a:pt x="136301" y="105700"/>
                    <a:pt x="134662" y="104559"/>
                  </a:cubicBezTo>
                  <a:cubicBezTo>
                    <a:pt x="118128" y="92657"/>
                    <a:pt x="96462" y="91588"/>
                    <a:pt x="75438" y="90519"/>
                  </a:cubicBezTo>
                  <a:cubicBezTo>
                    <a:pt x="47643" y="89094"/>
                    <a:pt x="18921" y="87597"/>
                    <a:pt x="1603" y="61513"/>
                  </a:cubicBezTo>
                  <a:cubicBezTo>
                    <a:pt x="106" y="59232"/>
                    <a:pt x="-393" y="56453"/>
                    <a:pt x="320" y="53816"/>
                  </a:cubicBezTo>
                  <a:cubicBezTo>
                    <a:pt x="5950" y="32079"/>
                    <a:pt x="30110" y="-6977"/>
                    <a:pt x="81068" y="1077"/>
                  </a:cubicBezTo>
                  <a:cubicBezTo>
                    <a:pt x="102591" y="4498"/>
                    <a:pt x="120693" y="15829"/>
                    <a:pt x="133379" y="33932"/>
                  </a:cubicBezTo>
                  <a:cubicBezTo>
                    <a:pt x="148845" y="55954"/>
                    <a:pt x="152622" y="82822"/>
                    <a:pt x="149628" y="98573"/>
                  </a:cubicBezTo>
                  <a:cubicBezTo>
                    <a:pt x="148987" y="101780"/>
                    <a:pt x="146849" y="104417"/>
                    <a:pt x="143785" y="105628"/>
                  </a:cubicBezTo>
                  <a:cubicBezTo>
                    <a:pt x="142644" y="106056"/>
                    <a:pt x="141433" y="106341"/>
                    <a:pt x="140221" y="106341"/>
                  </a:cubicBezTo>
                  <a:close/>
                  <a:moveTo>
                    <a:pt x="20133" y="54529"/>
                  </a:moveTo>
                  <a:cubicBezTo>
                    <a:pt x="32534" y="69210"/>
                    <a:pt x="52988" y="70208"/>
                    <a:pt x="76364" y="71419"/>
                  </a:cubicBezTo>
                  <a:cubicBezTo>
                    <a:pt x="93967" y="72346"/>
                    <a:pt x="113424" y="73344"/>
                    <a:pt x="131099" y="80827"/>
                  </a:cubicBezTo>
                  <a:cubicBezTo>
                    <a:pt x="129887" y="69566"/>
                    <a:pt x="125611" y="56239"/>
                    <a:pt x="117700" y="44907"/>
                  </a:cubicBezTo>
                  <a:cubicBezTo>
                    <a:pt x="107936" y="30938"/>
                    <a:pt x="94538" y="22529"/>
                    <a:pt x="78003" y="19963"/>
                  </a:cubicBezTo>
                  <a:cubicBezTo>
                    <a:pt x="39518" y="13834"/>
                    <a:pt x="24409" y="43268"/>
                    <a:pt x="20133" y="5452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97;p3">
              <a:extLst>
                <a:ext uri="{FF2B5EF4-FFF2-40B4-BE49-F238E27FC236}">
                  <a16:creationId xmlns:a16="http://schemas.microsoft.com/office/drawing/2014/main" id="{05555FCD-6134-E5DF-53A2-B8C55DB0C8E4}"/>
                </a:ext>
              </a:extLst>
            </p:cNvPr>
            <p:cNvSpPr/>
            <p:nvPr/>
          </p:nvSpPr>
          <p:spPr>
            <a:xfrm>
              <a:off x="4344770" y="2325490"/>
              <a:ext cx="19100" cy="66351"/>
            </a:xfrm>
            <a:custGeom>
              <a:avLst/>
              <a:gdLst/>
              <a:ahLst/>
              <a:cxnLst/>
              <a:rect l="l" t="t" r="r" b="b"/>
              <a:pathLst>
                <a:path w="19100" h="66351" extrusionOk="0">
                  <a:moveTo>
                    <a:pt x="9550" y="66351"/>
                  </a:moveTo>
                  <a:cubicBezTo>
                    <a:pt x="4276" y="66351"/>
                    <a:pt x="0" y="62075"/>
                    <a:pt x="0" y="56801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56801"/>
                  </a:lnTo>
                  <a:cubicBezTo>
                    <a:pt x="19100" y="62075"/>
                    <a:pt x="14824" y="66351"/>
                    <a:pt x="9550" y="6635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98;p3">
              <a:extLst>
                <a:ext uri="{FF2B5EF4-FFF2-40B4-BE49-F238E27FC236}">
                  <a16:creationId xmlns:a16="http://schemas.microsoft.com/office/drawing/2014/main" id="{47F2FE02-3EBC-21BD-A25C-E580405B091B}"/>
                </a:ext>
              </a:extLst>
            </p:cNvPr>
            <p:cNvSpPr/>
            <p:nvPr/>
          </p:nvSpPr>
          <p:spPr>
            <a:xfrm>
              <a:off x="4344770" y="2430042"/>
              <a:ext cx="19100" cy="89798"/>
            </a:xfrm>
            <a:custGeom>
              <a:avLst/>
              <a:gdLst/>
              <a:ahLst/>
              <a:cxnLst/>
              <a:rect l="l" t="t" r="r" b="b"/>
              <a:pathLst>
                <a:path w="19100" h="89798" extrusionOk="0">
                  <a:moveTo>
                    <a:pt x="9550" y="89799"/>
                  </a:moveTo>
                  <a:cubicBezTo>
                    <a:pt x="4276" y="89799"/>
                    <a:pt x="0" y="85523"/>
                    <a:pt x="0" y="80249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80249"/>
                  </a:lnTo>
                  <a:cubicBezTo>
                    <a:pt x="19100" y="85523"/>
                    <a:pt x="14824" y="89799"/>
                    <a:pt x="9550" y="8979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99;p3">
              <a:extLst>
                <a:ext uri="{FF2B5EF4-FFF2-40B4-BE49-F238E27FC236}">
                  <a16:creationId xmlns:a16="http://schemas.microsoft.com/office/drawing/2014/main" id="{3208503F-9F2A-F156-7F53-A5DFE3CA4850}"/>
                </a:ext>
              </a:extLst>
            </p:cNvPr>
            <p:cNvSpPr/>
            <p:nvPr/>
          </p:nvSpPr>
          <p:spPr>
            <a:xfrm>
              <a:off x="4344770" y="2558825"/>
              <a:ext cx="19100" cy="75687"/>
            </a:xfrm>
            <a:custGeom>
              <a:avLst/>
              <a:gdLst/>
              <a:ahLst/>
              <a:cxnLst/>
              <a:rect l="l" t="t" r="r" b="b"/>
              <a:pathLst>
                <a:path w="19100" h="75687" extrusionOk="0">
                  <a:moveTo>
                    <a:pt x="9550" y="75688"/>
                  </a:moveTo>
                  <a:cubicBezTo>
                    <a:pt x="4276" y="75688"/>
                    <a:pt x="0" y="71412"/>
                    <a:pt x="0" y="66138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66138"/>
                  </a:lnTo>
                  <a:cubicBezTo>
                    <a:pt x="19100" y="71412"/>
                    <a:pt x="14824" y="75688"/>
                    <a:pt x="9550" y="7568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700;p3">
              <a:extLst>
                <a:ext uri="{FF2B5EF4-FFF2-40B4-BE49-F238E27FC236}">
                  <a16:creationId xmlns:a16="http://schemas.microsoft.com/office/drawing/2014/main" id="{E9D7C08A-1665-9FC5-A7D7-51EA70DAA4E3}"/>
                </a:ext>
              </a:extLst>
            </p:cNvPr>
            <p:cNvSpPr/>
            <p:nvPr/>
          </p:nvSpPr>
          <p:spPr>
            <a:xfrm>
              <a:off x="3964408" y="2325490"/>
              <a:ext cx="19100" cy="66351"/>
            </a:xfrm>
            <a:custGeom>
              <a:avLst/>
              <a:gdLst/>
              <a:ahLst/>
              <a:cxnLst/>
              <a:rect l="l" t="t" r="r" b="b"/>
              <a:pathLst>
                <a:path w="19100" h="66351" extrusionOk="0">
                  <a:moveTo>
                    <a:pt x="9550" y="66351"/>
                  </a:moveTo>
                  <a:cubicBezTo>
                    <a:pt x="4276" y="66351"/>
                    <a:pt x="0" y="62075"/>
                    <a:pt x="0" y="56801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56801"/>
                  </a:lnTo>
                  <a:cubicBezTo>
                    <a:pt x="19100" y="62075"/>
                    <a:pt x="14824" y="66351"/>
                    <a:pt x="9550" y="6635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01;p3">
              <a:extLst>
                <a:ext uri="{FF2B5EF4-FFF2-40B4-BE49-F238E27FC236}">
                  <a16:creationId xmlns:a16="http://schemas.microsoft.com/office/drawing/2014/main" id="{BEEDA102-3CB6-A4DE-A62E-E5D3A3BCF55C}"/>
                </a:ext>
              </a:extLst>
            </p:cNvPr>
            <p:cNvSpPr/>
            <p:nvPr/>
          </p:nvSpPr>
          <p:spPr>
            <a:xfrm>
              <a:off x="3964408" y="2430042"/>
              <a:ext cx="19100" cy="89798"/>
            </a:xfrm>
            <a:custGeom>
              <a:avLst/>
              <a:gdLst/>
              <a:ahLst/>
              <a:cxnLst/>
              <a:rect l="l" t="t" r="r" b="b"/>
              <a:pathLst>
                <a:path w="19100" h="89798" extrusionOk="0">
                  <a:moveTo>
                    <a:pt x="9550" y="89799"/>
                  </a:moveTo>
                  <a:cubicBezTo>
                    <a:pt x="4276" y="89799"/>
                    <a:pt x="0" y="85523"/>
                    <a:pt x="0" y="80249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80249"/>
                  </a:lnTo>
                  <a:cubicBezTo>
                    <a:pt x="19100" y="85523"/>
                    <a:pt x="14824" y="89799"/>
                    <a:pt x="9550" y="8979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702;p3">
              <a:extLst>
                <a:ext uri="{FF2B5EF4-FFF2-40B4-BE49-F238E27FC236}">
                  <a16:creationId xmlns:a16="http://schemas.microsoft.com/office/drawing/2014/main" id="{062B0780-0574-8D3C-5D0C-48CCBD7B9C07}"/>
                </a:ext>
              </a:extLst>
            </p:cNvPr>
            <p:cNvSpPr/>
            <p:nvPr/>
          </p:nvSpPr>
          <p:spPr>
            <a:xfrm>
              <a:off x="3964408" y="2558825"/>
              <a:ext cx="19100" cy="75687"/>
            </a:xfrm>
            <a:custGeom>
              <a:avLst/>
              <a:gdLst/>
              <a:ahLst/>
              <a:cxnLst/>
              <a:rect l="l" t="t" r="r" b="b"/>
              <a:pathLst>
                <a:path w="19100" h="75687" extrusionOk="0">
                  <a:moveTo>
                    <a:pt x="9550" y="75688"/>
                  </a:moveTo>
                  <a:cubicBezTo>
                    <a:pt x="4276" y="75688"/>
                    <a:pt x="0" y="71412"/>
                    <a:pt x="0" y="66138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66138"/>
                  </a:lnTo>
                  <a:cubicBezTo>
                    <a:pt x="19100" y="71412"/>
                    <a:pt x="14824" y="75688"/>
                    <a:pt x="9550" y="7568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703;p3">
              <a:extLst>
                <a:ext uri="{FF2B5EF4-FFF2-40B4-BE49-F238E27FC236}">
                  <a16:creationId xmlns:a16="http://schemas.microsoft.com/office/drawing/2014/main" id="{DC518AA7-BF12-359E-06D7-47624E195C40}"/>
                </a:ext>
              </a:extLst>
            </p:cNvPr>
            <p:cNvSpPr/>
            <p:nvPr/>
          </p:nvSpPr>
          <p:spPr>
            <a:xfrm>
              <a:off x="4241146" y="2325490"/>
              <a:ext cx="19100" cy="43901"/>
            </a:xfrm>
            <a:custGeom>
              <a:avLst/>
              <a:gdLst/>
              <a:ahLst/>
              <a:cxnLst/>
              <a:rect l="l" t="t" r="r" b="b"/>
              <a:pathLst>
                <a:path w="19100" h="43901" extrusionOk="0">
                  <a:moveTo>
                    <a:pt x="9550" y="43902"/>
                  </a:moveTo>
                  <a:cubicBezTo>
                    <a:pt x="4276" y="43902"/>
                    <a:pt x="0" y="39626"/>
                    <a:pt x="0" y="34352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34352"/>
                  </a:lnTo>
                  <a:cubicBezTo>
                    <a:pt x="19100" y="39626"/>
                    <a:pt x="14824" y="43902"/>
                    <a:pt x="9550" y="4390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704;p3">
              <a:extLst>
                <a:ext uri="{FF2B5EF4-FFF2-40B4-BE49-F238E27FC236}">
                  <a16:creationId xmlns:a16="http://schemas.microsoft.com/office/drawing/2014/main" id="{B2523EC7-6753-9C04-28C2-59BD19DB3736}"/>
                </a:ext>
              </a:extLst>
            </p:cNvPr>
            <p:cNvSpPr/>
            <p:nvPr/>
          </p:nvSpPr>
          <p:spPr>
            <a:xfrm>
              <a:off x="4241146" y="2463039"/>
              <a:ext cx="19100" cy="70912"/>
            </a:xfrm>
            <a:custGeom>
              <a:avLst/>
              <a:gdLst/>
              <a:ahLst/>
              <a:cxnLst/>
              <a:rect l="l" t="t" r="r" b="b"/>
              <a:pathLst>
                <a:path w="19100" h="70912" extrusionOk="0">
                  <a:moveTo>
                    <a:pt x="9550" y="70913"/>
                  </a:moveTo>
                  <a:cubicBezTo>
                    <a:pt x="4276" y="70913"/>
                    <a:pt x="0" y="66637"/>
                    <a:pt x="0" y="61363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61363"/>
                  </a:lnTo>
                  <a:cubicBezTo>
                    <a:pt x="19100" y="66637"/>
                    <a:pt x="14824" y="70913"/>
                    <a:pt x="9550" y="7091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705;p3">
              <a:extLst>
                <a:ext uri="{FF2B5EF4-FFF2-40B4-BE49-F238E27FC236}">
                  <a16:creationId xmlns:a16="http://schemas.microsoft.com/office/drawing/2014/main" id="{244B675B-AA80-C988-847E-CDB4012E652F}"/>
                </a:ext>
              </a:extLst>
            </p:cNvPr>
            <p:cNvSpPr/>
            <p:nvPr/>
          </p:nvSpPr>
          <p:spPr>
            <a:xfrm>
              <a:off x="4241146" y="2572865"/>
              <a:ext cx="19100" cy="61647"/>
            </a:xfrm>
            <a:custGeom>
              <a:avLst/>
              <a:gdLst/>
              <a:ahLst/>
              <a:cxnLst/>
              <a:rect l="l" t="t" r="r" b="b"/>
              <a:pathLst>
                <a:path w="19100" h="61647" extrusionOk="0">
                  <a:moveTo>
                    <a:pt x="9550" y="61648"/>
                  </a:moveTo>
                  <a:cubicBezTo>
                    <a:pt x="4276" y="61648"/>
                    <a:pt x="0" y="57372"/>
                    <a:pt x="0" y="52098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52098"/>
                  </a:lnTo>
                  <a:cubicBezTo>
                    <a:pt x="19100" y="57372"/>
                    <a:pt x="14824" y="61648"/>
                    <a:pt x="9550" y="6164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6;p3">
              <a:extLst>
                <a:ext uri="{FF2B5EF4-FFF2-40B4-BE49-F238E27FC236}">
                  <a16:creationId xmlns:a16="http://schemas.microsoft.com/office/drawing/2014/main" id="{C0BDCB50-20E1-17F0-3585-174B42A8FAB0}"/>
                </a:ext>
              </a:extLst>
            </p:cNvPr>
            <p:cNvSpPr/>
            <p:nvPr/>
          </p:nvSpPr>
          <p:spPr>
            <a:xfrm>
              <a:off x="4081147" y="2325561"/>
              <a:ext cx="19100" cy="40409"/>
            </a:xfrm>
            <a:custGeom>
              <a:avLst/>
              <a:gdLst/>
              <a:ahLst/>
              <a:cxnLst/>
              <a:rect l="l" t="t" r="r" b="b"/>
              <a:pathLst>
                <a:path w="19100" h="40409" extrusionOk="0">
                  <a:moveTo>
                    <a:pt x="9550" y="40409"/>
                  </a:moveTo>
                  <a:cubicBezTo>
                    <a:pt x="4276" y="40409"/>
                    <a:pt x="0" y="36133"/>
                    <a:pt x="0" y="30859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30859"/>
                  </a:lnTo>
                  <a:cubicBezTo>
                    <a:pt x="19100" y="36133"/>
                    <a:pt x="14824" y="40409"/>
                    <a:pt x="9550" y="40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07;p3">
              <a:extLst>
                <a:ext uri="{FF2B5EF4-FFF2-40B4-BE49-F238E27FC236}">
                  <a16:creationId xmlns:a16="http://schemas.microsoft.com/office/drawing/2014/main" id="{3AD7FEEB-A9AF-B115-7F58-79079EB5AC87}"/>
                </a:ext>
              </a:extLst>
            </p:cNvPr>
            <p:cNvSpPr/>
            <p:nvPr/>
          </p:nvSpPr>
          <p:spPr>
            <a:xfrm>
              <a:off x="4081147" y="2463039"/>
              <a:ext cx="19100" cy="70912"/>
            </a:xfrm>
            <a:custGeom>
              <a:avLst/>
              <a:gdLst/>
              <a:ahLst/>
              <a:cxnLst/>
              <a:rect l="l" t="t" r="r" b="b"/>
              <a:pathLst>
                <a:path w="19100" h="70912" extrusionOk="0">
                  <a:moveTo>
                    <a:pt x="9550" y="70913"/>
                  </a:moveTo>
                  <a:cubicBezTo>
                    <a:pt x="4276" y="70913"/>
                    <a:pt x="0" y="66637"/>
                    <a:pt x="0" y="61363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61363"/>
                  </a:lnTo>
                  <a:cubicBezTo>
                    <a:pt x="19100" y="66637"/>
                    <a:pt x="14824" y="70913"/>
                    <a:pt x="9550" y="7091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08;p3">
              <a:extLst>
                <a:ext uri="{FF2B5EF4-FFF2-40B4-BE49-F238E27FC236}">
                  <a16:creationId xmlns:a16="http://schemas.microsoft.com/office/drawing/2014/main" id="{EF99C83E-D1A4-8585-1472-03656419EAF7}"/>
                </a:ext>
              </a:extLst>
            </p:cNvPr>
            <p:cNvSpPr/>
            <p:nvPr/>
          </p:nvSpPr>
          <p:spPr>
            <a:xfrm>
              <a:off x="4081147" y="2572865"/>
              <a:ext cx="19100" cy="61647"/>
            </a:xfrm>
            <a:custGeom>
              <a:avLst/>
              <a:gdLst/>
              <a:ahLst/>
              <a:cxnLst/>
              <a:rect l="l" t="t" r="r" b="b"/>
              <a:pathLst>
                <a:path w="19100" h="61647" extrusionOk="0">
                  <a:moveTo>
                    <a:pt x="9550" y="61648"/>
                  </a:moveTo>
                  <a:cubicBezTo>
                    <a:pt x="4276" y="61648"/>
                    <a:pt x="0" y="57372"/>
                    <a:pt x="0" y="52098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52098"/>
                  </a:lnTo>
                  <a:cubicBezTo>
                    <a:pt x="19100" y="57372"/>
                    <a:pt x="14824" y="61648"/>
                    <a:pt x="9550" y="6164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09;p3">
              <a:extLst>
                <a:ext uri="{FF2B5EF4-FFF2-40B4-BE49-F238E27FC236}">
                  <a16:creationId xmlns:a16="http://schemas.microsoft.com/office/drawing/2014/main" id="{56BB9B45-3109-AEAF-34DE-23ACC9BB8F48}"/>
                </a:ext>
              </a:extLst>
            </p:cNvPr>
            <p:cNvSpPr/>
            <p:nvPr/>
          </p:nvSpPr>
          <p:spPr>
            <a:xfrm>
              <a:off x="3913380" y="2615412"/>
              <a:ext cx="497243" cy="19100"/>
            </a:xfrm>
            <a:custGeom>
              <a:avLst/>
              <a:gdLst/>
              <a:ahLst/>
              <a:cxnLst/>
              <a:rect l="l" t="t" r="r" b="b"/>
              <a:pathLst>
                <a:path w="497243" h="19100" extrusionOk="0">
                  <a:moveTo>
                    <a:pt x="487694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487694" y="0"/>
                  </a:lnTo>
                  <a:cubicBezTo>
                    <a:pt x="492967" y="0"/>
                    <a:pt x="497244" y="4276"/>
                    <a:pt x="497244" y="9550"/>
                  </a:cubicBezTo>
                  <a:cubicBezTo>
                    <a:pt x="497244" y="14824"/>
                    <a:pt x="492967" y="19100"/>
                    <a:pt x="487694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10;p3">
              <a:extLst>
                <a:ext uri="{FF2B5EF4-FFF2-40B4-BE49-F238E27FC236}">
                  <a16:creationId xmlns:a16="http://schemas.microsoft.com/office/drawing/2014/main" id="{F4AAB72A-0CD3-0C79-D171-152FBF790577}"/>
                </a:ext>
              </a:extLst>
            </p:cNvPr>
            <p:cNvSpPr/>
            <p:nvPr/>
          </p:nvSpPr>
          <p:spPr>
            <a:xfrm>
              <a:off x="3907248" y="2069301"/>
              <a:ext cx="513076" cy="233952"/>
            </a:xfrm>
            <a:custGeom>
              <a:avLst/>
              <a:gdLst/>
              <a:ahLst/>
              <a:cxnLst/>
              <a:rect l="l" t="t" r="r" b="b"/>
              <a:pathLst>
                <a:path w="513076" h="233952" extrusionOk="0">
                  <a:moveTo>
                    <a:pt x="495678" y="233810"/>
                  </a:moveTo>
                  <a:lnTo>
                    <a:pt x="9553" y="233810"/>
                  </a:lnTo>
                  <a:cubicBezTo>
                    <a:pt x="4350" y="233810"/>
                    <a:pt x="74" y="229605"/>
                    <a:pt x="3" y="224403"/>
                  </a:cubicBezTo>
                  <a:cubicBezTo>
                    <a:pt x="-68" y="217490"/>
                    <a:pt x="929" y="181784"/>
                    <a:pt x="30364" y="156982"/>
                  </a:cubicBezTo>
                  <a:cubicBezTo>
                    <a:pt x="54452" y="136671"/>
                    <a:pt x="82390" y="136243"/>
                    <a:pt x="99209" y="138524"/>
                  </a:cubicBezTo>
                  <a:cubicBezTo>
                    <a:pt x="91726" y="78373"/>
                    <a:pt x="128928" y="18649"/>
                    <a:pt x="185944" y="3612"/>
                  </a:cubicBezTo>
                  <a:cubicBezTo>
                    <a:pt x="217302" y="-4656"/>
                    <a:pt x="251796" y="1402"/>
                    <a:pt x="280517" y="20431"/>
                  </a:cubicBezTo>
                  <a:cubicBezTo>
                    <a:pt x="306103" y="37322"/>
                    <a:pt x="324562" y="62836"/>
                    <a:pt x="332758" y="92056"/>
                  </a:cubicBezTo>
                  <a:cubicBezTo>
                    <a:pt x="374521" y="62622"/>
                    <a:pt x="431394" y="62907"/>
                    <a:pt x="471019" y="94479"/>
                  </a:cubicBezTo>
                  <a:cubicBezTo>
                    <a:pt x="509861" y="125481"/>
                    <a:pt x="523687" y="180358"/>
                    <a:pt x="504516" y="227966"/>
                  </a:cubicBezTo>
                  <a:cubicBezTo>
                    <a:pt x="503090" y="231601"/>
                    <a:pt x="499527" y="233953"/>
                    <a:pt x="495678" y="233953"/>
                  </a:cubicBezTo>
                  <a:close/>
                  <a:moveTo>
                    <a:pt x="19744" y="214710"/>
                  </a:moveTo>
                  <a:lnTo>
                    <a:pt x="488979" y="214710"/>
                  </a:lnTo>
                  <a:cubicBezTo>
                    <a:pt x="501594" y="176367"/>
                    <a:pt x="489763" y="133749"/>
                    <a:pt x="459117" y="109303"/>
                  </a:cubicBezTo>
                  <a:cubicBezTo>
                    <a:pt x="422699" y="80226"/>
                    <a:pt x="368535" y="83219"/>
                    <a:pt x="333185" y="116145"/>
                  </a:cubicBezTo>
                  <a:cubicBezTo>
                    <a:pt x="330619" y="118568"/>
                    <a:pt x="326842" y="119352"/>
                    <a:pt x="323493" y="118141"/>
                  </a:cubicBezTo>
                  <a:cubicBezTo>
                    <a:pt x="320143" y="116929"/>
                    <a:pt x="317720" y="114007"/>
                    <a:pt x="317221" y="110515"/>
                  </a:cubicBezTo>
                  <a:cubicBezTo>
                    <a:pt x="312802" y="80226"/>
                    <a:pt x="295555" y="53143"/>
                    <a:pt x="269970" y="36253"/>
                  </a:cubicBezTo>
                  <a:cubicBezTo>
                    <a:pt x="245738" y="20288"/>
                    <a:pt x="216946" y="15086"/>
                    <a:pt x="190790" y="21999"/>
                  </a:cubicBezTo>
                  <a:cubicBezTo>
                    <a:pt x="138977" y="35683"/>
                    <a:pt x="106764" y="93624"/>
                    <a:pt x="120376" y="148501"/>
                  </a:cubicBezTo>
                  <a:cubicBezTo>
                    <a:pt x="121231" y="151922"/>
                    <a:pt x="120162" y="155486"/>
                    <a:pt x="117597" y="157838"/>
                  </a:cubicBezTo>
                  <a:cubicBezTo>
                    <a:pt x="115031" y="160189"/>
                    <a:pt x="111396" y="160973"/>
                    <a:pt x="108047" y="159833"/>
                  </a:cubicBezTo>
                  <a:cubicBezTo>
                    <a:pt x="107690" y="159691"/>
                    <a:pt x="70916" y="147646"/>
                    <a:pt x="42550" y="171592"/>
                  </a:cubicBezTo>
                  <a:cubicBezTo>
                    <a:pt x="26230" y="185347"/>
                    <a:pt x="21170" y="203521"/>
                    <a:pt x="19673" y="21471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11;p3">
            <a:extLst>
              <a:ext uri="{FF2B5EF4-FFF2-40B4-BE49-F238E27FC236}">
                <a16:creationId xmlns:a16="http://schemas.microsoft.com/office/drawing/2014/main" id="{5F9E78AF-F3F8-7452-EAA8-60D920ED03AC}"/>
              </a:ext>
            </a:extLst>
          </p:cNvPr>
          <p:cNvGrpSpPr/>
          <p:nvPr/>
        </p:nvGrpSpPr>
        <p:grpSpPr>
          <a:xfrm>
            <a:off x="5717597" y="2525948"/>
            <a:ext cx="445439" cy="326250"/>
            <a:chOff x="5454704" y="2134195"/>
            <a:chExt cx="607395" cy="444870"/>
          </a:xfrm>
        </p:grpSpPr>
        <p:grpSp>
          <p:nvGrpSpPr>
            <p:cNvPr id="76" name="Google Shape;712;p3">
              <a:extLst>
                <a:ext uri="{FF2B5EF4-FFF2-40B4-BE49-F238E27FC236}">
                  <a16:creationId xmlns:a16="http://schemas.microsoft.com/office/drawing/2014/main" id="{E0DA9AE9-79CA-FD10-4AEA-6B431600AA1A}"/>
                </a:ext>
              </a:extLst>
            </p:cNvPr>
            <p:cNvGrpSpPr/>
            <p:nvPr/>
          </p:nvGrpSpPr>
          <p:grpSpPr>
            <a:xfrm>
              <a:off x="5574647" y="2134195"/>
              <a:ext cx="363423" cy="206629"/>
              <a:chOff x="5574647" y="2134195"/>
              <a:chExt cx="363423" cy="206629"/>
            </a:xfrm>
          </p:grpSpPr>
          <p:sp>
            <p:nvSpPr>
              <p:cNvPr id="82" name="Google Shape;713;p3">
                <a:extLst>
                  <a:ext uri="{FF2B5EF4-FFF2-40B4-BE49-F238E27FC236}">
                    <a16:creationId xmlns:a16="http://schemas.microsoft.com/office/drawing/2014/main" id="{B267DABA-FB0A-6CAC-AEC6-A1A1FC0AC132}"/>
                  </a:ext>
                </a:extLst>
              </p:cNvPr>
              <p:cNvSpPr/>
              <p:nvPr/>
            </p:nvSpPr>
            <p:spPr>
              <a:xfrm>
                <a:off x="5703573" y="2237462"/>
                <a:ext cx="38507" cy="38507"/>
              </a:xfrm>
              <a:custGeom>
                <a:avLst/>
                <a:gdLst/>
                <a:ahLst/>
                <a:cxnLst/>
                <a:rect l="l" t="t" r="r" b="b"/>
                <a:pathLst>
                  <a:path w="38507" h="38507" extrusionOk="0">
                    <a:moveTo>
                      <a:pt x="38496" y="18612"/>
                    </a:moveTo>
                    <a:cubicBezTo>
                      <a:pt x="38853" y="29231"/>
                      <a:pt x="30514" y="38140"/>
                      <a:pt x="19895" y="38496"/>
                    </a:cubicBezTo>
                    <a:cubicBezTo>
                      <a:pt x="9276" y="38853"/>
                      <a:pt x="367" y="30514"/>
                      <a:pt x="11" y="19895"/>
                    </a:cubicBezTo>
                    <a:cubicBezTo>
                      <a:pt x="-345" y="9276"/>
                      <a:pt x="7993" y="367"/>
                      <a:pt x="18612" y="11"/>
                    </a:cubicBezTo>
                    <a:cubicBezTo>
                      <a:pt x="29232" y="-345"/>
                      <a:pt x="38140" y="7993"/>
                      <a:pt x="38496" y="1861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714;p3">
                <a:extLst>
                  <a:ext uri="{FF2B5EF4-FFF2-40B4-BE49-F238E27FC236}">
                    <a16:creationId xmlns:a16="http://schemas.microsoft.com/office/drawing/2014/main" id="{F57DA951-7153-0DDF-9D3D-4A1F9CBA8140}"/>
                  </a:ext>
                </a:extLst>
              </p:cNvPr>
              <p:cNvSpPr/>
              <p:nvPr/>
            </p:nvSpPr>
            <p:spPr>
              <a:xfrm>
                <a:off x="5769853" y="2218647"/>
                <a:ext cx="38507" cy="38507"/>
              </a:xfrm>
              <a:custGeom>
                <a:avLst/>
                <a:gdLst/>
                <a:ahLst/>
                <a:cxnLst/>
                <a:rect l="l" t="t" r="r" b="b"/>
                <a:pathLst>
                  <a:path w="38507" h="38507" extrusionOk="0">
                    <a:moveTo>
                      <a:pt x="38496" y="18612"/>
                    </a:moveTo>
                    <a:cubicBezTo>
                      <a:pt x="38853" y="29231"/>
                      <a:pt x="30514" y="38140"/>
                      <a:pt x="19895" y="38496"/>
                    </a:cubicBezTo>
                    <a:cubicBezTo>
                      <a:pt x="9276" y="38853"/>
                      <a:pt x="368" y="30514"/>
                      <a:pt x="11" y="19895"/>
                    </a:cubicBezTo>
                    <a:cubicBezTo>
                      <a:pt x="-345" y="9276"/>
                      <a:pt x="7993" y="367"/>
                      <a:pt x="18613" y="11"/>
                    </a:cubicBezTo>
                    <a:cubicBezTo>
                      <a:pt x="29232" y="-345"/>
                      <a:pt x="38140" y="7993"/>
                      <a:pt x="38496" y="1861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715;p3">
                <a:extLst>
                  <a:ext uri="{FF2B5EF4-FFF2-40B4-BE49-F238E27FC236}">
                    <a16:creationId xmlns:a16="http://schemas.microsoft.com/office/drawing/2014/main" id="{E46AD9FF-F025-6602-3762-3D01ACC3D0E5}"/>
                  </a:ext>
                </a:extLst>
              </p:cNvPr>
              <p:cNvSpPr/>
              <p:nvPr/>
            </p:nvSpPr>
            <p:spPr>
              <a:xfrm>
                <a:off x="5824017" y="2273880"/>
                <a:ext cx="36940" cy="36940"/>
              </a:xfrm>
              <a:custGeom>
                <a:avLst/>
                <a:gdLst/>
                <a:ahLst/>
                <a:cxnLst/>
                <a:rect l="l" t="t" r="r" b="b"/>
                <a:pathLst>
                  <a:path w="36940" h="36940" extrusionOk="0">
                    <a:moveTo>
                      <a:pt x="36929" y="17829"/>
                    </a:moveTo>
                    <a:cubicBezTo>
                      <a:pt x="37285" y="28020"/>
                      <a:pt x="29303" y="36572"/>
                      <a:pt x="19112" y="36929"/>
                    </a:cubicBezTo>
                    <a:cubicBezTo>
                      <a:pt x="8920" y="37285"/>
                      <a:pt x="368" y="29303"/>
                      <a:pt x="11" y="19112"/>
                    </a:cubicBezTo>
                    <a:cubicBezTo>
                      <a:pt x="-345" y="8920"/>
                      <a:pt x="7637" y="368"/>
                      <a:pt x="17829" y="11"/>
                    </a:cubicBezTo>
                    <a:cubicBezTo>
                      <a:pt x="28020" y="-345"/>
                      <a:pt x="36572" y="7637"/>
                      <a:pt x="36929" y="17829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716;p3">
                <a:extLst>
                  <a:ext uri="{FF2B5EF4-FFF2-40B4-BE49-F238E27FC236}">
                    <a16:creationId xmlns:a16="http://schemas.microsoft.com/office/drawing/2014/main" id="{14E85103-B4CF-D651-627B-0B74AA1BDC9F}"/>
                  </a:ext>
                </a:extLst>
              </p:cNvPr>
              <p:cNvSpPr/>
              <p:nvPr/>
            </p:nvSpPr>
            <p:spPr>
              <a:xfrm>
                <a:off x="5633088" y="2245088"/>
                <a:ext cx="38507" cy="38507"/>
              </a:xfrm>
              <a:custGeom>
                <a:avLst/>
                <a:gdLst/>
                <a:ahLst/>
                <a:cxnLst/>
                <a:rect l="l" t="t" r="r" b="b"/>
                <a:pathLst>
                  <a:path w="38507" h="38507" extrusionOk="0">
                    <a:moveTo>
                      <a:pt x="38496" y="18612"/>
                    </a:moveTo>
                    <a:cubicBezTo>
                      <a:pt x="38853" y="29231"/>
                      <a:pt x="30514" y="38140"/>
                      <a:pt x="19895" y="38496"/>
                    </a:cubicBezTo>
                    <a:cubicBezTo>
                      <a:pt x="9276" y="38853"/>
                      <a:pt x="368" y="30514"/>
                      <a:pt x="11" y="19895"/>
                    </a:cubicBezTo>
                    <a:cubicBezTo>
                      <a:pt x="-345" y="9276"/>
                      <a:pt x="7993" y="367"/>
                      <a:pt x="18613" y="11"/>
                    </a:cubicBezTo>
                    <a:cubicBezTo>
                      <a:pt x="29232" y="-345"/>
                      <a:pt x="38140" y="7993"/>
                      <a:pt x="38496" y="1861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717;p3">
                <a:extLst>
                  <a:ext uri="{FF2B5EF4-FFF2-40B4-BE49-F238E27FC236}">
                    <a16:creationId xmlns:a16="http://schemas.microsoft.com/office/drawing/2014/main" id="{C3BC90A8-9D9C-F69D-AEF4-A15097B473A5}"/>
                  </a:ext>
                </a:extLst>
              </p:cNvPr>
              <p:cNvSpPr/>
              <p:nvPr/>
            </p:nvSpPr>
            <p:spPr>
              <a:xfrm>
                <a:off x="5752892" y="2294121"/>
                <a:ext cx="41499" cy="41499"/>
              </a:xfrm>
              <a:custGeom>
                <a:avLst/>
                <a:gdLst/>
                <a:ahLst/>
                <a:cxnLst/>
                <a:rect l="l" t="t" r="r" b="b"/>
                <a:pathLst>
                  <a:path w="41499" h="41499" extrusionOk="0">
                    <a:moveTo>
                      <a:pt x="41489" y="20037"/>
                    </a:moveTo>
                    <a:cubicBezTo>
                      <a:pt x="41846" y="31511"/>
                      <a:pt x="32937" y="41061"/>
                      <a:pt x="21462" y="41489"/>
                    </a:cubicBezTo>
                    <a:cubicBezTo>
                      <a:pt x="9988" y="41845"/>
                      <a:pt x="438" y="32937"/>
                      <a:pt x="10" y="21462"/>
                    </a:cubicBezTo>
                    <a:cubicBezTo>
                      <a:pt x="-346" y="9988"/>
                      <a:pt x="8563" y="438"/>
                      <a:pt x="20037" y="10"/>
                    </a:cubicBezTo>
                    <a:cubicBezTo>
                      <a:pt x="31512" y="-346"/>
                      <a:pt x="41061" y="8563"/>
                      <a:pt x="41489" y="20037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718;p3">
                <a:extLst>
                  <a:ext uri="{FF2B5EF4-FFF2-40B4-BE49-F238E27FC236}">
                    <a16:creationId xmlns:a16="http://schemas.microsoft.com/office/drawing/2014/main" id="{3771A48A-1280-40A0-B6C3-A68796C3EA2F}"/>
                  </a:ext>
                </a:extLst>
              </p:cNvPr>
              <p:cNvSpPr/>
              <p:nvPr/>
            </p:nvSpPr>
            <p:spPr>
              <a:xfrm>
                <a:off x="5900703" y="2268036"/>
                <a:ext cx="37367" cy="37367"/>
              </a:xfrm>
              <a:custGeom>
                <a:avLst/>
                <a:gdLst/>
                <a:ahLst/>
                <a:cxnLst/>
                <a:rect l="l" t="t" r="r" b="b"/>
                <a:pathLst>
                  <a:path w="37367" h="37367" extrusionOk="0">
                    <a:moveTo>
                      <a:pt x="37356" y="18042"/>
                    </a:moveTo>
                    <a:cubicBezTo>
                      <a:pt x="37712" y="28376"/>
                      <a:pt x="29588" y="37000"/>
                      <a:pt x="19325" y="37356"/>
                    </a:cubicBezTo>
                    <a:cubicBezTo>
                      <a:pt x="8991" y="37713"/>
                      <a:pt x="368" y="29588"/>
                      <a:pt x="11" y="19325"/>
                    </a:cubicBezTo>
                    <a:cubicBezTo>
                      <a:pt x="-345" y="8991"/>
                      <a:pt x="7779" y="368"/>
                      <a:pt x="18042" y="11"/>
                    </a:cubicBezTo>
                    <a:cubicBezTo>
                      <a:pt x="28376" y="-345"/>
                      <a:pt x="37000" y="7780"/>
                      <a:pt x="37356" y="1804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719;p3">
                <a:extLst>
                  <a:ext uri="{FF2B5EF4-FFF2-40B4-BE49-F238E27FC236}">
                    <a16:creationId xmlns:a16="http://schemas.microsoft.com/office/drawing/2014/main" id="{CEE86EB0-EB96-47EC-F617-1256D326B782}"/>
                  </a:ext>
                </a:extLst>
              </p:cNvPr>
              <p:cNvSpPr/>
              <p:nvPr/>
            </p:nvSpPr>
            <p:spPr>
              <a:xfrm>
                <a:off x="5669221" y="2303599"/>
                <a:ext cx="37225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7225" h="37225" extrusionOk="0">
                    <a:moveTo>
                      <a:pt x="37214" y="17971"/>
                    </a:moveTo>
                    <a:cubicBezTo>
                      <a:pt x="37570" y="28234"/>
                      <a:pt x="29517" y="36857"/>
                      <a:pt x="19254" y="37214"/>
                    </a:cubicBezTo>
                    <a:cubicBezTo>
                      <a:pt x="8991" y="37570"/>
                      <a:pt x="368" y="29517"/>
                      <a:pt x="11" y="19254"/>
                    </a:cubicBezTo>
                    <a:cubicBezTo>
                      <a:pt x="-345" y="8991"/>
                      <a:pt x="7709" y="368"/>
                      <a:pt x="17971" y="11"/>
                    </a:cubicBezTo>
                    <a:cubicBezTo>
                      <a:pt x="28234" y="-345"/>
                      <a:pt x="36858" y="7708"/>
                      <a:pt x="37214" y="17971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720;p3">
                <a:extLst>
                  <a:ext uri="{FF2B5EF4-FFF2-40B4-BE49-F238E27FC236}">
                    <a16:creationId xmlns:a16="http://schemas.microsoft.com/office/drawing/2014/main" id="{CAEC187F-0ECE-0AA3-E8AF-2E99E22AA991}"/>
                  </a:ext>
                </a:extLst>
              </p:cNvPr>
              <p:cNvSpPr/>
              <p:nvPr/>
            </p:nvSpPr>
            <p:spPr>
              <a:xfrm>
                <a:off x="5574647" y="2296187"/>
                <a:ext cx="37652" cy="37652"/>
              </a:xfrm>
              <a:custGeom>
                <a:avLst/>
                <a:gdLst/>
                <a:ahLst/>
                <a:cxnLst/>
                <a:rect l="l" t="t" r="r" b="b"/>
                <a:pathLst>
                  <a:path w="37652" h="37652" extrusionOk="0">
                    <a:moveTo>
                      <a:pt x="37641" y="18185"/>
                    </a:moveTo>
                    <a:cubicBezTo>
                      <a:pt x="37997" y="28590"/>
                      <a:pt x="29873" y="37285"/>
                      <a:pt x="19468" y="37641"/>
                    </a:cubicBezTo>
                    <a:cubicBezTo>
                      <a:pt x="9062" y="37998"/>
                      <a:pt x="368" y="29873"/>
                      <a:pt x="11" y="19468"/>
                    </a:cubicBezTo>
                    <a:cubicBezTo>
                      <a:pt x="-345" y="9062"/>
                      <a:pt x="7779" y="368"/>
                      <a:pt x="18185" y="11"/>
                    </a:cubicBezTo>
                    <a:cubicBezTo>
                      <a:pt x="28590" y="-345"/>
                      <a:pt x="37285" y="7780"/>
                      <a:pt x="37641" y="18185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721;p3">
                <a:extLst>
                  <a:ext uri="{FF2B5EF4-FFF2-40B4-BE49-F238E27FC236}">
                    <a16:creationId xmlns:a16="http://schemas.microsoft.com/office/drawing/2014/main" id="{84AC60C0-8DED-9E6B-745A-8DD9189F99CD}"/>
                  </a:ext>
                </a:extLst>
              </p:cNvPr>
              <p:cNvSpPr/>
              <p:nvPr/>
            </p:nvSpPr>
            <p:spPr>
              <a:xfrm>
                <a:off x="5678562" y="2199124"/>
                <a:ext cx="24956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24956" h="24956" extrusionOk="0">
                    <a:moveTo>
                      <a:pt x="24950" y="12051"/>
                    </a:moveTo>
                    <a:cubicBezTo>
                      <a:pt x="25164" y="18964"/>
                      <a:pt x="19819" y="24737"/>
                      <a:pt x="12906" y="24950"/>
                    </a:cubicBezTo>
                    <a:cubicBezTo>
                      <a:pt x="5993" y="25164"/>
                      <a:pt x="220" y="19819"/>
                      <a:pt x="6" y="12906"/>
                    </a:cubicBezTo>
                    <a:cubicBezTo>
                      <a:pt x="-207" y="5993"/>
                      <a:pt x="5138" y="220"/>
                      <a:pt x="12051" y="6"/>
                    </a:cubicBezTo>
                    <a:cubicBezTo>
                      <a:pt x="18964" y="-208"/>
                      <a:pt x="24737" y="5138"/>
                      <a:pt x="24950" y="12051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722;p3">
                <a:extLst>
                  <a:ext uri="{FF2B5EF4-FFF2-40B4-BE49-F238E27FC236}">
                    <a16:creationId xmlns:a16="http://schemas.microsoft.com/office/drawing/2014/main" id="{872767C2-88A5-B661-4CD0-B35CD1DDB30D}"/>
                  </a:ext>
                </a:extLst>
              </p:cNvPr>
              <p:cNvSpPr/>
              <p:nvPr/>
            </p:nvSpPr>
            <p:spPr>
              <a:xfrm>
                <a:off x="5723887" y="2171397"/>
                <a:ext cx="29523" cy="29523"/>
              </a:xfrm>
              <a:custGeom>
                <a:avLst/>
                <a:gdLst/>
                <a:ahLst/>
                <a:cxnLst/>
                <a:rect l="l" t="t" r="r" b="b"/>
                <a:pathLst>
                  <a:path w="29523" h="29523" extrusionOk="0">
                    <a:moveTo>
                      <a:pt x="29514" y="14263"/>
                    </a:moveTo>
                    <a:cubicBezTo>
                      <a:pt x="29800" y="22388"/>
                      <a:pt x="23385" y="29229"/>
                      <a:pt x="15260" y="29514"/>
                    </a:cubicBezTo>
                    <a:cubicBezTo>
                      <a:pt x="7136" y="29800"/>
                      <a:pt x="294" y="23385"/>
                      <a:pt x="9" y="15261"/>
                    </a:cubicBezTo>
                    <a:cubicBezTo>
                      <a:pt x="-276" y="7136"/>
                      <a:pt x="6138" y="294"/>
                      <a:pt x="14263" y="9"/>
                    </a:cubicBezTo>
                    <a:cubicBezTo>
                      <a:pt x="22387" y="-276"/>
                      <a:pt x="29229" y="6138"/>
                      <a:pt x="29514" y="14263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723;p3">
                <a:extLst>
                  <a:ext uri="{FF2B5EF4-FFF2-40B4-BE49-F238E27FC236}">
                    <a16:creationId xmlns:a16="http://schemas.microsoft.com/office/drawing/2014/main" id="{7E6E415C-2CB9-B464-F6F8-454F375AD036}"/>
                  </a:ext>
                </a:extLst>
              </p:cNvPr>
              <p:cNvSpPr/>
              <p:nvPr/>
            </p:nvSpPr>
            <p:spPr>
              <a:xfrm>
                <a:off x="5800571" y="2171397"/>
                <a:ext cx="27671" cy="27671"/>
              </a:xfrm>
              <a:custGeom>
                <a:avLst/>
                <a:gdLst/>
                <a:ahLst/>
                <a:cxnLst/>
                <a:rect l="l" t="t" r="r" b="b"/>
                <a:pathLst>
                  <a:path w="27671" h="27671" extrusionOk="0">
                    <a:moveTo>
                      <a:pt x="27662" y="13337"/>
                    </a:moveTo>
                    <a:cubicBezTo>
                      <a:pt x="27948" y="20963"/>
                      <a:pt x="21961" y="27377"/>
                      <a:pt x="14335" y="27662"/>
                    </a:cubicBezTo>
                    <a:cubicBezTo>
                      <a:pt x="6709" y="27947"/>
                      <a:pt x="295" y="21961"/>
                      <a:pt x="10" y="14335"/>
                    </a:cubicBezTo>
                    <a:cubicBezTo>
                      <a:pt x="-275" y="6709"/>
                      <a:pt x="5712" y="295"/>
                      <a:pt x="13337" y="10"/>
                    </a:cubicBezTo>
                    <a:cubicBezTo>
                      <a:pt x="20963" y="-275"/>
                      <a:pt x="27377" y="5711"/>
                      <a:pt x="27662" y="13337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724;p3">
                <a:extLst>
                  <a:ext uri="{FF2B5EF4-FFF2-40B4-BE49-F238E27FC236}">
                    <a16:creationId xmlns:a16="http://schemas.microsoft.com/office/drawing/2014/main" id="{79180F70-CF9B-0EB1-59D2-091E471389C0}"/>
                  </a:ext>
                </a:extLst>
              </p:cNvPr>
              <p:cNvSpPr/>
              <p:nvPr/>
            </p:nvSpPr>
            <p:spPr>
              <a:xfrm>
                <a:off x="5847967" y="2218650"/>
                <a:ext cx="33654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3655" extrusionOk="0">
                    <a:moveTo>
                      <a:pt x="33647" y="16257"/>
                    </a:moveTo>
                    <a:cubicBezTo>
                      <a:pt x="33932" y="25594"/>
                      <a:pt x="26663" y="33362"/>
                      <a:pt x="17398" y="33647"/>
                    </a:cubicBezTo>
                    <a:cubicBezTo>
                      <a:pt x="8062" y="33932"/>
                      <a:pt x="293" y="26663"/>
                      <a:pt x="8" y="17398"/>
                    </a:cubicBezTo>
                    <a:cubicBezTo>
                      <a:pt x="-277" y="8062"/>
                      <a:pt x="6992" y="293"/>
                      <a:pt x="16258" y="8"/>
                    </a:cubicBezTo>
                    <a:cubicBezTo>
                      <a:pt x="25594" y="-277"/>
                      <a:pt x="33362" y="6992"/>
                      <a:pt x="33647" y="16257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725;p3">
                <a:extLst>
                  <a:ext uri="{FF2B5EF4-FFF2-40B4-BE49-F238E27FC236}">
                    <a16:creationId xmlns:a16="http://schemas.microsoft.com/office/drawing/2014/main" id="{E73D4E70-F19E-DCB8-333B-1EEBB831722A}"/>
                  </a:ext>
                </a:extLst>
              </p:cNvPr>
              <p:cNvSpPr/>
              <p:nvPr/>
            </p:nvSpPr>
            <p:spPr>
              <a:xfrm>
                <a:off x="5761160" y="2134195"/>
                <a:ext cx="27956" cy="27956"/>
              </a:xfrm>
              <a:custGeom>
                <a:avLst/>
                <a:gdLst/>
                <a:ahLst/>
                <a:cxnLst/>
                <a:rect l="l" t="t" r="r" b="b"/>
                <a:pathLst>
                  <a:path w="27956" h="27956" extrusionOk="0">
                    <a:moveTo>
                      <a:pt x="27947" y="13479"/>
                    </a:moveTo>
                    <a:cubicBezTo>
                      <a:pt x="28232" y="21177"/>
                      <a:pt x="22174" y="27662"/>
                      <a:pt x="14477" y="27947"/>
                    </a:cubicBezTo>
                    <a:cubicBezTo>
                      <a:pt x="6780" y="28232"/>
                      <a:pt x="295" y="22174"/>
                      <a:pt x="10" y="14477"/>
                    </a:cubicBezTo>
                    <a:cubicBezTo>
                      <a:pt x="-275" y="6780"/>
                      <a:pt x="5782" y="295"/>
                      <a:pt x="13480" y="10"/>
                    </a:cubicBezTo>
                    <a:cubicBezTo>
                      <a:pt x="21176" y="-275"/>
                      <a:pt x="27662" y="5782"/>
                      <a:pt x="27947" y="13479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" name="Google Shape;726;p3">
              <a:extLst>
                <a:ext uri="{FF2B5EF4-FFF2-40B4-BE49-F238E27FC236}">
                  <a16:creationId xmlns:a16="http://schemas.microsoft.com/office/drawing/2014/main" id="{6664752E-4A87-731C-C3A1-C2419608C247}"/>
                </a:ext>
              </a:extLst>
            </p:cNvPr>
            <p:cNvSpPr/>
            <p:nvPr/>
          </p:nvSpPr>
          <p:spPr>
            <a:xfrm>
              <a:off x="5503014" y="2351912"/>
              <a:ext cx="390872" cy="186814"/>
            </a:xfrm>
            <a:custGeom>
              <a:avLst/>
              <a:gdLst/>
              <a:ahLst/>
              <a:cxnLst/>
              <a:rect l="l" t="t" r="r" b="b"/>
              <a:pathLst>
                <a:path w="390872" h="186814" extrusionOk="0">
                  <a:moveTo>
                    <a:pt x="261505" y="186815"/>
                  </a:moveTo>
                  <a:cubicBezTo>
                    <a:pt x="261505" y="186815"/>
                    <a:pt x="261220" y="186815"/>
                    <a:pt x="261077" y="186815"/>
                  </a:cubicBezTo>
                  <a:cubicBezTo>
                    <a:pt x="226013" y="185318"/>
                    <a:pt x="158022" y="167715"/>
                    <a:pt x="114263" y="125381"/>
                  </a:cubicBezTo>
                  <a:cubicBezTo>
                    <a:pt x="110486" y="121746"/>
                    <a:pt x="110344" y="115688"/>
                    <a:pt x="114049" y="111911"/>
                  </a:cubicBezTo>
                  <a:cubicBezTo>
                    <a:pt x="117684" y="108134"/>
                    <a:pt x="123742" y="107991"/>
                    <a:pt x="127519" y="111697"/>
                  </a:cubicBezTo>
                  <a:cubicBezTo>
                    <a:pt x="166574" y="149470"/>
                    <a:pt x="227011" y="165648"/>
                    <a:pt x="259723" y="167644"/>
                  </a:cubicBezTo>
                  <a:lnTo>
                    <a:pt x="366413" y="120677"/>
                  </a:lnTo>
                  <a:cubicBezTo>
                    <a:pt x="344106" y="102718"/>
                    <a:pt x="283598" y="116615"/>
                    <a:pt x="261719" y="123813"/>
                  </a:cubicBezTo>
                  <a:cubicBezTo>
                    <a:pt x="257015" y="125381"/>
                    <a:pt x="251955" y="123101"/>
                    <a:pt x="249959" y="118539"/>
                  </a:cubicBezTo>
                  <a:cubicBezTo>
                    <a:pt x="249674" y="117898"/>
                    <a:pt x="222734" y="57034"/>
                    <a:pt x="178976" y="47342"/>
                  </a:cubicBezTo>
                  <a:cubicBezTo>
                    <a:pt x="163439" y="43921"/>
                    <a:pt x="145550" y="42994"/>
                    <a:pt x="125809" y="44705"/>
                  </a:cubicBezTo>
                  <a:cubicBezTo>
                    <a:pt x="97657" y="47128"/>
                    <a:pt x="68295" y="42780"/>
                    <a:pt x="40999" y="32090"/>
                  </a:cubicBezTo>
                  <a:lnTo>
                    <a:pt x="6077" y="18478"/>
                  </a:lnTo>
                  <a:cubicBezTo>
                    <a:pt x="1159" y="16553"/>
                    <a:pt x="-1264" y="10994"/>
                    <a:pt x="660" y="6077"/>
                  </a:cubicBezTo>
                  <a:cubicBezTo>
                    <a:pt x="2585" y="1159"/>
                    <a:pt x="8144" y="-1264"/>
                    <a:pt x="13061" y="660"/>
                  </a:cubicBezTo>
                  <a:lnTo>
                    <a:pt x="47983" y="14273"/>
                  </a:lnTo>
                  <a:cubicBezTo>
                    <a:pt x="72571" y="23894"/>
                    <a:pt x="98940" y="27814"/>
                    <a:pt x="124241" y="25676"/>
                  </a:cubicBezTo>
                  <a:cubicBezTo>
                    <a:pt x="145907" y="23823"/>
                    <a:pt x="165719" y="24821"/>
                    <a:pt x="183180" y="28669"/>
                  </a:cubicBezTo>
                  <a:cubicBezTo>
                    <a:pt x="226369" y="38219"/>
                    <a:pt x="254164" y="84473"/>
                    <a:pt x="263785" y="103145"/>
                  </a:cubicBezTo>
                  <a:cubicBezTo>
                    <a:pt x="290725" y="95377"/>
                    <a:pt x="369834" y="76847"/>
                    <a:pt x="390003" y="120535"/>
                  </a:cubicBezTo>
                  <a:cubicBezTo>
                    <a:pt x="391072" y="122887"/>
                    <a:pt x="391143" y="125524"/>
                    <a:pt x="390288" y="127947"/>
                  </a:cubicBezTo>
                  <a:cubicBezTo>
                    <a:pt x="389361" y="130370"/>
                    <a:pt x="387579" y="132294"/>
                    <a:pt x="385228" y="133292"/>
                  </a:cubicBezTo>
                  <a:lnTo>
                    <a:pt x="265353" y="186031"/>
                  </a:lnTo>
                  <a:cubicBezTo>
                    <a:pt x="264142" y="186530"/>
                    <a:pt x="262859" y="186815"/>
                    <a:pt x="261505" y="18681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27;p3">
              <a:extLst>
                <a:ext uri="{FF2B5EF4-FFF2-40B4-BE49-F238E27FC236}">
                  <a16:creationId xmlns:a16="http://schemas.microsoft.com/office/drawing/2014/main" id="{119313E3-82C7-B4E0-19CD-33DA5F5F9B9A}"/>
                </a:ext>
              </a:extLst>
            </p:cNvPr>
            <p:cNvSpPr/>
            <p:nvPr/>
          </p:nvSpPr>
          <p:spPr>
            <a:xfrm>
              <a:off x="5454704" y="2371000"/>
              <a:ext cx="607395" cy="208065"/>
            </a:xfrm>
            <a:custGeom>
              <a:avLst/>
              <a:gdLst/>
              <a:ahLst/>
              <a:cxnLst/>
              <a:rect l="l" t="t" r="r" b="b"/>
              <a:pathLst>
                <a:path w="607395" h="208065" extrusionOk="0">
                  <a:moveTo>
                    <a:pt x="312951" y="208065"/>
                  </a:moveTo>
                  <a:cubicBezTo>
                    <a:pt x="136275" y="208065"/>
                    <a:pt x="8419" y="91968"/>
                    <a:pt x="3074" y="87050"/>
                  </a:cubicBezTo>
                  <a:cubicBezTo>
                    <a:pt x="-775" y="83487"/>
                    <a:pt x="-1060" y="77429"/>
                    <a:pt x="2504" y="73581"/>
                  </a:cubicBezTo>
                  <a:cubicBezTo>
                    <a:pt x="6067" y="69732"/>
                    <a:pt x="12125" y="69447"/>
                    <a:pt x="15973" y="73010"/>
                  </a:cubicBezTo>
                  <a:cubicBezTo>
                    <a:pt x="17256" y="74151"/>
                    <a:pt x="143260" y="188395"/>
                    <a:pt x="311668" y="188965"/>
                  </a:cubicBezTo>
                  <a:cubicBezTo>
                    <a:pt x="437173" y="153901"/>
                    <a:pt x="536949" y="85482"/>
                    <a:pt x="584343" y="37447"/>
                  </a:cubicBezTo>
                  <a:cubicBezTo>
                    <a:pt x="587693" y="34026"/>
                    <a:pt x="588976" y="30035"/>
                    <a:pt x="587835" y="26472"/>
                  </a:cubicBezTo>
                  <a:cubicBezTo>
                    <a:pt x="586624" y="22766"/>
                    <a:pt x="583061" y="20200"/>
                    <a:pt x="578143" y="19345"/>
                  </a:cubicBezTo>
                  <a:cubicBezTo>
                    <a:pt x="563746" y="17064"/>
                    <a:pt x="543720" y="33314"/>
                    <a:pt x="530464" y="44075"/>
                  </a:cubicBezTo>
                  <a:cubicBezTo>
                    <a:pt x="525903" y="47781"/>
                    <a:pt x="521912" y="50988"/>
                    <a:pt x="518562" y="53269"/>
                  </a:cubicBezTo>
                  <a:cubicBezTo>
                    <a:pt x="491195" y="71371"/>
                    <a:pt x="462759" y="87692"/>
                    <a:pt x="462474" y="87906"/>
                  </a:cubicBezTo>
                  <a:cubicBezTo>
                    <a:pt x="457912" y="90543"/>
                    <a:pt x="452068" y="88975"/>
                    <a:pt x="449431" y="84342"/>
                  </a:cubicBezTo>
                  <a:cubicBezTo>
                    <a:pt x="446794" y="79781"/>
                    <a:pt x="448362" y="73937"/>
                    <a:pt x="452995" y="71300"/>
                  </a:cubicBezTo>
                  <a:cubicBezTo>
                    <a:pt x="453280" y="71157"/>
                    <a:pt x="481217" y="55051"/>
                    <a:pt x="508014" y="37305"/>
                  </a:cubicBezTo>
                  <a:cubicBezTo>
                    <a:pt x="510580" y="35594"/>
                    <a:pt x="514214" y="32672"/>
                    <a:pt x="518420" y="29251"/>
                  </a:cubicBezTo>
                  <a:cubicBezTo>
                    <a:pt x="535310" y="15568"/>
                    <a:pt x="558401" y="-3176"/>
                    <a:pt x="581207" y="459"/>
                  </a:cubicBezTo>
                  <a:cubicBezTo>
                    <a:pt x="593252" y="2383"/>
                    <a:pt x="602588" y="9866"/>
                    <a:pt x="606009" y="20485"/>
                  </a:cubicBezTo>
                  <a:cubicBezTo>
                    <a:pt x="609430" y="30962"/>
                    <a:pt x="606437" y="42294"/>
                    <a:pt x="597955" y="50846"/>
                  </a:cubicBezTo>
                  <a:cubicBezTo>
                    <a:pt x="548709" y="100734"/>
                    <a:pt x="445226" y="171718"/>
                    <a:pt x="315517" y="207709"/>
                  </a:cubicBezTo>
                  <a:cubicBezTo>
                    <a:pt x="314661" y="207923"/>
                    <a:pt x="313806" y="208065"/>
                    <a:pt x="312951" y="2080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28;p3">
              <a:extLst>
                <a:ext uri="{FF2B5EF4-FFF2-40B4-BE49-F238E27FC236}">
                  <a16:creationId xmlns:a16="http://schemas.microsoft.com/office/drawing/2014/main" id="{F9CA9CDA-B5CB-C5DE-DFA0-7B78D9F97394}"/>
                </a:ext>
              </a:extLst>
            </p:cNvPr>
            <p:cNvSpPr/>
            <p:nvPr/>
          </p:nvSpPr>
          <p:spPr>
            <a:xfrm>
              <a:off x="5864132" y="2331484"/>
              <a:ext cx="180404" cy="107608"/>
            </a:xfrm>
            <a:custGeom>
              <a:avLst/>
              <a:gdLst/>
              <a:ahLst/>
              <a:cxnLst/>
              <a:rect l="l" t="t" r="r" b="b"/>
              <a:pathLst>
                <a:path w="180404" h="107608" extrusionOk="0">
                  <a:moveTo>
                    <a:pt x="9571" y="107609"/>
                  </a:moveTo>
                  <a:cubicBezTo>
                    <a:pt x="6436" y="107609"/>
                    <a:pt x="3371" y="106041"/>
                    <a:pt x="1518" y="103261"/>
                  </a:cubicBezTo>
                  <a:cubicBezTo>
                    <a:pt x="-1332" y="98843"/>
                    <a:pt x="-50" y="92927"/>
                    <a:pt x="4369" y="90077"/>
                  </a:cubicBezTo>
                  <a:cubicBezTo>
                    <a:pt x="4797" y="89792"/>
                    <a:pt x="47415" y="62210"/>
                    <a:pt x="81624" y="38122"/>
                  </a:cubicBezTo>
                  <a:cubicBezTo>
                    <a:pt x="90961" y="31565"/>
                    <a:pt x="99014" y="25079"/>
                    <a:pt x="106141" y="19378"/>
                  </a:cubicBezTo>
                  <a:cubicBezTo>
                    <a:pt x="111130" y="15387"/>
                    <a:pt x="115406" y="11966"/>
                    <a:pt x="119183" y="9186"/>
                  </a:cubicBezTo>
                  <a:cubicBezTo>
                    <a:pt x="139780" y="-5638"/>
                    <a:pt x="165009" y="-1005"/>
                    <a:pt x="174702" y="12322"/>
                  </a:cubicBezTo>
                  <a:cubicBezTo>
                    <a:pt x="181259" y="21302"/>
                    <a:pt x="183681" y="37551"/>
                    <a:pt x="173633" y="52233"/>
                  </a:cubicBezTo>
                  <a:cubicBezTo>
                    <a:pt x="170640" y="56580"/>
                    <a:pt x="164724" y="57720"/>
                    <a:pt x="160377" y="54727"/>
                  </a:cubicBezTo>
                  <a:cubicBezTo>
                    <a:pt x="156029" y="51734"/>
                    <a:pt x="154889" y="45819"/>
                    <a:pt x="157882" y="41471"/>
                  </a:cubicBezTo>
                  <a:cubicBezTo>
                    <a:pt x="162942" y="34059"/>
                    <a:pt x="161446" y="26576"/>
                    <a:pt x="159236" y="23583"/>
                  </a:cubicBezTo>
                  <a:cubicBezTo>
                    <a:pt x="155459" y="18451"/>
                    <a:pt x="141989" y="16242"/>
                    <a:pt x="130230" y="24723"/>
                  </a:cubicBezTo>
                  <a:cubicBezTo>
                    <a:pt x="126809" y="27146"/>
                    <a:pt x="122675" y="30496"/>
                    <a:pt x="117972" y="34273"/>
                  </a:cubicBezTo>
                  <a:cubicBezTo>
                    <a:pt x="110987" y="39903"/>
                    <a:pt x="102292" y="46816"/>
                    <a:pt x="92457" y="53729"/>
                  </a:cubicBezTo>
                  <a:cubicBezTo>
                    <a:pt x="57963" y="78032"/>
                    <a:pt x="14988" y="105827"/>
                    <a:pt x="14560" y="106112"/>
                  </a:cubicBezTo>
                  <a:cubicBezTo>
                    <a:pt x="12921" y="107181"/>
                    <a:pt x="11140" y="107609"/>
                    <a:pt x="9358" y="1076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729;p3">
              <a:extLst>
                <a:ext uri="{FF2B5EF4-FFF2-40B4-BE49-F238E27FC236}">
                  <a16:creationId xmlns:a16="http://schemas.microsoft.com/office/drawing/2014/main" id="{66B711C5-4B8E-2855-1733-22FA5608FC82}"/>
                </a:ext>
              </a:extLst>
            </p:cNvPr>
            <p:cNvSpPr/>
            <p:nvPr/>
          </p:nvSpPr>
          <p:spPr>
            <a:xfrm>
              <a:off x="5818876" y="2334801"/>
              <a:ext cx="165167" cy="91677"/>
            </a:xfrm>
            <a:custGeom>
              <a:avLst/>
              <a:gdLst/>
              <a:ahLst/>
              <a:cxnLst/>
              <a:rect l="l" t="t" r="r" b="b"/>
              <a:pathLst>
                <a:path w="165167" h="91677" extrusionOk="0">
                  <a:moveTo>
                    <a:pt x="9571" y="91678"/>
                  </a:moveTo>
                  <a:cubicBezTo>
                    <a:pt x="6578" y="91678"/>
                    <a:pt x="3727" y="90323"/>
                    <a:pt x="1803" y="87758"/>
                  </a:cubicBezTo>
                  <a:cubicBezTo>
                    <a:pt x="-1262" y="83482"/>
                    <a:pt x="-335" y="77495"/>
                    <a:pt x="3941" y="74430"/>
                  </a:cubicBezTo>
                  <a:cubicBezTo>
                    <a:pt x="17838" y="64381"/>
                    <a:pt x="92315" y="12070"/>
                    <a:pt x="104644" y="6511"/>
                  </a:cubicBezTo>
                  <a:cubicBezTo>
                    <a:pt x="130230" y="-5106"/>
                    <a:pt x="155815" y="-830"/>
                    <a:pt x="164225" y="16560"/>
                  </a:cubicBezTo>
                  <a:cubicBezTo>
                    <a:pt x="166506" y="21335"/>
                    <a:pt x="164510" y="27037"/>
                    <a:pt x="159735" y="29317"/>
                  </a:cubicBezTo>
                  <a:cubicBezTo>
                    <a:pt x="154960" y="31598"/>
                    <a:pt x="149258" y="29602"/>
                    <a:pt x="146978" y="24827"/>
                  </a:cubicBezTo>
                  <a:cubicBezTo>
                    <a:pt x="144269" y="19126"/>
                    <a:pt x="129802" y="16061"/>
                    <a:pt x="112555" y="23901"/>
                  </a:cubicBezTo>
                  <a:cubicBezTo>
                    <a:pt x="103290" y="28106"/>
                    <a:pt x="34872" y="75642"/>
                    <a:pt x="15130" y="89896"/>
                  </a:cubicBezTo>
                  <a:cubicBezTo>
                    <a:pt x="13420" y="91107"/>
                    <a:pt x="11496" y="91678"/>
                    <a:pt x="9571" y="9167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730;p3">
              <a:extLst>
                <a:ext uri="{FF2B5EF4-FFF2-40B4-BE49-F238E27FC236}">
                  <a16:creationId xmlns:a16="http://schemas.microsoft.com/office/drawing/2014/main" id="{5E8E8BE7-1960-84B7-844D-658237945178}"/>
                </a:ext>
              </a:extLst>
            </p:cNvPr>
            <p:cNvSpPr/>
            <p:nvPr/>
          </p:nvSpPr>
          <p:spPr>
            <a:xfrm>
              <a:off x="5718390" y="2337111"/>
              <a:ext cx="196697" cy="87442"/>
            </a:xfrm>
            <a:custGeom>
              <a:avLst/>
              <a:gdLst/>
              <a:ahLst/>
              <a:cxnLst/>
              <a:rect l="l" t="t" r="r" b="b"/>
              <a:pathLst>
                <a:path w="196697" h="87442" extrusionOk="0">
                  <a:moveTo>
                    <a:pt x="9568" y="87443"/>
                  </a:moveTo>
                  <a:cubicBezTo>
                    <a:pt x="4864" y="87443"/>
                    <a:pt x="802" y="83950"/>
                    <a:pt x="89" y="79175"/>
                  </a:cubicBezTo>
                  <a:cubicBezTo>
                    <a:pt x="-624" y="73973"/>
                    <a:pt x="3011" y="69126"/>
                    <a:pt x="8285" y="68414"/>
                  </a:cubicBezTo>
                  <a:lnTo>
                    <a:pt x="50405" y="62641"/>
                  </a:lnTo>
                  <a:cubicBezTo>
                    <a:pt x="63732" y="53590"/>
                    <a:pt x="124525" y="12254"/>
                    <a:pt x="132008" y="8120"/>
                  </a:cubicBezTo>
                  <a:cubicBezTo>
                    <a:pt x="146475" y="-5"/>
                    <a:pt x="162012" y="-2143"/>
                    <a:pt x="174769" y="2205"/>
                  </a:cubicBezTo>
                  <a:cubicBezTo>
                    <a:pt x="184533" y="5554"/>
                    <a:pt x="192016" y="12468"/>
                    <a:pt x="195936" y="21733"/>
                  </a:cubicBezTo>
                  <a:cubicBezTo>
                    <a:pt x="198003" y="26579"/>
                    <a:pt x="195723" y="32209"/>
                    <a:pt x="190805" y="34205"/>
                  </a:cubicBezTo>
                  <a:cubicBezTo>
                    <a:pt x="185958" y="36271"/>
                    <a:pt x="180328" y="33991"/>
                    <a:pt x="178333" y="29144"/>
                  </a:cubicBezTo>
                  <a:cubicBezTo>
                    <a:pt x="176551" y="24940"/>
                    <a:pt x="173201" y="21804"/>
                    <a:pt x="168569" y="20236"/>
                  </a:cubicBezTo>
                  <a:cubicBezTo>
                    <a:pt x="161014" y="17599"/>
                    <a:pt x="151108" y="19238"/>
                    <a:pt x="141344" y="24726"/>
                  </a:cubicBezTo>
                  <a:cubicBezTo>
                    <a:pt x="135928" y="27790"/>
                    <a:pt x="89318" y="59220"/>
                    <a:pt x="59314" y="79674"/>
                  </a:cubicBezTo>
                  <a:cubicBezTo>
                    <a:pt x="58102" y="80529"/>
                    <a:pt x="56677" y="81028"/>
                    <a:pt x="55251" y="81242"/>
                  </a:cubicBezTo>
                  <a:lnTo>
                    <a:pt x="10922" y="87300"/>
                  </a:lnTo>
                  <a:cubicBezTo>
                    <a:pt x="10494" y="87300"/>
                    <a:pt x="10067" y="87371"/>
                    <a:pt x="9639" y="8737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731;p3">
            <a:extLst>
              <a:ext uri="{FF2B5EF4-FFF2-40B4-BE49-F238E27FC236}">
                <a16:creationId xmlns:a16="http://schemas.microsoft.com/office/drawing/2014/main" id="{02D71900-80BF-6619-C148-8299B737CE2C}"/>
              </a:ext>
            </a:extLst>
          </p:cNvPr>
          <p:cNvGrpSpPr/>
          <p:nvPr/>
        </p:nvGrpSpPr>
        <p:grpSpPr>
          <a:xfrm>
            <a:off x="7123086" y="2522332"/>
            <a:ext cx="445439" cy="322596"/>
            <a:chOff x="7127386" y="2131907"/>
            <a:chExt cx="607395" cy="439888"/>
          </a:xfrm>
        </p:grpSpPr>
        <p:grpSp>
          <p:nvGrpSpPr>
            <p:cNvPr id="96" name="Google Shape;732;p3">
              <a:extLst>
                <a:ext uri="{FF2B5EF4-FFF2-40B4-BE49-F238E27FC236}">
                  <a16:creationId xmlns:a16="http://schemas.microsoft.com/office/drawing/2014/main" id="{8136195B-6065-44AA-F3C8-004910D853DD}"/>
                </a:ext>
              </a:extLst>
            </p:cNvPr>
            <p:cNvGrpSpPr/>
            <p:nvPr/>
          </p:nvGrpSpPr>
          <p:grpSpPr>
            <a:xfrm>
              <a:off x="7209677" y="2131907"/>
              <a:ext cx="392237" cy="198571"/>
              <a:chOff x="7209677" y="2131907"/>
              <a:chExt cx="392237" cy="198571"/>
            </a:xfrm>
          </p:grpSpPr>
          <p:sp>
            <p:nvSpPr>
              <p:cNvPr id="102" name="Google Shape;733;p3">
                <a:extLst>
                  <a:ext uri="{FF2B5EF4-FFF2-40B4-BE49-F238E27FC236}">
                    <a16:creationId xmlns:a16="http://schemas.microsoft.com/office/drawing/2014/main" id="{B095F7EC-7169-C9D6-E6B9-56DC2D6AF94B}"/>
                  </a:ext>
                </a:extLst>
              </p:cNvPr>
              <p:cNvSpPr/>
              <p:nvPr/>
            </p:nvSpPr>
            <p:spPr>
              <a:xfrm>
                <a:off x="7264886" y="2131907"/>
                <a:ext cx="337028" cy="198571"/>
              </a:xfrm>
              <a:custGeom>
                <a:avLst/>
                <a:gdLst/>
                <a:ahLst/>
                <a:cxnLst/>
                <a:rect l="l" t="t" r="r" b="b"/>
                <a:pathLst>
                  <a:path w="337028" h="198571" extrusionOk="0">
                    <a:moveTo>
                      <a:pt x="145019" y="198572"/>
                    </a:moveTo>
                    <a:cubicBezTo>
                      <a:pt x="60067" y="198572"/>
                      <a:pt x="5047" y="139205"/>
                      <a:pt x="2481" y="136283"/>
                    </a:cubicBezTo>
                    <a:cubicBezTo>
                      <a:pt x="58" y="133646"/>
                      <a:pt x="-655" y="129868"/>
                      <a:pt x="629" y="126519"/>
                    </a:cubicBezTo>
                    <a:cubicBezTo>
                      <a:pt x="2339" y="122029"/>
                      <a:pt x="43033" y="15624"/>
                      <a:pt x="150079" y="1370"/>
                    </a:cubicBezTo>
                    <a:cubicBezTo>
                      <a:pt x="190346" y="-3975"/>
                      <a:pt x="221348" y="7357"/>
                      <a:pt x="248644" y="17406"/>
                    </a:cubicBezTo>
                    <a:cubicBezTo>
                      <a:pt x="275085" y="27170"/>
                      <a:pt x="297962" y="35579"/>
                      <a:pt x="324831" y="27954"/>
                    </a:cubicBezTo>
                    <a:cubicBezTo>
                      <a:pt x="327824" y="27099"/>
                      <a:pt x="331031" y="27740"/>
                      <a:pt x="333454" y="29735"/>
                    </a:cubicBezTo>
                    <a:cubicBezTo>
                      <a:pt x="335877" y="31660"/>
                      <a:pt x="337160" y="34653"/>
                      <a:pt x="337018" y="37789"/>
                    </a:cubicBezTo>
                    <a:cubicBezTo>
                      <a:pt x="331958" y="116185"/>
                      <a:pt x="275156" y="174625"/>
                      <a:pt x="185001" y="194224"/>
                    </a:cubicBezTo>
                    <a:cubicBezTo>
                      <a:pt x="171104" y="197217"/>
                      <a:pt x="157776" y="198572"/>
                      <a:pt x="145162" y="198572"/>
                    </a:cubicBezTo>
                    <a:close/>
                    <a:moveTo>
                      <a:pt x="20797" y="127659"/>
                    </a:moveTo>
                    <a:cubicBezTo>
                      <a:pt x="36976" y="142911"/>
                      <a:pt x="98267" y="193511"/>
                      <a:pt x="180796" y="175552"/>
                    </a:cubicBezTo>
                    <a:cubicBezTo>
                      <a:pt x="258266" y="158732"/>
                      <a:pt x="307085" y="113049"/>
                      <a:pt x="316492" y="49192"/>
                    </a:cubicBezTo>
                    <a:cubicBezTo>
                      <a:pt x="289553" y="52898"/>
                      <a:pt x="266319" y="44346"/>
                      <a:pt x="241945" y="35366"/>
                    </a:cubicBezTo>
                    <a:cubicBezTo>
                      <a:pt x="215504" y="25602"/>
                      <a:pt x="188066" y="15553"/>
                      <a:pt x="152503" y="20328"/>
                    </a:cubicBezTo>
                    <a:cubicBezTo>
                      <a:pt x="69973" y="31303"/>
                      <a:pt x="30419" y="106421"/>
                      <a:pt x="20797" y="127659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734;p3">
                <a:extLst>
                  <a:ext uri="{FF2B5EF4-FFF2-40B4-BE49-F238E27FC236}">
                    <a16:creationId xmlns:a16="http://schemas.microsoft.com/office/drawing/2014/main" id="{2E62DE00-6636-CF65-F679-AA8E8AD7C0A7}"/>
                  </a:ext>
                </a:extLst>
              </p:cNvPr>
              <p:cNvSpPr/>
              <p:nvPr/>
            </p:nvSpPr>
            <p:spPr>
              <a:xfrm>
                <a:off x="7209677" y="2212937"/>
                <a:ext cx="281779" cy="84473"/>
              </a:xfrm>
              <a:custGeom>
                <a:avLst/>
                <a:gdLst/>
                <a:ahLst/>
                <a:cxnLst/>
                <a:rect l="l" t="t" r="r" b="b"/>
                <a:pathLst>
                  <a:path w="281779" h="84473" extrusionOk="0">
                    <a:moveTo>
                      <a:pt x="9583" y="84474"/>
                    </a:moveTo>
                    <a:cubicBezTo>
                      <a:pt x="6519" y="84474"/>
                      <a:pt x="3526" y="83048"/>
                      <a:pt x="1673" y="80269"/>
                    </a:cubicBezTo>
                    <a:cubicBezTo>
                      <a:pt x="-1321" y="75921"/>
                      <a:pt x="-181" y="70006"/>
                      <a:pt x="4167" y="67013"/>
                    </a:cubicBezTo>
                    <a:cubicBezTo>
                      <a:pt x="55552" y="32020"/>
                      <a:pt x="113779" y="27530"/>
                      <a:pt x="165235" y="23539"/>
                    </a:cubicBezTo>
                    <a:cubicBezTo>
                      <a:pt x="204361" y="20545"/>
                      <a:pt x="241279" y="17695"/>
                      <a:pt x="267149" y="1445"/>
                    </a:cubicBezTo>
                    <a:cubicBezTo>
                      <a:pt x="271639" y="-1334"/>
                      <a:pt x="277483" y="20"/>
                      <a:pt x="280334" y="4439"/>
                    </a:cubicBezTo>
                    <a:cubicBezTo>
                      <a:pt x="283114" y="8929"/>
                      <a:pt x="281759" y="14773"/>
                      <a:pt x="277341" y="17623"/>
                    </a:cubicBezTo>
                    <a:cubicBezTo>
                      <a:pt x="247479" y="36367"/>
                      <a:pt x="208281" y="39432"/>
                      <a:pt x="166732" y="42639"/>
                    </a:cubicBezTo>
                    <a:cubicBezTo>
                      <a:pt x="115275" y="46630"/>
                      <a:pt x="62109" y="50692"/>
                      <a:pt x="14928" y="82834"/>
                    </a:cubicBezTo>
                    <a:cubicBezTo>
                      <a:pt x="13289" y="83975"/>
                      <a:pt x="11436" y="84474"/>
                      <a:pt x="9583" y="84474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" name="Google Shape;735;p3">
              <a:extLst>
                <a:ext uri="{FF2B5EF4-FFF2-40B4-BE49-F238E27FC236}">
                  <a16:creationId xmlns:a16="http://schemas.microsoft.com/office/drawing/2014/main" id="{A04C9DFF-491C-0A5E-52FC-67D195D28D49}"/>
                </a:ext>
              </a:extLst>
            </p:cNvPr>
            <p:cNvSpPr/>
            <p:nvPr/>
          </p:nvSpPr>
          <p:spPr>
            <a:xfrm>
              <a:off x="7175696" y="2344500"/>
              <a:ext cx="390872" cy="186886"/>
            </a:xfrm>
            <a:custGeom>
              <a:avLst/>
              <a:gdLst/>
              <a:ahLst/>
              <a:cxnLst/>
              <a:rect l="l" t="t" r="r" b="b"/>
              <a:pathLst>
                <a:path w="390872" h="186886" extrusionOk="0">
                  <a:moveTo>
                    <a:pt x="261505" y="186886"/>
                  </a:moveTo>
                  <a:cubicBezTo>
                    <a:pt x="261505" y="186886"/>
                    <a:pt x="261220" y="186886"/>
                    <a:pt x="261077" y="186886"/>
                  </a:cubicBezTo>
                  <a:cubicBezTo>
                    <a:pt x="226013" y="185390"/>
                    <a:pt x="158022" y="167786"/>
                    <a:pt x="114263" y="125452"/>
                  </a:cubicBezTo>
                  <a:cubicBezTo>
                    <a:pt x="110486" y="121818"/>
                    <a:pt x="110344" y="115760"/>
                    <a:pt x="114049" y="111983"/>
                  </a:cubicBezTo>
                  <a:cubicBezTo>
                    <a:pt x="117684" y="108205"/>
                    <a:pt x="123742" y="108063"/>
                    <a:pt x="127519" y="111769"/>
                  </a:cubicBezTo>
                  <a:cubicBezTo>
                    <a:pt x="166574" y="149541"/>
                    <a:pt x="227011" y="165719"/>
                    <a:pt x="259723" y="167715"/>
                  </a:cubicBezTo>
                  <a:lnTo>
                    <a:pt x="366413" y="120749"/>
                  </a:lnTo>
                  <a:cubicBezTo>
                    <a:pt x="344106" y="102789"/>
                    <a:pt x="283598" y="116686"/>
                    <a:pt x="261719" y="123884"/>
                  </a:cubicBezTo>
                  <a:cubicBezTo>
                    <a:pt x="257015" y="125452"/>
                    <a:pt x="251955" y="123172"/>
                    <a:pt x="249959" y="118611"/>
                  </a:cubicBezTo>
                  <a:cubicBezTo>
                    <a:pt x="249674" y="117969"/>
                    <a:pt x="222734" y="57105"/>
                    <a:pt x="178975" y="47413"/>
                  </a:cubicBezTo>
                  <a:cubicBezTo>
                    <a:pt x="163439" y="43992"/>
                    <a:pt x="145550" y="43065"/>
                    <a:pt x="125809" y="44776"/>
                  </a:cubicBezTo>
                  <a:cubicBezTo>
                    <a:pt x="97657" y="47199"/>
                    <a:pt x="68295" y="42852"/>
                    <a:pt x="40999" y="32161"/>
                  </a:cubicBezTo>
                  <a:lnTo>
                    <a:pt x="6077" y="18478"/>
                  </a:lnTo>
                  <a:cubicBezTo>
                    <a:pt x="1159" y="16553"/>
                    <a:pt x="-1264" y="10994"/>
                    <a:pt x="660" y="6077"/>
                  </a:cubicBezTo>
                  <a:cubicBezTo>
                    <a:pt x="2584" y="1159"/>
                    <a:pt x="8144" y="-1264"/>
                    <a:pt x="13061" y="660"/>
                  </a:cubicBezTo>
                  <a:lnTo>
                    <a:pt x="47983" y="14344"/>
                  </a:lnTo>
                  <a:cubicBezTo>
                    <a:pt x="72571" y="23965"/>
                    <a:pt x="98940" y="27885"/>
                    <a:pt x="124241" y="25676"/>
                  </a:cubicBezTo>
                  <a:cubicBezTo>
                    <a:pt x="145907" y="23823"/>
                    <a:pt x="165719" y="24821"/>
                    <a:pt x="183180" y="28669"/>
                  </a:cubicBezTo>
                  <a:cubicBezTo>
                    <a:pt x="226369" y="38219"/>
                    <a:pt x="254164" y="84473"/>
                    <a:pt x="263785" y="103145"/>
                  </a:cubicBezTo>
                  <a:cubicBezTo>
                    <a:pt x="290725" y="95377"/>
                    <a:pt x="369834" y="76847"/>
                    <a:pt x="390003" y="120535"/>
                  </a:cubicBezTo>
                  <a:cubicBezTo>
                    <a:pt x="391072" y="122887"/>
                    <a:pt x="391143" y="125524"/>
                    <a:pt x="390288" y="127947"/>
                  </a:cubicBezTo>
                  <a:cubicBezTo>
                    <a:pt x="389361" y="130370"/>
                    <a:pt x="387579" y="132294"/>
                    <a:pt x="385227" y="133292"/>
                  </a:cubicBezTo>
                  <a:lnTo>
                    <a:pt x="265353" y="186031"/>
                  </a:lnTo>
                  <a:cubicBezTo>
                    <a:pt x="264142" y="186530"/>
                    <a:pt x="262859" y="186815"/>
                    <a:pt x="261505" y="18681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736;p3">
              <a:extLst>
                <a:ext uri="{FF2B5EF4-FFF2-40B4-BE49-F238E27FC236}">
                  <a16:creationId xmlns:a16="http://schemas.microsoft.com/office/drawing/2014/main" id="{8C13025F-2496-65C7-EF7E-822FC4A36DCA}"/>
                </a:ext>
              </a:extLst>
            </p:cNvPr>
            <p:cNvSpPr/>
            <p:nvPr/>
          </p:nvSpPr>
          <p:spPr>
            <a:xfrm>
              <a:off x="7127386" y="2363730"/>
              <a:ext cx="607395" cy="208065"/>
            </a:xfrm>
            <a:custGeom>
              <a:avLst/>
              <a:gdLst/>
              <a:ahLst/>
              <a:cxnLst/>
              <a:rect l="l" t="t" r="r" b="b"/>
              <a:pathLst>
                <a:path w="607395" h="208065" extrusionOk="0">
                  <a:moveTo>
                    <a:pt x="312951" y="208065"/>
                  </a:moveTo>
                  <a:cubicBezTo>
                    <a:pt x="136276" y="208065"/>
                    <a:pt x="8419" y="91968"/>
                    <a:pt x="3074" y="87050"/>
                  </a:cubicBezTo>
                  <a:cubicBezTo>
                    <a:pt x="-775" y="83487"/>
                    <a:pt x="-1060" y="77429"/>
                    <a:pt x="2504" y="73581"/>
                  </a:cubicBezTo>
                  <a:cubicBezTo>
                    <a:pt x="6067" y="69732"/>
                    <a:pt x="12125" y="69447"/>
                    <a:pt x="15974" y="73010"/>
                  </a:cubicBezTo>
                  <a:cubicBezTo>
                    <a:pt x="17256" y="74151"/>
                    <a:pt x="143260" y="188395"/>
                    <a:pt x="311668" y="188965"/>
                  </a:cubicBezTo>
                  <a:cubicBezTo>
                    <a:pt x="437173" y="153901"/>
                    <a:pt x="536949" y="85482"/>
                    <a:pt x="584343" y="37447"/>
                  </a:cubicBezTo>
                  <a:cubicBezTo>
                    <a:pt x="587693" y="34026"/>
                    <a:pt x="588976" y="30035"/>
                    <a:pt x="587836" y="26472"/>
                  </a:cubicBezTo>
                  <a:cubicBezTo>
                    <a:pt x="586624" y="22766"/>
                    <a:pt x="583061" y="20200"/>
                    <a:pt x="578143" y="19345"/>
                  </a:cubicBezTo>
                  <a:cubicBezTo>
                    <a:pt x="563675" y="17064"/>
                    <a:pt x="543720" y="33314"/>
                    <a:pt x="530464" y="44075"/>
                  </a:cubicBezTo>
                  <a:cubicBezTo>
                    <a:pt x="525903" y="47781"/>
                    <a:pt x="521912" y="50988"/>
                    <a:pt x="518562" y="53269"/>
                  </a:cubicBezTo>
                  <a:cubicBezTo>
                    <a:pt x="491266" y="71371"/>
                    <a:pt x="462759" y="87692"/>
                    <a:pt x="462473" y="87906"/>
                  </a:cubicBezTo>
                  <a:cubicBezTo>
                    <a:pt x="457912" y="90543"/>
                    <a:pt x="452068" y="88975"/>
                    <a:pt x="449431" y="84342"/>
                  </a:cubicBezTo>
                  <a:cubicBezTo>
                    <a:pt x="446794" y="79781"/>
                    <a:pt x="448362" y="73937"/>
                    <a:pt x="452995" y="71300"/>
                  </a:cubicBezTo>
                  <a:cubicBezTo>
                    <a:pt x="453280" y="71157"/>
                    <a:pt x="481217" y="55051"/>
                    <a:pt x="508014" y="37305"/>
                  </a:cubicBezTo>
                  <a:cubicBezTo>
                    <a:pt x="510580" y="35594"/>
                    <a:pt x="514215" y="32601"/>
                    <a:pt x="518420" y="29251"/>
                  </a:cubicBezTo>
                  <a:cubicBezTo>
                    <a:pt x="535239" y="15568"/>
                    <a:pt x="558330" y="-3176"/>
                    <a:pt x="581208" y="459"/>
                  </a:cubicBezTo>
                  <a:cubicBezTo>
                    <a:pt x="593252" y="2383"/>
                    <a:pt x="602588" y="9866"/>
                    <a:pt x="606009" y="20485"/>
                  </a:cubicBezTo>
                  <a:cubicBezTo>
                    <a:pt x="609430" y="30962"/>
                    <a:pt x="606437" y="42294"/>
                    <a:pt x="597956" y="50846"/>
                  </a:cubicBezTo>
                  <a:cubicBezTo>
                    <a:pt x="548709" y="100734"/>
                    <a:pt x="445226" y="171718"/>
                    <a:pt x="315517" y="207709"/>
                  </a:cubicBezTo>
                  <a:cubicBezTo>
                    <a:pt x="314662" y="207923"/>
                    <a:pt x="313806" y="208065"/>
                    <a:pt x="312951" y="2080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737;p3">
              <a:extLst>
                <a:ext uri="{FF2B5EF4-FFF2-40B4-BE49-F238E27FC236}">
                  <a16:creationId xmlns:a16="http://schemas.microsoft.com/office/drawing/2014/main" id="{0F085739-802E-2537-4AE6-162A722CB186}"/>
                </a:ext>
              </a:extLst>
            </p:cNvPr>
            <p:cNvSpPr/>
            <p:nvPr/>
          </p:nvSpPr>
          <p:spPr>
            <a:xfrm>
              <a:off x="7536885" y="2324143"/>
              <a:ext cx="180475" cy="107608"/>
            </a:xfrm>
            <a:custGeom>
              <a:avLst/>
              <a:gdLst/>
              <a:ahLst/>
              <a:cxnLst/>
              <a:rect l="l" t="t" r="r" b="b"/>
              <a:pathLst>
                <a:path w="180475" h="107608" extrusionOk="0">
                  <a:moveTo>
                    <a:pt x="9572" y="107609"/>
                  </a:moveTo>
                  <a:cubicBezTo>
                    <a:pt x="6436" y="107609"/>
                    <a:pt x="3371" y="106041"/>
                    <a:pt x="1518" y="103261"/>
                  </a:cubicBezTo>
                  <a:cubicBezTo>
                    <a:pt x="-1333" y="98843"/>
                    <a:pt x="-50" y="92927"/>
                    <a:pt x="4369" y="90077"/>
                  </a:cubicBezTo>
                  <a:cubicBezTo>
                    <a:pt x="4797" y="89792"/>
                    <a:pt x="47416" y="62210"/>
                    <a:pt x="81625" y="38122"/>
                  </a:cubicBezTo>
                  <a:cubicBezTo>
                    <a:pt x="90961" y="31565"/>
                    <a:pt x="99014" y="25079"/>
                    <a:pt x="106141" y="19378"/>
                  </a:cubicBezTo>
                  <a:cubicBezTo>
                    <a:pt x="111130" y="15387"/>
                    <a:pt x="115406" y="11966"/>
                    <a:pt x="119255" y="9186"/>
                  </a:cubicBezTo>
                  <a:cubicBezTo>
                    <a:pt x="139851" y="-5638"/>
                    <a:pt x="165081" y="-1005"/>
                    <a:pt x="174773" y="12322"/>
                  </a:cubicBezTo>
                  <a:cubicBezTo>
                    <a:pt x="181330" y="21302"/>
                    <a:pt x="183753" y="37551"/>
                    <a:pt x="173704" y="52233"/>
                  </a:cubicBezTo>
                  <a:cubicBezTo>
                    <a:pt x="170711" y="56580"/>
                    <a:pt x="164795" y="57720"/>
                    <a:pt x="160448" y="54727"/>
                  </a:cubicBezTo>
                  <a:cubicBezTo>
                    <a:pt x="156101" y="51734"/>
                    <a:pt x="154960" y="45819"/>
                    <a:pt x="157954" y="41471"/>
                  </a:cubicBezTo>
                  <a:cubicBezTo>
                    <a:pt x="163014" y="34059"/>
                    <a:pt x="161517" y="26576"/>
                    <a:pt x="159308" y="23654"/>
                  </a:cubicBezTo>
                  <a:cubicBezTo>
                    <a:pt x="155530" y="18523"/>
                    <a:pt x="142061" y="16313"/>
                    <a:pt x="130301" y="24723"/>
                  </a:cubicBezTo>
                  <a:cubicBezTo>
                    <a:pt x="126881" y="27146"/>
                    <a:pt x="122747" y="30496"/>
                    <a:pt x="118043" y="34273"/>
                  </a:cubicBezTo>
                  <a:cubicBezTo>
                    <a:pt x="111059" y="39903"/>
                    <a:pt x="102364" y="46816"/>
                    <a:pt x="92529" y="53729"/>
                  </a:cubicBezTo>
                  <a:cubicBezTo>
                    <a:pt x="58035" y="78032"/>
                    <a:pt x="15060" y="105827"/>
                    <a:pt x="14632" y="106112"/>
                  </a:cubicBezTo>
                  <a:cubicBezTo>
                    <a:pt x="12993" y="107181"/>
                    <a:pt x="11211" y="107609"/>
                    <a:pt x="9429" y="1076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738;p3">
              <a:extLst>
                <a:ext uri="{FF2B5EF4-FFF2-40B4-BE49-F238E27FC236}">
                  <a16:creationId xmlns:a16="http://schemas.microsoft.com/office/drawing/2014/main" id="{BDBFCB9B-787A-13AE-8ECB-FFE1E5C8E0F2}"/>
                </a:ext>
              </a:extLst>
            </p:cNvPr>
            <p:cNvSpPr/>
            <p:nvPr/>
          </p:nvSpPr>
          <p:spPr>
            <a:xfrm>
              <a:off x="7491558" y="2327531"/>
              <a:ext cx="165167" cy="91677"/>
            </a:xfrm>
            <a:custGeom>
              <a:avLst/>
              <a:gdLst/>
              <a:ahLst/>
              <a:cxnLst/>
              <a:rect l="l" t="t" r="r" b="b"/>
              <a:pathLst>
                <a:path w="165167" h="91677" extrusionOk="0">
                  <a:moveTo>
                    <a:pt x="9571" y="91677"/>
                  </a:moveTo>
                  <a:cubicBezTo>
                    <a:pt x="6578" y="91677"/>
                    <a:pt x="3727" y="90323"/>
                    <a:pt x="1803" y="87758"/>
                  </a:cubicBezTo>
                  <a:cubicBezTo>
                    <a:pt x="-1262" y="83481"/>
                    <a:pt x="-335" y="77495"/>
                    <a:pt x="3941" y="74430"/>
                  </a:cubicBezTo>
                  <a:cubicBezTo>
                    <a:pt x="17838" y="64381"/>
                    <a:pt x="92315" y="12070"/>
                    <a:pt x="104644" y="6511"/>
                  </a:cubicBezTo>
                  <a:cubicBezTo>
                    <a:pt x="130230" y="-5106"/>
                    <a:pt x="155886" y="-830"/>
                    <a:pt x="164225" y="16560"/>
                  </a:cubicBezTo>
                  <a:cubicBezTo>
                    <a:pt x="166505" y="21335"/>
                    <a:pt x="164510" y="27036"/>
                    <a:pt x="159735" y="29317"/>
                  </a:cubicBezTo>
                  <a:cubicBezTo>
                    <a:pt x="155031" y="31598"/>
                    <a:pt x="149258" y="29602"/>
                    <a:pt x="146978" y="24827"/>
                  </a:cubicBezTo>
                  <a:cubicBezTo>
                    <a:pt x="144269" y="19126"/>
                    <a:pt x="129802" y="16061"/>
                    <a:pt x="112555" y="23901"/>
                  </a:cubicBezTo>
                  <a:cubicBezTo>
                    <a:pt x="103290" y="28106"/>
                    <a:pt x="34872" y="75642"/>
                    <a:pt x="15130" y="89896"/>
                  </a:cubicBezTo>
                  <a:cubicBezTo>
                    <a:pt x="13420" y="91107"/>
                    <a:pt x="11495" y="91677"/>
                    <a:pt x="9571" y="9167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739;p3">
              <a:extLst>
                <a:ext uri="{FF2B5EF4-FFF2-40B4-BE49-F238E27FC236}">
                  <a16:creationId xmlns:a16="http://schemas.microsoft.com/office/drawing/2014/main" id="{36B74447-E7DD-6B30-C251-95E6AAC8A687}"/>
                </a:ext>
              </a:extLst>
            </p:cNvPr>
            <p:cNvSpPr/>
            <p:nvPr/>
          </p:nvSpPr>
          <p:spPr>
            <a:xfrm>
              <a:off x="7391072" y="2329771"/>
              <a:ext cx="196698" cy="87442"/>
            </a:xfrm>
            <a:custGeom>
              <a:avLst/>
              <a:gdLst/>
              <a:ahLst/>
              <a:cxnLst/>
              <a:rect l="l" t="t" r="r" b="b"/>
              <a:pathLst>
                <a:path w="196698" h="87442" extrusionOk="0">
                  <a:moveTo>
                    <a:pt x="9568" y="87443"/>
                  </a:moveTo>
                  <a:cubicBezTo>
                    <a:pt x="4864" y="87443"/>
                    <a:pt x="802" y="83950"/>
                    <a:pt x="89" y="79175"/>
                  </a:cubicBezTo>
                  <a:cubicBezTo>
                    <a:pt x="-624" y="73973"/>
                    <a:pt x="3011" y="69126"/>
                    <a:pt x="8285" y="68414"/>
                  </a:cubicBezTo>
                  <a:lnTo>
                    <a:pt x="50405" y="62641"/>
                  </a:lnTo>
                  <a:cubicBezTo>
                    <a:pt x="63732" y="53590"/>
                    <a:pt x="124525" y="12254"/>
                    <a:pt x="132008" y="8120"/>
                  </a:cubicBezTo>
                  <a:cubicBezTo>
                    <a:pt x="146475" y="-5"/>
                    <a:pt x="162083" y="-2143"/>
                    <a:pt x="174769" y="2205"/>
                  </a:cubicBezTo>
                  <a:cubicBezTo>
                    <a:pt x="184533" y="5554"/>
                    <a:pt x="192016" y="12468"/>
                    <a:pt x="195936" y="21733"/>
                  </a:cubicBezTo>
                  <a:cubicBezTo>
                    <a:pt x="198003" y="26579"/>
                    <a:pt x="195722" y="32209"/>
                    <a:pt x="190876" y="34205"/>
                  </a:cubicBezTo>
                  <a:cubicBezTo>
                    <a:pt x="186030" y="36271"/>
                    <a:pt x="180400" y="33991"/>
                    <a:pt x="178404" y="29144"/>
                  </a:cubicBezTo>
                  <a:cubicBezTo>
                    <a:pt x="176622" y="24940"/>
                    <a:pt x="173273" y="21804"/>
                    <a:pt x="168640" y="20236"/>
                  </a:cubicBezTo>
                  <a:cubicBezTo>
                    <a:pt x="161086" y="17599"/>
                    <a:pt x="151179" y="19238"/>
                    <a:pt x="141415" y="24726"/>
                  </a:cubicBezTo>
                  <a:cubicBezTo>
                    <a:pt x="135999" y="27790"/>
                    <a:pt x="89389" y="59220"/>
                    <a:pt x="59385" y="79674"/>
                  </a:cubicBezTo>
                  <a:cubicBezTo>
                    <a:pt x="58173" y="80529"/>
                    <a:pt x="56748" y="81028"/>
                    <a:pt x="55323" y="81242"/>
                  </a:cubicBezTo>
                  <a:lnTo>
                    <a:pt x="10993" y="87300"/>
                  </a:lnTo>
                  <a:cubicBezTo>
                    <a:pt x="10566" y="87300"/>
                    <a:pt x="10138" y="87371"/>
                    <a:pt x="9710" y="8737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740;p3">
            <a:extLst>
              <a:ext uri="{FF2B5EF4-FFF2-40B4-BE49-F238E27FC236}">
                <a16:creationId xmlns:a16="http://schemas.microsoft.com/office/drawing/2014/main" id="{9EA68FF2-9B9C-9E15-F9F2-6E76980CDEDB}"/>
              </a:ext>
            </a:extLst>
          </p:cNvPr>
          <p:cNvGrpSpPr/>
          <p:nvPr/>
        </p:nvGrpSpPr>
        <p:grpSpPr>
          <a:xfrm>
            <a:off x="9885426" y="5168331"/>
            <a:ext cx="442468" cy="366144"/>
            <a:chOff x="10348013" y="4762073"/>
            <a:chExt cx="603343" cy="499269"/>
          </a:xfrm>
        </p:grpSpPr>
        <p:grpSp>
          <p:nvGrpSpPr>
            <p:cNvPr id="105" name="Google Shape;741;p3">
              <a:extLst>
                <a:ext uri="{FF2B5EF4-FFF2-40B4-BE49-F238E27FC236}">
                  <a16:creationId xmlns:a16="http://schemas.microsoft.com/office/drawing/2014/main" id="{A103836E-3D39-96D2-94BE-152A82856F52}"/>
                </a:ext>
              </a:extLst>
            </p:cNvPr>
            <p:cNvGrpSpPr/>
            <p:nvPr/>
          </p:nvGrpSpPr>
          <p:grpSpPr>
            <a:xfrm>
              <a:off x="10562253" y="4762073"/>
              <a:ext cx="186587" cy="386308"/>
              <a:chOff x="10562253" y="4762073"/>
              <a:chExt cx="186587" cy="386308"/>
            </a:xfrm>
          </p:grpSpPr>
          <p:sp>
            <p:nvSpPr>
              <p:cNvPr id="116" name="Google Shape;742;p3">
                <a:extLst>
                  <a:ext uri="{FF2B5EF4-FFF2-40B4-BE49-F238E27FC236}">
                    <a16:creationId xmlns:a16="http://schemas.microsoft.com/office/drawing/2014/main" id="{74F7C09A-7CAF-9AF4-39D7-52FF750172CF}"/>
                  </a:ext>
                </a:extLst>
              </p:cNvPr>
              <p:cNvSpPr/>
              <p:nvPr/>
            </p:nvSpPr>
            <p:spPr>
              <a:xfrm>
                <a:off x="10562253" y="4762073"/>
                <a:ext cx="186587" cy="329721"/>
              </a:xfrm>
              <a:custGeom>
                <a:avLst/>
                <a:gdLst/>
                <a:ahLst/>
                <a:cxnLst/>
                <a:rect l="l" t="t" r="r" b="b"/>
                <a:pathLst>
                  <a:path w="186587" h="329721" extrusionOk="0">
                    <a:moveTo>
                      <a:pt x="80197" y="329721"/>
                    </a:moveTo>
                    <a:cubicBezTo>
                      <a:pt x="78130" y="329721"/>
                      <a:pt x="76135" y="329080"/>
                      <a:pt x="74425" y="327797"/>
                    </a:cubicBezTo>
                    <a:cubicBezTo>
                      <a:pt x="70790" y="325089"/>
                      <a:pt x="-14020" y="259593"/>
                      <a:pt x="2015" y="159246"/>
                    </a:cubicBezTo>
                    <a:cubicBezTo>
                      <a:pt x="8073" y="121402"/>
                      <a:pt x="26674" y="96601"/>
                      <a:pt x="43138" y="74721"/>
                    </a:cubicBezTo>
                    <a:cubicBezTo>
                      <a:pt x="58959" y="53626"/>
                      <a:pt x="72643" y="35452"/>
                      <a:pt x="72999" y="9439"/>
                    </a:cubicBezTo>
                    <a:cubicBezTo>
                      <a:pt x="72999" y="6374"/>
                      <a:pt x="74567" y="3452"/>
                      <a:pt x="77133" y="1670"/>
                    </a:cubicBezTo>
                    <a:cubicBezTo>
                      <a:pt x="79699" y="-111"/>
                      <a:pt x="82977" y="-468"/>
                      <a:pt x="85828" y="601"/>
                    </a:cubicBezTo>
                    <a:cubicBezTo>
                      <a:pt x="155172" y="26401"/>
                      <a:pt x="192517" y="93465"/>
                      <a:pt x="185818" y="179985"/>
                    </a:cubicBezTo>
                    <a:cubicBezTo>
                      <a:pt x="177765" y="282969"/>
                      <a:pt x="88037" y="326942"/>
                      <a:pt x="84260" y="328795"/>
                    </a:cubicBezTo>
                    <a:cubicBezTo>
                      <a:pt x="82977" y="329436"/>
                      <a:pt x="81552" y="329721"/>
                      <a:pt x="80126" y="329721"/>
                    </a:cubicBezTo>
                    <a:close/>
                    <a:moveTo>
                      <a:pt x="90888" y="23407"/>
                    </a:moveTo>
                    <a:cubicBezTo>
                      <a:pt x="86754" y="48351"/>
                      <a:pt x="72928" y="66810"/>
                      <a:pt x="58389" y="86124"/>
                    </a:cubicBezTo>
                    <a:cubicBezTo>
                      <a:pt x="42567" y="107220"/>
                      <a:pt x="26176" y="129028"/>
                      <a:pt x="20830" y="162168"/>
                    </a:cubicBezTo>
                    <a:cubicBezTo>
                      <a:pt x="8572" y="238568"/>
                      <a:pt x="64447" y="293944"/>
                      <a:pt x="81266" y="308626"/>
                    </a:cubicBezTo>
                    <a:cubicBezTo>
                      <a:pt x="99725" y="297864"/>
                      <a:pt x="160731" y="256671"/>
                      <a:pt x="166789" y="178417"/>
                    </a:cubicBezTo>
                    <a:cubicBezTo>
                      <a:pt x="172561" y="104797"/>
                      <a:pt x="144980" y="49064"/>
                      <a:pt x="90888" y="2333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743;p3">
                <a:extLst>
                  <a:ext uri="{FF2B5EF4-FFF2-40B4-BE49-F238E27FC236}">
                    <a16:creationId xmlns:a16="http://schemas.microsoft.com/office/drawing/2014/main" id="{52246B10-5744-2265-305B-404A18514402}"/>
                  </a:ext>
                </a:extLst>
              </p:cNvPr>
              <p:cNvSpPr/>
              <p:nvPr/>
            </p:nvSpPr>
            <p:spPr>
              <a:xfrm>
                <a:off x="10632693" y="4875565"/>
                <a:ext cx="43369" cy="272816"/>
              </a:xfrm>
              <a:custGeom>
                <a:avLst/>
                <a:gdLst/>
                <a:ahLst/>
                <a:cxnLst/>
                <a:rect l="l" t="t" r="r" b="b"/>
                <a:pathLst>
                  <a:path w="43369" h="272816" extrusionOk="0">
                    <a:moveTo>
                      <a:pt x="18239" y="272817"/>
                    </a:moveTo>
                    <a:cubicBezTo>
                      <a:pt x="14176" y="272817"/>
                      <a:pt x="10399" y="270251"/>
                      <a:pt x="9116" y="266117"/>
                    </a:cubicBezTo>
                    <a:cubicBezTo>
                      <a:pt x="-8558" y="210385"/>
                      <a:pt x="3130" y="156719"/>
                      <a:pt x="13464" y="109397"/>
                    </a:cubicBezTo>
                    <a:cubicBezTo>
                      <a:pt x="21303" y="73549"/>
                      <a:pt x="28644" y="39625"/>
                      <a:pt x="21089" y="12115"/>
                    </a:cubicBezTo>
                    <a:cubicBezTo>
                      <a:pt x="19664" y="7055"/>
                      <a:pt x="22658" y="1781"/>
                      <a:pt x="27717" y="355"/>
                    </a:cubicBezTo>
                    <a:cubicBezTo>
                      <a:pt x="32777" y="-1070"/>
                      <a:pt x="38051" y="1923"/>
                      <a:pt x="39477" y="6983"/>
                    </a:cubicBezTo>
                    <a:cubicBezTo>
                      <a:pt x="48314" y="39054"/>
                      <a:pt x="40475" y="75117"/>
                      <a:pt x="32136" y="113388"/>
                    </a:cubicBezTo>
                    <a:cubicBezTo>
                      <a:pt x="21874" y="160568"/>
                      <a:pt x="11183" y="209387"/>
                      <a:pt x="27289" y="260273"/>
                    </a:cubicBezTo>
                    <a:cubicBezTo>
                      <a:pt x="28858" y="265333"/>
                      <a:pt x="26078" y="270678"/>
                      <a:pt x="21089" y="272246"/>
                    </a:cubicBezTo>
                    <a:cubicBezTo>
                      <a:pt x="20163" y="272531"/>
                      <a:pt x="19166" y="272674"/>
                      <a:pt x="18239" y="272674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744;p3">
              <a:extLst>
                <a:ext uri="{FF2B5EF4-FFF2-40B4-BE49-F238E27FC236}">
                  <a16:creationId xmlns:a16="http://schemas.microsoft.com/office/drawing/2014/main" id="{6CF1FCB8-C0A3-4EAE-A270-18493E4FA356}"/>
                </a:ext>
              </a:extLst>
            </p:cNvPr>
            <p:cNvGrpSpPr/>
            <p:nvPr/>
          </p:nvGrpSpPr>
          <p:grpSpPr>
            <a:xfrm>
              <a:off x="10685669" y="4803226"/>
              <a:ext cx="265687" cy="457974"/>
              <a:chOff x="10685669" y="4803226"/>
              <a:chExt cx="265687" cy="457974"/>
            </a:xfrm>
          </p:grpSpPr>
          <p:sp>
            <p:nvSpPr>
              <p:cNvPr id="112" name="Google Shape;745;p3">
                <a:extLst>
                  <a:ext uri="{FF2B5EF4-FFF2-40B4-BE49-F238E27FC236}">
                    <a16:creationId xmlns:a16="http://schemas.microsoft.com/office/drawing/2014/main" id="{ADC9EA14-6FD7-D7C7-C01E-3FC4370B8DEE}"/>
                  </a:ext>
                </a:extLst>
              </p:cNvPr>
              <p:cNvSpPr/>
              <p:nvPr/>
            </p:nvSpPr>
            <p:spPr>
              <a:xfrm>
                <a:off x="10685669" y="4966826"/>
                <a:ext cx="241199" cy="282828"/>
              </a:xfrm>
              <a:custGeom>
                <a:avLst/>
                <a:gdLst/>
                <a:ahLst/>
                <a:cxnLst/>
                <a:rect l="l" t="t" r="r" b="b"/>
                <a:pathLst>
                  <a:path w="241199" h="282828" extrusionOk="0">
                    <a:moveTo>
                      <a:pt x="9663" y="282828"/>
                    </a:moveTo>
                    <a:cubicBezTo>
                      <a:pt x="4532" y="282828"/>
                      <a:pt x="255" y="278766"/>
                      <a:pt x="113" y="273564"/>
                    </a:cubicBezTo>
                    <a:cubicBezTo>
                      <a:pt x="-956" y="237217"/>
                      <a:pt x="5600" y="201083"/>
                      <a:pt x="17574" y="176923"/>
                    </a:cubicBezTo>
                    <a:cubicBezTo>
                      <a:pt x="26625" y="158749"/>
                      <a:pt x="37030" y="143426"/>
                      <a:pt x="48576" y="131382"/>
                    </a:cubicBezTo>
                    <a:cubicBezTo>
                      <a:pt x="77297" y="101378"/>
                      <a:pt x="127898" y="101734"/>
                      <a:pt x="147354" y="103088"/>
                    </a:cubicBezTo>
                    <a:cubicBezTo>
                      <a:pt x="153911" y="84915"/>
                      <a:pt x="172726" y="37022"/>
                      <a:pt x="196887" y="8800"/>
                    </a:cubicBezTo>
                    <a:cubicBezTo>
                      <a:pt x="204512" y="-109"/>
                      <a:pt x="216699" y="-2532"/>
                      <a:pt x="227176" y="2813"/>
                    </a:cubicBezTo>
                    <a:cubicBezTo>
                      <a:pt x="237866" y="8229"/>
                      <a:pt x="243211" y="19632"/>
                      <a:pt x="240503" y="31249"/>
                    </a:cubicBezTo>
                    <a:lnTo>
                      <a:pt x="214276" y="143498"/>
                    </a:lnTo>
                    <a:cubicBezTo>
                      <a:pt x="213991" y="144638"/>
                      <a:pt x="213563" y="145707"/>
                      <a:pt x="212922" y="146634"/>
                    </a:cubicBezTo>
                    <a:cubicBezTo>
                      <a:pt x="194748" y="173858"/>
                      <a:pt x="147782" y="219542"/>
                      <a:pt x="92833" y="233938"/>
                    </a:cubicBezTo>
                    <a:cubicBezTo>
                      <a:pt x="87702" y="235292"/>
                      <a:pt x="82500" y="232228"/>
                      <a:pt x="81146" y="227096"/>
                    </a:cubicBezTo>
                    <a:cubicBezTo>
                      <a:pt x="79791" y="221965"/>
                      <a:pt x="82856" y="216762"/>
                      <a:pt x="87988" y="215408"/>
                    </a:cubicBezTo>
                    <a:cubicBezTo>
                      <a:pt x="136878" y="202580"/>
                      <a:pt x="178855" y="162242"/>
                      <a:pt x="196103" y="137369"/>
                    </a:cubicBezTo>
                    <a:lnTo>
                      <a:pt x="221973" y="26831"/>
                    </a:lnTo>
                    <a:cubicBezTo>
                      <a:pt x="223042" y="22412"/>
                      <a:pt x="219692" y="20345"/>
                      <a:pt x="218623" y="19775"/>
                    </a:cubicBezTo>
                    <a:cubicBezTo>
                      <a:pt x="217341" y="19133"/>
                      <a:pt x="214133" y="17993"/>
                      <a:pt x="211425" y="21129"/>
                    </a:cubicBezTo>
                    <a:cubicBezTo>
                      <a:pt x="184272" y="52844"/>
                      <a:pt x="163176" y="115560"/>
                      <a:pt x="162963" y="116202"/>
                    </a:cubicBezTo>
                    <a:cubicBezTo>
                      <a:pt x="161537" y="120549"/>
                      <a:pt x="157189" y="123258"/>
                      <a:pt x="152628" y="122616"/>
                    </a:cubicBezTo>
                    <a:cubicBezTo>
                      <a:pt x="152058" y="122545"/>
                      <a:pt x="90910" y="114634"/>
                      <a:pt x="62402" y="144424"/>
                    </a:cubicBezTo>
                    <a:cubicBezTo>
                      <a:pt x="52210" y="155043"/>
                      <a:pt x="42875" y="168798"/>
                      <a:pt x="34750" y="185261"/>
                    </a:cubicBezTo>
                    <a:cubicBezTo>
                      <a:pt x="24131" y="206713"/>
                      <a:pt x="18358" y="239497"/>
                      <a:pt x="19284" y="272851"/>
                    </a:cubicBezTo>
                    <a:cubicBezTo>
                      <a:pt x="19427" y="278125"/>
                      <a:pt x="15293" y="282544"/>
                      <a:pt x="10019" y="282686"/>
                    </a:cubicBezTo>
                    <a:cubicBezTo>
                      <a:pt x="9947" y="282686"/>
                      <a:pt x="9806" y="282686"/>
                      <a:pt x="9734" y="28268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746;p3">
                <a:extLst>
                  <a:ext uri="{FF2B5EF4-FFF2-40B4-BE49-F238E27FC236}">
                    <a16:creationId xmlns:a16="http://schemas.microsoft.com/office/drawing/2014/main" id="{E1DF50D5-BB2B-CF27-7060-967770B2D3D5}"/>
                  </a:ext>
                </a:extLst>
              </p:cNvPr>
              <p:cNvSpPr/>
              <p:nvPr/>
            </p:nvSpPr>
            <p:spPr>
              <a:xfrm>
                <a:off x="10778770" y="4803226"/>
                <a:ext cx="172586" cy="457974"/>
              </a:xfrm>
              <a:custGeom>
                <a:avLst/>
                <a:gdLst/>
                <a:ahLst/>
                <a:cxnLst/>
                <a:rect l="l" t="t" r="r" b="b"/>
                <a:pathLst>
                  <a:path w="172586" h="457974" extrusionOk="0">
                    <a:moveTo>
                      <a:pt x="9568" y="457974"/>
                    </a:moveTo>
                    <a:cubicBezTo>
                      <a:pt x="6433" y="457974"/>
                      <a:pt x="3296" y="456407"/>
                      <a:pt x="1515" y="453556"/>
                    </a:cubicBezTo>
                    <a:cubicBezTo>
                      <a:pt x="-1336" y="449137"/>
                      <a:pt x="-53" y="443222"/>
                      <a:pt x="4437" y="440371"/>
                    </a:cubicBezTo>
                    <a:cubicBezTo>
                      <a:pt x="47626" y="412790"/>
                      <a:pt x="106636" y="358412"/>
                      <a:pt x="134645" y="303819"/>
                    </a:cubicBezTo>
                    <a:cubicBezTo>
                      <a:pt x="154316" y="204328"/>
                      <a:pt x="158306" y="126716"/>
                      <a:pt x="147616" y="52526"/>
                    </a:cubicBezTo>
                    <a:cubicBezTo>
                      <a:pt x="146832" y="49889"/>
                      <a:pt x="146048" y="46966"/>
                      <a:pt x="145336" y="43902"/>
                    </a:cubicBezTo>
                    <a:cubicBezTo>
                      <a:pt x="142984" y="34423"/>
                      <a:pt x="140276" y="23733"/>
                      <a:pt x="134147" y="19314"/>
                    </a:cubicBezTo>
                    <a:cubicBezTo>
                      <a:pt x="131153" y="18744"/>
                      <a:pt x="128302" y="19457"/>
                      <a:pt x="125594" y="21452"/>
                    </a:cubicBezTo>
                    <a:cubicBezTo>
                      <a:pt x="120320" y="25229"/>
                      <a:pt x="116330" y="32997"/>
                      <a:pt x="116116" y="39911"/>
                    </a:cubicBezTo>
                    <a:cubicBezTo>
                      <a:pt x="114262" y="61719"/>
                      <a:pt x="116757" y="81603"/>
                      <a:pt x="119394" y="102699"/>
                    </a:cubicBezTo>
                    <a:cubicBezTo>
                      <a:pt x="121175" y="116952"/>
                      <a:pt x="123028" y="131705"/>
                      <a:pt x="123456" y="147099"/>
                    </a:cubicBezTo>
                    <a:cubicBezTo>
                      <a:pt x="123598" y="152373"/>
                      <a:pt x="119465" y="156792"/>
                      <a:pt x="114191" y="156934"/>
                    </a:cubicBezTo>
                    <a:cubicBezTo>
                      <a:pt x="108989" y="157077"/>
                      <a:pt x="104499" y="152943"/>
                      <a:pt x="104356" y="147669"/>
                    </a:cubicBezTo>
                    <a:cubicBezTo>
                      <a:pt x="103928" y="133202"/>
                      <a:pt x="102146" y="118877"/>
                      <a:pt x="100436" y="105051"/>
                    </a:cubicBezTo>
                    <a:cubicBezTo>
                      <a:pt x="97799" y="83884"/>
                      <a:pt x="95091" y="62004"/>
                      <a:pt x="97086" y="38699"/>
                    </a:cubicBezTo>
                    <a:cubicBezTo>
                      <a:pt x="97514" y="26441"/>
                      <a:pt x="104570" y="13042"/>
                      <a:pt x="114477" y="5915"/>
                    </a:cubicBezTo>
                    <a:cubicBezTo>
                      <a:pt x="122316" y="285"/>
                      <a:pt x="131652" y="-1425"/>
                      <a:pt x="140703" y="1212"/>
                    </a:cubicBezTo>
                    <a:cubicBezTo>
                      <a:pt x="141487" y="1425"/>
                      <a:pt x="142200" y="1711"/>
                      <a:pt x="142841" y="2138"/>
                    </a:cubicBezTo>
                    <a:cubicBezTo>
                      <a:pt x="156667" y="10192"/>
                      <a:pt x="160659" y="26299"/>
                      <a:pt x="163937" y="39198"/>
                    </a:cubicBezTo>
                    <a:cubicBezTo>
                      <a:pt x="164649" y="42120"/>
                      <a:pt x="165363" y="44971"/>
                      <a:pt x="166146" y="47465"/>
                    </a:cubicBezTo>
                    <a:cubicBezTo>
                      <a:pt x="166288" y="47964"/>
                      <a:pt x="166431" y="48463"/>
                      <a:pt x="166502" y="48962"/>
                    </a:cubicBezTo>
                    <a:cubicBezTo>
                      <a:pt x="177692" y="125932"/>
                      <a:pt x="173558" y="206039"/>
                      <a:pt x="153175" y="308737"/>
                    </a:cubicBezTo>
                    <a:cubicBezTo>
                      <a:pt x="153032" y="309593"/>
                      <a:pt x="152748" y="310377"/>
                      <a:pt x="152320" y="311160"/>
                    </a:cubicBezTo>
                    <a:cubicBezTo>
                      <a:pt x="122743" y="369672"/>
                      <a:pt x="61880" y="426260"/>
                      <a:pt x="14700" y="456335"/>
                    </a:cubicBezTo>
                    <a:cubicBezTo>
                      <a:pt x="13131" y="457333"/>
                      <a:pt x="11350" y="457832"/>
                      <a:pt x="9568" y="45783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747;p3">
                <a:extLst>
                  <a:ext uri="{FF2B5EF4-FFF2-40B4-BE49-F238E27FC236}">
                    <a16:creationId xmlns:a16="http://schemas.microsoft.com/office/drawing/2014/main" id="{E181E53A-3F37-34D8-2D9A-3C8415EA92B5}"/>
                  </a:ext>
                </a:extLst>
              </p:cNvPr>
              <p:cNvSpPr/>
              <p:nvPr/>
            </p:nvSpPr>
            <p:spPr>
              <a:xfrm>
                <a:off x="10836535" y="4861134"/>
                <a:ext cx="53973" cy="163311"/>
              </a:xfrm>
              <a:custGeom>
                <a:avLst/>
                <a:gdLst/>
                <a:ahLst/>
                <a:cxnLst/>
                <a:rect l="l" t="t" r="r" b="b"/>
                <a:pathLst>
                  <a:path w="53973" h="163311" extrusionOk="0">
                    <a:moveTo>
                      <a:pt x="15089" y="163311"/>
                    </a:moveTo>
                    <a:cubicBezTo>
                      <a:pt x="10172" y="163311"/>
                      <a:pt x="5967" y="159534"/>
                      <a:pt x="5611" y="154546"/>
                    </a:cubicBezTo>
                    <a:cubicBezTo>
                      <a:pt x="4541" y="141646"/>
                      <a:pt x="-1302" y="54769"/>
                      <a:pt x="265" y="41584"/>
                    </a:cubicBezTo>
                    <a:cubicBezTo>
                      <a:pt x="2190" y="25406"/>
                      <a:pt x="8676" y="12720"/>
                      <a:pt x="18511" y="5807"/>
                    </a:cubicBezTo>
                    <a:cubicBezTo>
                      <a:pt x="26421" y="248"/>
                      <a:pt x="36114" y="-1320"/>
                      <a:pt x="46590" y="1103"/>
                    </a:cubicBezTo>
                    <a:cubicBezTo>
                      <a:pt x="51721" y="2315"/>
                      <a:pt x="54929" y="7446"/>
                      <a:pt x="53717" y="12577"/>
                    </a:cubicBezTo>
                    <a:cubicBezTo>
                      <a:pt x="52505" y="17709"/>
                      <a:pt x="47374" y="20916"/>
                      <a:pt x="42243" y="19704"/>
                    </a:cubicBezTo>
                    <a:cubicBezTo>
                      <a:pt x="37040" y="18493"/>
                      <a:pt x="32906" y="19063"/>
                      <a:pt x="29486" y="21415"/>
                    </a:cubicBezTo>
                    <a:cubicBezTo>
                      <a:pt x="24212" y="25050"/>
                      <a:pt x="20506" y="33246"/>
                      <a:pt x="19223" y="43793"/>
                    </a:cubicBezTo>
                    <a:cubicBezTo>
                      <a:pt x="18083" y="53130"/>
                      <a:pt x="22858" y="130385"/>
                      <a:pt x="24640" y="152977"/>
                    </a:cubicBezTo>
                    <a:cubicBezTo>
                      <a:pt x="25067" y="158251"/>
                      <a:pt x="21148" y="162813"/>
                      <a:pt x="15873" y="163240"/>
                    </a:cubicBezTo>
                    <a:cubicBezTo>
                      <a:pt x="15588" y="163240"/>
                      <a:pt x="15374" y="163240"/>
                      <a:pt x="15089" y="16324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748;p3">
                <a:extLst>
                  <a:ext uri="{FF2B5EF4-FFF2-40B4-BE49-F238E27FC236}">
                    <a16:creationId xmlns:a16="http://schemas.microsoft.com/office/drawing/2014/main" id="{2EA04319-06D6-9A05-8E8C-920450FB687A}"/>
                  </a:ext>
                </a:extLst>
              </p:cNvPr>
              <p:cNvSpPr/>
              <p:nvPr/>
            </p:nvSpPr>
            <p:spPr>
              <a:xfrm>
                <a:off x="10796003" y="4917021"/>
                <a:ext cx="56227" cy="169712"/>
              </a:xfrm>
              <a:custGeom>
                <a:avLst/>
                <a:gdLst/>
                <a:ahLst/>
                <a:cxnLst/>
                <a:rect l="l" t="t" r="r" b="b"/>
                <a:pathLst>
                  <a:path w="56227" h="169712" extrusionOk="0">
                    <a:moveTo>
                      <a:pt x="9511" y="169641"/>
                    </a:moveTo>
                    <a:cubicBezTo>
                      <a:pt x="8229" y="169641"/>
                      <a:pt x="6945" y="169356"/>
                      <a:pt x="5733" y="168857"/>
                    </a:cubicBezTo>
                    <a:cubicBezTo>
                      <a:pt x="888" y="166791"/>
                      <a:pt x="-1322" y="161160"/>
                      <a:pt x="816" y="156314"/>
                    </a:cubicBezTo>
                    <a:lnTo>
                      <a:pt x="9582" y="136216"/>
                    </a:lnTo>
                    <a:cubicBezTo>
                      <a:pt x="8798" y="120965"/>
                      <a:pt x="5378" y="53117"/>
                      <a:pt x="5662" y="45135"/>
                    </a:cubicBezTo>
                    <a:cubicBezTo>
                      <a:pt x="6233" y="29313"/>
                      <a:pt x="12005" y="16057"/>
                      <a:pt x="21840" y="7861"/>
                    </a:cubicBezTo>
                    <a:cubicBezTo>
                      <a:pt x="29324" y="1589"/>
                      <a:pt x="38660" y="-1048"/>
                      <a:pt x="48068" y="377"/>
                    </a:cubicBezTo>
                    <a:cubicBezTo>
                      <a:pt x="53270" y="1161"/>
                      <a:pt x="56905" y="6008"/>
                      <a:pt x="56121" y="11210"/>
                    </a:cubicBezTo>
                    <a:cubicBezTo>
                      <a:pt x="55337" y="16413"/>
                      <a:pt x="50419" y="19976"/>
                      <a:pt x="45288" y="19264"/>
                    </a:cubicBezTo>
                    <a:cubicBezTo>
                      <a:pt x="41226" y="18694"/>
                      <a:pt x="37377" y="19834"/>
                      <a:pt x="34028" y="22542"/>
                    </a:cubicBezTo>
                    <a:cubicBezTo>
                      <a:pt x="28469" y="27175"/>
                      <a:pt x="25048" y="35656"/>
                      <a:pt x="24691" y="45847"/>
                    </a:cubicBezTo>
                    <a:cubicBezTo>
                      <a:pt x="24477" y="51620"/>
                      <a:pt x="26972" y="103789"/>
                      <a:pt x="28754" y="137499"/>
                    </a:cubicBezTo>
                    <a:cubicBezTo>
                      <a:pt x="28824" y="138996"/>
                      <a:pt x="28540" y="140421"/>
                      <a:pt x="27969" y="141775"/>
                    </a:cubicBezTo>
                    <a:lnTo>
                      <a:pt x="18348" y="163940"/>
                    </a:lnTo>
                    <a:cubicBezTo>
                      <a:pt x="16780" y="167503"/>
                      <a:pt x="13288" y="169713"/>
                      <a:pt x="9582" y="169713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749;p3">
              <a:extLst>
                <a:ext uri="{FF2B5EF4-FFF2-40B4-BE49-F238E27FC236}">
                  <a16:creationId xmlns:a16="http://schemas.microsoft.com/office/drawing/2014/main" id="{D9130162-5192-D25A-106D-EA49914DD12F}"/>
                </a:ext>
              </a:extLst>
            </p:cNvPr>
            <p:cNvGrpSpPr/>
            <p:nvPr/>
          </p:nvGrpSpPr>
          <p:grpSpPr>
            <a:xfrm>
              <a:off x="10348013" y="4803368"/>
              <a:ext cx="265674" cy="457974"/>
              <a:chOff x="10348013" y="4803368"/>
              <a:chExt cx="265674" cy="457974"/>
            </a:xfrm>
          </p:grpSpPr>
          <p:sp>
            <p:nvSpPr>
              <p:cNvPr id="108" name="Google Shape;750;p3">
                <a:extLst>
                  <a:ext uri="{FF2B5EF4-FFF2-40B4-BE49-F238E27FC236}">
                    <a16:creationId xmlns:a16="http://schemas.microsoft.com/office/drawing/2014/main" id="{22C7B479-57FD-2E03-B68A-C19154FA2D77}"/>
                  </a:ext>
                </a:extLst>
              </p:cNvPr>
              <p:cNvSpPr/>
              <p:nvPr/>
            </p:nvSpPr>
            <p:spPr>
              <a:xfrm>
                <a:off x="10372500" y="4966969"/>
                <a:ext cx="241187" cy="282828"/>
              </a:xfrm>
              <a:custGeom>
                <a:avLst/>
                <a:gdLst/>
                <a:ahLst/>
                <a:cxnLst/>
                <a:rect l="l" t="t" r="r" b="b"/>
                <a:pathLst>
                  <a:path w="241187" h="282828" extrusionOk="0">
                    <a:moveTo>
                      <a:pt x="231465" y="282686"/>
                    </a:moveTo>
                    <a:cubicBezTo>
                      <a:pt x="231465" y="282686"/>
                      <a:pt x="231252" y="282686"/>
                      <a:pt x="231181" y="282686"/>
                    </a:cubicBezTo>
                    <a:cubicBezTo>
                      <a:pt x="225907" y="282544"/>
                      <a:pt x="221773" y="278125"/>
                      <a:pt x="221916" y="272851"/>
                    </a:cubicBezTo>
                    <a:cubicBezTo>
                      <a:pt x="222842" y="239497"/>
                      <a:pt x="217070" y="206713"/>
                      <a:pt x="206450" y="185261"/>
                    </a:cubicBezTo>
                    <a:cubicBezTo>
                      <a:pt x="198326" y="168798"/>
                      <a:pt x="188989" y="155115"/>
                      <a:pt x="178798" y="144424"/>
                    </a:cubicBezTo>
                    <a:cubicBezTo>
                      <a:pt x="150219" y="114634"/>
                      <a:pt x="89142" y="122545"/>
                      <a:pt x="88572" y="122616"/>
                    </a:cubicBezTo>
                    <a:cubicBezTo>
                      <a:pt x="84010" y="123257"/>
                      <a:pt x="79663" y="120549"/>
                      <a:pt x="78237" y="116202"/>
                    </a:cubicBezTo>
                    <a:cubicBezTo>
                      <a:pt x="78024" y="115561"/>
                      <a:pt x="56999" y="52844"/>
                      <a:pt x="29775" y="21129"/>
                    </a:cubicBezTo>
                    <a:cubicBezTo>
                      <a:pt x="27067" y="17993"/>
                      <a:pt x="23859" y="19134"/>
                      <a:pt x="22577" y="19775"/>
                    </a:cubicBezTo>
                    <a:cubicBezTo>
                      <a:pt x="21507" y="20274"/>
                      <a:pt x="18158" y="22412"/>
                      <a:pt x="19227" y="26831"/>
                    </a:cubicBezTo>
                    <a:lnTo>
                      <a:pt x="45098" y="137369"/>
                    </a:lnTo>
                    <a:cubicBezTo>
                      <a:pt x="62273" y="162313"/>
                      <a:pt x="104322" y="202580"/>
                      <a:pt x="153212" y="215408"/>
                    </a:cubicBezTo>
                    <a:cubicBezTo>
                      <a:pt x="158343" y="216762"/>
                      <a:pt x="161337" y="221965"/>
                      <a:pt x="160055" y="227096"/>
                    </a:cubicBezTo>
                    <a:cubicBezTo>
                      <a:pt x="158700" y="232228"/>
                      <a:pt x="153498" y="235292"/>
                      <a:pt x="148366" y="233938"/>
                    </a:cubicBezTo>
                    <a:cubicBezTo>
                      <a:pt x="93417" y="219542"/>
                      <a:pt x="46451" y="173787"/>
                      <a:pt x="28278" y="146634"/>
                    </a:cubicBezTo>
                    <a:cubicBezTo>
                      <a:pt x="27636" y="145707"/>
                      <a:pt x="27209" y="144638"/>
                      <a:pt x="26924" y="143498"/>
                    </a:cubicBezTo>
                    <a:lnTo>
                      <a:pt x="697" y="31249"/>
                    </a:lnTo>
                    <a:cubicBezTo>
                      <a:pt x="-2012" y="19632"/>
                      <a:pt x="3333" y="8229"/>
                      <a:pt x="14024" y="2813"/>
                    </a:cubicBezTo>
                    <a:cubicBezTo>
                      <a:pt x="24501" y="-2532"/>
                      <a:pt x="36688" y="-109"/>
                      <a:pt x="44313" y="8799"/>
                    </a:cubicBezTo>
                    <a:cubicBezTo>
                      <a:pt x="68473" y="37022"/>
                      <a:pt x="87217" y="84915"/>
                      <a:pt x="93846" y="103089"/>
                    </a:cubicBezTo>
                    <a:cubicBezTo>
                      <a:pt x="113302" y="101734"/>
                      <a:pt x="163903" y="101378"/>
                      <a:pt x="192624" y="131382"/>
                    </a:cubicBezTo>
                    <a:cubicBezTo>
                      <a:pt x="204170" y="143427"/>
                      <a:pt x="214575" y="158750"/>
                      <a:pt x="223626" y="176923"/>
                    </a:cubicBezTo>
                    <a:cubicBezTo>
                      <a:pt x="235600" y="201083"/>
                      <a:pt x="242084" y="237145"/>
                      <a:pt x="241087" y="273564"/>
                    </a:cubicBezTo>
                    <a:cubicBezTo>
                      <a:pt x="240945" y="278766"/>
                      <a:pt x="236669" y="282829"/>
                      <a:pt x="231537" y="282829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751;p3">
                <a:extLst>
                  <a:ext uri="{FF2B5EF4-FFF2-40B4-BE49-F238E27FC236}">
                    <a16:creationId xmlns:a16="http://schemas.microsoft.com/office/drawing/2014/main" id="{C6582D53-82C0-B577-FBE6-B6958427C46D}"/>
                  </a:ext>
                </a:extLst>
              </p:cNvPr>
              <p:cNvSpPr/>
              <p:nvPr/>
            </p:nvSpPr>
            <p:spPr>
              <a:xfrm>
                <a:off x="10348013" y="4803368"/>
                <a:ext cx="172426" cy="457974"/>
              </a:xfrm>
              <a:custGeom>
                <a:avLst/>
                <a:gdLst/>
                <a:ahLst/>
                <a:cxnLst/>
                <a:rect l="l" t="t" r="r" b="b"/>
                <a:pathLst>
                  <a:path w="172426" h="457974" extrusionOk="0">
                    <a:moveTo>
                      <a:pt x="163018" y="457832"/>
                    </a:moveTo>
                    <a:cubicBezTo>
                      <a:pt x="161237" y="457832"/>
                      <a:pt x="159455" y="457333"/>
                      <a:pt x="157886" y="456335"/>
                    </a:cubicBezTo>
                    <a:cubicBezTo>
                      <a:pt x="110706" y="426260"/>
                      <a:pt x="49914" y="369672"/>
                      <a:pt x="20266" y="311161"/>
                    </a:cubicBezTo>
                    <a:cubicBezTo>
                      <a:pt x="19910" y="310376"/>
                      <a:pt x="19625" y="309592"/>
                      <a:pt x="19411" y="308737"/>
                    </a:cubicBezTo>
                    <a:cubicBezTo>
                      <a:pt x="-972" y="206039"/>
                      <a:pt x="-5106" y="125933"/>
                      <a:pt x="6084" y="48962"/>
                    </a:cubicBezTo>
                    <a:cubicBezTo>
                      <a:pt x="6155" y="48463"/>
                      <a:pt x="6298" y="47964"/>
                      <a:pt x="6440" y="47465"/>
                    </a:cubicBezTo>
                    <a:cubicBezTo>
                      <a:pt x="7224" y="44971"/>
                      <a:pt x="7937" y="42120"/>
                      <a:pt x="8649" y="39198"/>
                    </a:cubicBezTo>
                    <a:cubicBezTo>
                      <a:pt x="11928" y="26227"/>
                      <a:pt x="15919" y="10121"/>
                      <a:pt x="29745" y="2138"/>
                    </a:cubicBezTo>
                    <a:cubicBezTo>
                      <a:pt x="30387" y="1782"/>
                      <a:pt x="31171" y="1426"/>
                      <a:pt x="31883" y="1212"/>
                    </a:cubicBezTo>
                    <a:cubicBezTo>
                      <a:pt x="40935" y="-1425"/>
                      <a:pt x="50270" y="285"/>
                      <a:pt x="58110" y="5916"/>
                    </a:cubicBezTo>
                    <a:cubicBezTo>
                      <a:pt x="68016" y="13114"/>
                      <a:pt x="75072" y="26441"/>
                      <a:pt x="75500" y="39198"/>
                    </a:cubicBezTo>
                    <a:cubicBezTo>
                      <a:pt x="77496" y="62076"/>
                      <a:pt x="74716" y="83955"/>
                      <a:pt x="72079" y="105122"/>
                    </a:cubicBezTo>
                    <a:cubicBezTo>
                      <a:pt x="70369" y="118948"/>
                      <a:pt x="68587" y="133202"/>
                      <a:pt x="68159" y="147741"/>
                    </a:cubicBezTo>
                    <a:cubicBezTo>
                      <a:pt x="68016" y="153015"/>
                      <a:pt x="63526" y="157148"/>
                      <a:pt x="58324" y="157006"/>
                    </a:cubicBezTo>
                    <a:cubicBezTo>
                      <a:pt x="53050" y="156863"/>
                      <a:pt x="48917" y="152444"/>
                      <a:pt x="49059" y="147171"/>
                    </a:cubicBezTo>
                    <a:cubicBezTo>
                      <a:pt x="49486" y="131776"/>
                      <a:pt x="51339" y="117024"/>
                      <a:pt x="53121" y="102770"/>
                    </a:cubicBezTo>
                    <a:cubicBezTo>
                      <a:pt x="55758" y="81674"/>
                      <a:pt x="58252" y="61719"/>
                      <a:pt x="56399" y="40410"/>
                    </a:cubicBezTo>
                    <a:cubicBezTo>
                      <a:pt x="56115" y="32998"/>
                      <a:pt x="52123" y="25230"/>
                      <a:pt x="46850" y="21452"/>
                    </a:cubicBezTo>
                    <a:cubicBezTo>
                      <a:pt x="44070" y="19457"/>
                      <a:pt x="41290" y="18744"/>
                      <a:pt x="38298" y="19314"/>
                    </a:cubicBezTo>
                    <a:cubicBezTo>
                      <a:pt x="32169" y="23804"/>
                      <a:pt x="29460" y="34423"/>
                      <a:pt x="27108" y="43902"/>
                    </a:cubicBezTo>
                    <a:cubicBezTo>
                      <a:pt x="26324" y="46967"/>
                      <a:pt x="25612" y="49817"/>
                      <a:pt x="24828" y="52525"/>
                    </a:cubicBezTo>
                    <a:cubicBezTo>
                      <a:pt x="14137" y="126716"/>
                      <a:pt x="18199" y="204328"/>
                      <a:pt x="37798" y="303820"/>
                    </a:cubicBezTo>
                    <a:cubicBezTo>
                      <a:pt x="65879" y="358412"/>
                      <a:pt x="124818" y="412790"/>
                      <a:pt x="168007" y="440371"/>
                    </a:cubicBezTo>
                    <a:cubicBezTo>
                      <a:pt x="172425" y="443222"/>
                      <a:pt x="173780" y="449137"/>
                      <a:pt x="170929" y="453556"/>
                    </a:cubicBezTo>
                    <a:cubicBezTo>
                      <a:pt x="169076" y="456407"/>
                      <a:pt x="166011" y="457974"/>
                      <a:pt x="162876" y="457974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752;p3">
                <a:extLst>
                  <a:ext uri="{FF2B5EF4-FFF2-40B4-BE49-F238E27FC236}">
                    <a16:creationId xmlns:a16="http://schemas.microsoft.com/office/drawing/2014/main" id="{F42EE861-8742-A612-54A7-44E029D75B85}"/>
                  </a:ext>
                </a:extLst>
              </p:cNvPr>
              <p:cNvSpPr/>
              <p:nvPr/>
            </p:nvSpPr>
            <p:spPr>
              <a:xfrm>
                <a:off x="10408789" y="4861205"/>
                <a:ext cx="53970" cy="163311"/>
              </a:xfrm>
              <a:custGeom>
                <a:avLst/>
                <a:gdLst/>
                <a:ahLst/>
                <a:cxnLst/>
                <a:rect l="l" t="t" r="r" b="b"/>
                <a:pathLst>
                  <a:path w="53970" h="163311" extrusionOk="0">
                    <a:moveTo>
                      <a:pt x="38884" y="163240"/>
                    </a:moveTo>
                    <a:cubicBezTo>
                      <a:pt x="38884" y="163240"/>
                      <a:pt x="38385" y="163240"/>
                      <a:pt x="38100" y="163240"/>
                    </a:cubicBezTo>
                    <a:cubicBezTo>
                      <a:pt x="32826" y="162813"/>
                      <a:pt x="28906" y="158180"/>
                      <a:pt x="29334" y="152978"/>
                    </a:cubicBezTo>
                    <a:cubicBezTo>
                      <a:pt x="31186" y="130385"/>
                      <a:pt x="35890" y="53130"/>
                      <a:pt x="34750" y="43794"/>
                    </a:cubicBezTo>
                    <a:cubicBezTo>
                      <a:pt x="33467" y="33246"/>
                      <a:pt x="29761" y="25050"/>
                      <a:pt x="24487" y="21415"/>
                    </a:cubicBezTo>
                    <a:cubicBezTo>
                      <a:pt x="21067" y="19063"/>
                      <a:pt x="16932" y="18493"/>
                      <a:pt x="11730" y="19705"/>
                    </a:cubicBezTo>
                    <a:cubicBezTo>
                      <a:pt x="6599" y="20916"/>
                      <a:pt x="1468" y="17709"/>
                      <a:pt x="256" y="12578"/>
                    </a:cubicBezTo>
                    <a:cubicBezTo>
                      <a:pt x="-955" y="7447"/>
                      <a:pt x="2252" y="2315"/>
                      <a:pt x="7383" y="1103"/>
                    </a:cubicBezTo>
                    <a:cubicBezTo>
                      <a:pt x="17859" y="-1320"/>
                      <a:pt x="27552" y="248"/>
                      <a:pt x="35463" y="5807"/>
                    </a:cubicBezTo>
                    <a:cubicBezTo>
                      <a:pt x="45298" y="12649"/>
                      <a:pt x="51783" y="25406"/>
                      <a:pt x="53708" y="41584"/>
                    </a:cubicBezTo>
                    <a:cubicBezTo>
                      <a:pt x="55275" y="54698"/>
                      <a:pt x="49360" y="141646"/>
                      <a:pt x="48362" y="154545"/>
                    </a:cubicBezTo>
                    <a:cubicBezTo>
                      <a:pt x="47935" y="159534"/>
                      <a:pt x="43801" y="163312"/>
                      <a:pt x="38884" y="16331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753;p3">
                <a:extLst>
                  <a:ext uri="{FF2B5EF4-FFF2-40B4-BE49-F238E27FC236}">
                    <a16:creationId xmlns:a16="http://schemas.microsoft.com/office/drawing/2014/main" id="{0E6AFFAC-F85C-82FB-D4C3-FD70BF59C11E}"/>
                  </a:ext>
                </a:extLst>
              </p:cNvPr>
              <p:cNvSpPr/>
              <p:nvPr/>
            </p:nvSpPr>
            <p:spPr>
              <a:xfrm>
                <a:off x="10447138" y="4916956"/>
                <a:ext cx="56186" cy="169706"/>
              </a:xfrm>
              <a:custGeom>
                <a:avLst/>
                <a:gdLst/>
                <a:ahLst/>
                <a:cxnLst/>
                <a:rect l="l" t="t" r="r" b="b"/>
                <a:pathLst>
                  <a:path w="56186" h="169706" extrusionOk="0">
                    <a:moveTo>
                      <a:pt x="46645" y="169707"/>
                    </a:moveTo>
                    <a:cubicBezTo>
                      <a:pt x="42939" y="169707"/>
                      <a:pt x="39447" y="167569"/>
                      <a:pt x="37879" y="163934"/>
                    </a:cubicBezTo>
                    <a:lnTo>
                      <a:pt x="28258" y="141770"/>
                    </a:lnTo>
                    <a:cubicBezTo>
                      <a:pt x="27687" y="140415"/>
                      <a:pt x="27403" y="138919"/>
                      <a:pt x="27474" y="137494"/>
                    </a:cubicBezTo>
                    <a:cubicBezTo>
                      <a:pt x="29185" y="103783"/>
                      <a:pt x="31750" y="51614"/>
                      <a:pt x="31536" y="45841"/>
                    </a:cubicBezTo>
                    <a:cubicBezTo>
                      <a:pt x="31180" y="35650"/>
                      <a:pt x="27759" y="27169"/>
                      <a:pt x="22200" y="22537"/>
                    </a:cubicBezTo>
                    <a:cubicBezTo>
                      <a:pt x="18850" y="19757"/>
                      <a:pt x="15002" y="18617"/>
                      <a:pt x="10939" y="19258"/>
                    </a:cubicBezTo>
                    <a:cubicBezTo>
                      <a:pt x="5737" y="20042"/>
                      <a:pt x="890" y="16407"/>
                      <a:pt x="106" y="11205"/>
                    </a:cubicBezTo>
                    <a:cubicBezTo>
                      <a:pt x="-677" y="6002"/>
                      <a:pt x="2957" y="1156"/>
                      <a:pt x="8160" y="372"/>
                    </a:cubicBezTo>
                    <a:cubicBezTo>
                      <a:pt x="17568" y="-1053"/>
                      <a:pt x="26904" y="1655"/>
                      <a:pt x="34387" y="7855"/>
                    </a:cubicBezTo>
                    <a:cubicBezTo>
                      <a:pt x="44294" y="16122"/>
                      <a:pt x="50066" y="29307"/>
                      <a:pt x="50565" y="45129"/>
                    </a:cubicBezTo>
                    <a:cubicBezTo>
                      <a:pt x="50850" y="53040"/>
                      <a:pt x="47429" y="120888"/>
                      <a:pt x="46645" y="136210"/>
                    </a:cubicBezTo>
                    <a:lnTo>
                      <a:pt x="55411" y="156308"/>
                    </a:lnTo>
                    <a:cubicBezTo>
                      <a:pt x="57478" y="161155"/>
                      <a:pt x="55268" y="166785"/>
                      <a:pt x="50494" y="168852"/>
                    </a:cubicBezTo>
                    <a:cubicBezTo>
                      <a:pt x="49282" y="169422"/>
                      <a:pt x="47928" y="169636"/>
                      <a:pt x="46717" y="16963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8" name="Google Shape;754;p3">
            <a:extLst>
              <a:ext uri="{FF2B5EF4-FFF2-40B4-BE49-F238E27FC236}">
                <a16:creationId xmlns:a16="http://schemas.microsoft.com/office/drawing/2014/main" id="{4C97EF68-FFE6-1C26-A8BC-27A62E8332B0}"/>
              </a:ext>
            </a:extLst>
          </p:cNvPr>
          <p:cNvGrpSpPr/>
          <p:nvPr/>
        </p:nvGrpSpPr>
        <p:grpSpPr>
          <a:xfrm>
            <a:off x="5639717" y="3782980"/>
            <a:ext cx="646576" cy="373938"/>
            <a:chOff x="5303694" y="3373888"/>
            <a:chExt cx="881662" cy="509897"/>
          </a:xfrm>
        </p:grpSpPr>
        <p:sp>
          <p:nvSpPr>
            <p:cNvPr id="119" name="Google Shape;755;p3">
              <a:extLst>
                <a:ext uri="{FF2B5EF4-FFF2-40B4-BE49-F238E27FC236}">
                  <a16:creationId xmlns:a16="http://schemas.microsoft.com/office/drawing/2014/main" id="{6B21746F-EEF2-B107-5BE6-2CDFF6671FFA}"/>
                </a:ext>
              </a:extLst>
            </p:cNvPr>
            <p:cNvSpPr/>
            <p:nvPr/>
          </p:nvSpPr>
          <p:spPr>
            <a:xfrm>
              <a:off x="5414334" y="3698787"/>
              <a:ext cx="88350" cy="68830"/>
            </a:xfrm>
            <a:custGeom>
              <a:avLst/>
              <a:gdLst/>
              <a:ahLst/>
              <a:cxnLst/>
              <a:rect l="l" t="t" r="r" b="b"/>
              <a:pathLst>
                <a:path w="88350" h="68830" extrusionOk="0">
                  <a:moveTo>
                    <a:pt x="10161" y="68831"/>
                  </a:moveTo>
                  <a:cubicBezTo>
                    <a:pt x="5600" y="68831"/>
                    <a:pt x="1537" y="65552"/>
                    <a:pt x="753" y="60920"/>
                  </a:cubicBezTo>
                  <a:cubicBezTo>
                    <a:pt x="-2881" y="39895"/>
                    <a:pt x="6811" y="19655"/>
                    <a:pt x="26054" y="8181"/>
                  </a:cubicBezTo>
                  <a:cubicBezTo>
                    <a:pt x="45296" y="-3294"/>
                    <a:pt x="68886" y="-2652"/>
                    <a:pt x="84708" y="9820"/>
                  </a:cubicBezTo>
                  <a:cubicBezTo>
                    <a:pt x="88842" y="13098"/>
                    <a:pt x="89554" y="19085"/>
                    <a:pt x="86347" y="23218"/>
                  </a:cubicBezTo>
                  <a:cubicBezTo>
                    <a:pt x="83069" y="27352"/>
                    <a:pt x="77082" y="28065"/>
                    <a:pt x="72949" y="24786"/>
                  </a:cubicBezTo>
                  <a:cubicBezTo>
                    <a:pt x="61760" y="15949"/>
                    <a:pt x="46223" y="18301"/>
                    <a:pt x="35818" y="24501"/>
                  </a:cubicBezTo>
                  <a:cubicBezTo>
                    <a:pt x="23345" y="31984"/>
                    <a:pt x="17216" y="44314"/>
                    <a:pt x="19497" y="57570"/>
                  </a:cubicBezTo>
                  <a:cubicBezTo>
                    <a:pt x="20424" y="62773"/>
                    <a:pt x="16932" y="67690"/>
                    <a:pt x="11729" y="68617"/>
                  </a:cubicBezTo>
                  <a:cubicBezTo>
                    <a:pt x="11158" y="68688"/>
                    <a:pt x="10660" y="68759"/>
                    <a:pt x="10090" y="6875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756;p3">
              <a:extLst>
                <a:ext uri="{FF2B5EF4-FFF2-40B4-BE49-F238E27FC236}">
                  <a16:creationId xmlns:a16="http://schemas.microsoft.com/office/drawing/2014/main" id="{638CCCE7-1FFB-5ED3-2C03-DE3AA7566A23}"/>
                </a:ext>
              </a:extLst>
            </p:cNvPr>
            <p:cNvSpPr/>
            <p:nvPr/>
          </p:nvSpPr>
          <p:spPr>
            <a:xfrm>
              <a:off x="5339469" y="3742657"/>
              <a:ext cx="94554" cy="65085"/>
            </a:xfrm>
            <a:custGeom>
              <a:avLst/>
              <a:gdLst/>
              <a:ahLst/>
              <a:cxnLst/>
              <a:rect l="l" t="t" r="r" b="b"/>
              <a:pathLst>
                <a:path w="94554" h="65085" extrusionOk="0">
                  <a:moveTo>
                    <a:pt x="9623" y="65085"/>
                  </a:moveTo>
                  <a:cubicBezTo>
                    <a:pt x="4635" y="65085"/>
                    <a:pt x="430" y="61165"/>
                    <a:pt x="73" y="56105"/>
                  </a:cubicBezTo>
                  <a:cubicBezTo>
                    <a:pt x="-924" y="39428"/>
                    <a:pt x="8341" y="21682"/>
                    <a:pt x="23663" y="10849"/>
                  </a:cubicBezTo>
                  <a:cubicBezTo>
                    <a:pt x="34140" y="3437"/>
                    <a:pt x="56519" y="-6968"/>
                    <a:pt x="88732" y="6573"/>
                  </a:cubicBezTo>
                  <a:cubicBezTo>
                    <a:pt x="93578" y="8640"/>
                    <a:pt x="95859" y="14199"/>
                    <a:pt x="93792" y="19045"/>
                  </a:cubicBezTo>
                  <a:cubicBezTo>
                    <a:pt x="91725" y="23892"/>
                    <a:pt x="86166" y="26172"/>
                    <a:pt x="81320" y="24105"/>
                  </a:cubicBezTo>
                  <a:cubicBezTo>
                    <a:pt x="63717" y="16693"/>
                    <a:pt x="47182" y="17477"/>
                    <a:pt x="34710" y="26315"/>
                  </a:cubicBezTo>
                  <a:cubicBezTo>
                    <a:pt x="24804" y="33299"/>
                    <a:pt x="18603" y="44773"/>
                    <a:pt x="19174" y="54822"/>
                  </a:cubicBezTo>
                  <a:cubicBezTo>
                    <a:pt x="19459" y="60096"/>
                    <a:pt x="15468" y="64586"/>
                    <a:pt x="10194" y="64943"/>
                  </a:cubicBezTo>
                  <a:cubicBezTo>
                    <a:pt x="9980" y="64943"/>
                    <a:pt x="9837" y="64943"/>
                    <a:pt x="9623" y="6494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757;p3">
              <a:extLst>
                <a:ext uri="{FF2B5EF4-FFF2-40B4-BE49-F238E27FC236}">
                  <a16:creationId xmlns:a16="http://schemas.microsoft.com/office/drawing/2014/main" id="{88FF0E64-3809-A827-BA6B-BEF7346A55B6}"/>
                </a:ext>
              </a:extLst>
            </p:cNvPr>
            <p:cNvSpPr/>
            <p:nvPr/>
          </p:nvSpPr>
          <p:spPr>
            <a:xfrm>
              <a:off x="5415045" y="3748576"/>
              <a:ext cx="46254" cy="135209"/>
            </a:xfrm>
            <a:custGeom>
              <a:avLst/>
              <a:gdLst/>
              <a:ahLst/>
              <a:cxnLst/>
              <a:rect l="l" t="t" r="r" b="b"/>
              <a:pathLst>
                <a:path w="46254" h="135209" extrusionOk="0">
                  <a:moveTo>
                    <a:pt x="35962" y="135138"/>
                  </a:moveTo>
                  <a:cubicBezTo>
                    <a:pt x="35962" y="135138"/>
                    <a:pt x="35463" y="135138"/>
                    <a:pt x="35249" y="135138"/>
                  </a:cubicBezTo>
                  <a:cubicBezTo>
                    <a:pt x="29975" y="134782"/>
                    <a:pt x="26055" y="130221"/>
                    <a:pt x="26412" y="124947"/>
                  </a:cubicBezTo>
                  <a:cubicBezTo>
                    <a:pt x="31899" y="48831"/>
                    <a:pt x="2822" y="16333"/>
                    <a:pt x="2536" y="16048"/>
                  </a:cubicBezTo>
                  <a:cubicBezTo>
                    <a:pt x="-1027" y="12199"/>
                    <a:pt x="-813" y="6141"/>
                    <a:pt x="3035" y="2578"/>
                  </a:cubicBezTo>
                  <a:cubicBezTo>
                    <a:pt x="6884" y="-986"/>
                    <a:pt x="12870" y="-843"/>
                    <a:pt x="16434" y="2934"/>
                  </a:cubicBezTo>
                  <a:cubicBezTo>
                    <a:pt x="17859" y="4431"/>
                    <a:pt x="51641" y="40992"/>
                    <a:pt x="45512" y="126372"/>
                  </a:cubicBezTo>
                  <a:cubicBezTo>
                    <a:pt x="45156" y="131361"/>
                    <a:pt x="40950" y="135209"/>
                    <a:pt x="36033" y="1352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758;p3">
              <a:extLst>
                <a:ext uri="{FF2B5EF4-FFF2-40B4-BE49-F238E27FC236}">
                  <a16:creationId xmlns:a16="http://schemas.microsoft.com/office/drawing/2014/main" id="{D16B9875-FAB7-36D5-4691-7972171FB44A}"/>
                </a:ext>
              </a:extLst>
            </p:cNvPr>
            <p:cNvSpPr/>
            <p:nvPr/>
          </p:nvSpPr>
          <p:spPr>
            <a:xfrm>
              <a:off x="5660686" y="3681392"/>
              <a:ext cx="95730" cy="58145"/>
            </a:xfrm>
            <a:custGeom>
              <a:avLst/>
              <a:gdLst/>
              <a:ahLst/>
              <a:cxnLst/>
              <a:rect l="l" t="t" r="r" b="b"/>
              <a:pathLst>
                <a:path w="95730" h="58145" extrusionOk="0">
                  <a:moveTo>
                    <a:pt x="86158" y="58145"/>
                  </a:moveTo>
                  <a:cubicBezTo>
                    <a:pt x="81169" y="58145"/>
                    <a:pt x="76965" y="54296"/>
                    <a:pt x="76608" y="49236"/>
                  </a:cubicBezTo>
                  <a:cubicBezTo>
                    <a:pt x="75753" y="35838"/>
                    <a:pt x="66916" y="25219"/>
                    <a:pt x="53018" y="20871"/>
                  </a:cubicBezTo>
                  <a:cubicBezTo>
                    <a:pt x="41473" y="17308"/>
                    <a:pt x="25865" y="18662"/>
                    <a:pt x="17027" y="29851"/>
                  </a:cubicBezTo>
                  <a:cubicBezTo>
                    <a:pt x="13749" y="33985"/>
                    <a:pt x="7763" y="34698"/>
                    <a:pt x="3629" y="31419"/>
                  </a:cubicBezTo>
                  <a:cubicBezTo>
                    <a:pt x="-504" y="28141"/>
                    <a:pt x="-1217" y="22154"/>
                    <a:pt x="2061" y="18021"/>
                  </a:cubicBezTo>
                  <a:cubicBezTo>
                    <a:pt x="14533" y="2199"/>
                    <a:pt x="37339" y="-4001"/>
                    <a:pt x="58720" y="2626"/>
                  </a:cubicBezTo>
                  <a:cubicBezTo>
                    <a:pt x="80172" y="9255"/>
                    <a:pt x="94354" y="26644"/>
                    <a:pt x="95709" y="47954"/>
                  </a:cubicBezTo>
                  <a:cubicBezTo>
                    <a:pt x="96065" y="53227"/>
                    <a:pt x="92074" y="57789"/>
                    <a:pt x="86800" y="58074"/>
                  </a:cubicBezTo>
                  <a:cubicBezTo>
                    <a:pt x="86586" y="58074"/>
                    <a:pt x="86372" y="58074"/>
                    <a:pt x="86158" y="5807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759;p3">
              <a:extLst>
                <a:ext uri="{FF2B5EF4-FFF2-40B4-BE49-F238E27FC236}">
                  <a16:creationId xmlns:a16="http://schemas.microsoft.com/office/drawing/2014/main" id="{BA513E8D-64BF-D1C1-CFAD-3FCF9CF72215}"/>
                </a:ext>
              </a:extLst>
            </p:cNvPr>
            <p:cNvSpPr/>
            <p:nvPr/>
          </p:nvSpPr>
          <p:spPr>
            <a:xfrm>
              <a:off x="5737284" y="3706999"/>
              <a:ext cx="101791" cy="53776"/>
            </a:xfrm>
            <a:custGeom>
              <a:avLst/>
              <a:gdLst/>
              <a:ahLst/>
              <a:cxnLst/>
              <a:rect l="l" t="t" r="r" b="b"/>
              <a:pathLst>
                <a:path w="101791" h="53776" extrusionOk="0">
                  <a:moveTo>
                    <a:pt x="92232" y="53776"/>
                  </a:moveTo>
                  <a:cubicBezTo>
                    <a:pt x="87671" y="53776"/>
                    <a:pt x="83680" y="50569"/>
                    <a:pt x="82825" y="45937"/>
                  </a:cubicBezTo>
                  <a:cubicBezTo>
                    <a:pt x="81043" y="36030"/>
                    <a:pt x="72277" y="26338"/>
                    <a:pt x="61017" y="21848"/>
                  </a:cubicBezTo>
                  <a:cubicBezTo>
                    <a:pt x="46834" y="16217"/>
                    <a:pt x="30514" y="19282"/>
                    <a:pt x="15191" y="30614"/>
                  </a:cubicBezTo>
                  <a:cubicBezTo>
                    <a:pt x="10915" y="33750"/>
                    <a:pt x="4999" y="32823"/>
                    <a:pt x="1863" y="28618"/>
                  </a:cubicBezTo>
                  <a:cubicBezTo>
                    <a:pt x="-1273" y="24342"/>
                    <a:pt x="-346" y="18427"/>
                    <a:pt x="3859" y="15291"/>
                  </a:cubicBezTo>
                  <a:cubicBezTo>
                    <a:pt x="32010" y="-5448"/>
                    <a:pt x="56170" y="-602"/>
                    <a:pt x="68072" y="4102"/>
                  </a:cubicBezTo>
                  <a:cubicBezTo>
                    <a:pt x="85533" y="11015"/>
                    <a:pt x="98647" y="26124"/>
                    <a:pt x="101640" y="42516"/>
                  </a:cubicBezTo>
                  <a:cubicBezTo>
                    <a:pt x="102566" y="47718"/>
                    <a:pt x="99146" y="52636"/>
                    <a:pt x="93943" y="53633"/>
                  </a:cubicBezTo>
                  <a:cubicBezTo>
                    <a:pt x="93373" y="53705"/>
                    <a:pt x="92803" y="53776"/>
                    <a:pt x="92232" y="5377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760;p3">
              <a:extLst>
                <a:ext uri="{FF2B5EF4-FFF2-40B4-BE49-F238E27FC236}">
                  <a16:creationId xmlns:a16="http://schemas.microsoft.com/office/drawing/2014/main" id="{EDD9AC2A-6936-FBA7-4DC0-18C7DCF0CDEE}"/>
                </a:ext>
              </a:extLst>
            </p:cNvPr>
            <p:cNvSpPr/>
            <p:nvPr/>
          </p:nvSpPr>
          <p:spPr>
            <a:xfrm>
              <a:off x="5725287" y="3720423"/>
              <a:ext cx="31122" cy="159300"/>
            </a:xfrm>
            <a:custGeom>
              <a:avLst/>
              <a:gdLst/>
              <a:ahLst/>
              <a:cxnLst/>
              <a:rect l="l" t="t" r="r" b="b"/>
              <a:pathLst>
                <a:path w="31122" h="159300" extrusionOk="0">
                  <a:moveTo>
                    <a:pt x="17923" y="159301"/>
                  </a:moveTo>
                  <a:cubicBezTo>
                    <a:pt x="13718" y="159301"/>
                    <a:pt x="9869" y="156521"/>
                    <a:pt x="8729" y="152245"/>
                  </a:cubicBezTo>
                  <a:cubicBezTo>
                    <a:pt x="-4099" y="104495"/>
                    <a:pt x="-2745" y="51399"/>
                    <a:pt x="12506" y="6500"/>
                  </a:cubicBezTo>
                  <a:cubicBezTo>
                    <a:pt x="14217" y="1511"/>
                    <a:pt x="19562" y="-1197"/>
                    <a:pt x="24622" y="513"/>
                  </a:cubicBezTo>
                  <a:cubicBezTo>
                    <a:pt x="29611" y="2224"/>
                    <a:pt x="32319" y="7640"/>
                    <a:pt x="30609" y="12629"/>
                  </a:cubicBezTo>
                  <a:cubicBezTo>
                    <a:pt x="16569" y="54036"/>
                    <a:pt x="15286" y="103069"/>
                    <a:pt x="27188" y="147256"/>
                  </a:cubicBezTo>
                  <a:cubicBezTo>
                    <a:pt x="28542" y="152316"/>
                    <a:pt x="25549" y="157590"/>
                    <a:pt x="20417" y="158944"/>
                  </a:cubicBezTo>
                  <a:cubicBezTo>
                    <a:pt x="19562" y="159158"/>
                    <a:pt x="18778" y="159301"/>
                    <a:pt x="17923" y="15930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761;p3">
              <a:extLst>
                <a:ext uri="{FF2B5EF4-FFF2-40B4-BE49-F238E27FC236}">
                  <a16:creationId xmlns:a16="http://schemas.microsoft.com/office/drawing/2014/main" id="{AB700C90-E7A8-91C9-1BC5-91FE89E09993}"/>
                </a:ext>
              </a:extLst>
            </p:cNvPr>
            <p:cNvSpPr/>
            <p:nvPr/>
          </p:nvSpPr>
          <p:spPr>
            <a:xfrm>
              <a:off x="5524220" y="3728822"/>
              <a:ext cx="87375" cy="51195"/>
            </a:xfrm>
            <a:custGeom>
              <a:avLst/>
              <a:gdLst/>
              <a:ahLst/>
              <a:cxnLst/>
              <a:rect l="l" t="t" r="r" b="b"/>
              <a:pathLst>
                <a:path w="87375" h="51195" extrusionOk="0">
                  <a:moveTo>
                    <a:pt x="77877" y="51125"/>
                  </a:moveTo>
                  <a:cubicBezTo>
                    <a:pt x="74029" y="51125"/>
                    <a:pt x="70465" y="48844"/>
                    <a:pt x="68969" y="45067"/>
                  </a:cubicBezTo>
                  <a:cubicBezTo>
                    <a:pt x="54501" y="8078"/>
                    <a:pt x="17085" y="20835"/>
                    <a:pt x="12880" y="22403"/>
                  </a:cubicBezTo>
                  <a:cubicBezTo>
                    <a:pt x="7962" y="24256"/>
                    <a:pt x="2475" y="21762"/>
                    <a:pt x="622" y="16844"/>
                  </a:cubicBezTo>
                  <a:cubicBezTo>
                    <a:pt x="-1231" y="11927"/>
                    <a:pt x="1192" y="6439"/>
                    <a:pt x="6109" y="4586"/>
                  </a:cubicBezTo>
                  <a:cubicBezTo>
                    <a:pt x="26421" y="-3182"/>
                    <a:pt x="69396" y="-6104"/>
                    <a:pt x="86715" y="38154"/>
                  </a:cubicBezTo>
                  <a:cubicBezTo>
                    <a:pt x="88639" y="43071"/>
                    <a:pt x="86216" y="48630"/>
                    <a:pt x="81298" y="50554"/>
                  </a:cubicBezTo>
                  <a:cubicBezTo>
                    <a:pt x="80158" y="50982"/>
                    <a:pt x="78946" y="51196"/>
                    <a:pt x="77806" y="5119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762;p3">
              <a:extLst>
                <a:ext uri="{FF2B5EF4-FFF2-40B4-BE49-F238E27FC236}">
                  <a16:creationId xmlns:a16="http://schemas.microsoft.com/office/drawing/2014/main" id="{9D2A1D14-CC15-7D2A-28DA-5F5CF695B749}"/>
                </a:ext>
              </a:extLst>
            </p:cNvPr>
            <p:cNvSpPr/>
            <p:nvPr/>
          </p:nvSpPr>
          <p:spPr>
            <a:xfrm>
              <a:off x="5592542" y="3751403"/>
              <a:ext cx="87288" cy="38378"/>
            </a:xfrm>
            <a:custGeom>
              <a:avLst/>
              <a:gdLst/>
              <a:ahLst/>
              <a:cxnLst/>
              <a:rect l="l" t="t" r="r" b="b"/>
              <a:pathLst>
                <a:path w="87288" h="38378" extrusionOk="0">
                  <a:moveTo>
                    <a:pt x="77760" y="38379"/>
                  </a:moveTo>
                  <a:cubicBezTo>
                    <a:pt x="74481" y="38379"/>
                    <a:pt x="71346" y="36739"/>
                    <a:pt x="69564" y="33746"/>
                  </a:cubicBezTo>
                  <a:cubicBezTo>
                    <a:pt x="67782" y="30895"/>
                    <a:pt x="51604" y="6949"/>
                    <a:pt x="14117" y="27332"/>
                  </a:cubicBezTo>
                  <a:cubicBezTo>
                    <a:pt x="9484" y="29826"/>
                    <a:pt x="3711" y="28116"/>
                    <a:pt x="1146" y="23483"/>
                  </a:cubicBezTo>
                  <a:cubicBezTo>
                    <a:pt x="-1349" y="18851"/>
                    <a:pt x="362" y="13078"/>
                    <a:pt x="4994" y="10512"/>
                  </a:cubicBezTo>
                  <a:cubicBezTo>
                    <a:pt x="59658" y="-19207"/>
                    <a:pt x="85671" y="23483"/>
                    <a:pt x="85956" y="23911"/>
                  </a:cubicBezTo>
                  <a:cubicBezTo>
                    <a:pt x="88664" y="28472"/>
                    <a:pt x="87096" y="34316"/>
                    <a:pt x="82606" y="36953"/>
                  </a:cubicBezTo>
                  <a:cubicBezTo>
                    <a:pt x="81109" y="37880"/>
                    <a:pt x="79399" y="38307"/>
                    <a:pt x="77760" y="3830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763;p3">
              <a:extLst>
                <a:ext uri="{FF2B5EF4-FFF2-40B4-BE49-F238E27FC236}">
                  <a16:creationId xmlns:a16="http://schemas.microsoft.com/office/drawing/2014/main" id="{C2FD2F22-FC9D-8262-861F-6AF0160E48CE}"/>
                </a:ext>
              </a:extLst>
            </p:cNvPr>
            <p:cNvSpPr/>
            <p:nvPr/>
          </p:nvSpPr>
          <p:spPr>
            <a:xfrm>
              <a:off x="5576996" y="3760759"/>
              <a:ext cx="34667" cy="118679"/>
            </a:xfrm>
            <a:custGeom>
              <a:avLst/>
              <a:gdLst/>
              <a:ahLst/>
              <a:cxnLst/>
              <a:rect l="l" t="t" r="r" b="b"/>
              <a:pathLst>
                <a:path w="34667" h="118679" extrusionOk="0">
                  <a:moveTo>
                    <a:pt x="11275" y="118679"/>
                  </a:moveTo>
                  <a:cubicBezTo>
                    <a:pt x="6571" y="118679"/>
                    <a:pt x="2438" y="115187"/>
                    <a:pt x="1796" y="110341"/>
                  </a:cubicBezTo>
                  <a:cubicBezTo>
                    <a:pt x="-3122" y="72711"/>
                    <a:pt x="2153" y="35508"/>
                    <a:pt x="16477" y="5433"/>
                  </a:cubicBezTo>
                  <a:cubicBezTo>
                    <a:pt x="18758" y="658"/>
                    <a:pt x="24459" y="-1338"/>
                    <a:pt x="29235" y="943"/>
                  </a:cubicBezTo>
                  <a:cubicBezTo>
                    <a:pt x="34010" y="3223"/>
                    <a:pt x="36005" y="8925"/>
                    <a:pt x="33725" y="13700"/>
                  </a:cubicBezTo>
                  <a:cubicBezTo>
                    <a:pt x="21110" y="40069"/>
                    <a:pt x="16335" y="74421"/>
                    <a:pt x="20754" y="107917"/>
                  </a:cubicBezTo>
                  <a:cubicBezTo>
                    <a:pt x="21466" y="113120"/>
                    <a:pt x="17760" y="117966"/>
                    <a:pt x="12486" y="118608"/>
                  </a:cubicBezTo>
                  <a:cubicBezTo>
                    <a:pt x="12059" y="118608"/>
                    <a:pt x="11631" y="118679"/>
                    <a:pt x="11203" y="11867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764;p3">
              <a:extLst>
                <a:ext uri="{FF2B5EF4-FFF2-40B4-BE49-F238E27FC236}">
                  <a16:creationId xmlns:a16="http://schemas.microsoft.com/office/drawing/2014/main" id="{2CB7EBE8-D209-1446-0316-0F47631644EB}"/>
                </a:ext>
              </a:extLst>
            </p:cNvPr>
            <p:cNvSpPr/>
            <p:nvPr/>
          </p:nvSpPr>
          <p:spPr>
            <a:xfrm>
              <a:off x="5860788" y="3736493"/>
              <a:ext cx="91183" cy="43881"/>
            </a:xfrm>
            <a:custGeom>
              <a:avLst/>
              <a:gdLst/>
              <a:ahLst/>
              <a:cxnLst/>
              <a:rect l="l" t="t" r="r" b="b"/>
              <a:pathLst>
                <a:path w="91183" h="43881" extrusionOk="0">
                  <a:moveTo>
                    <a:pt x="81619" y="43881"/>
                  </a:moveTo>
                  <a:cubicBezTo>
                    <a:pt x="78340" y="43881"/>
                    <a:pt x="75204" y="42242"/>
                    <a:pt x="73423" y="39249"/>
                  </a:cubicBezTo>
                  <a:cubicBezTo>
                    <a:pt x="52969" y="5182"/>
                    <a:pt x="18261" y="23926"/>
                    <a:pt x="14341" y="26207"/>
                  </a:cubicBezTo>
                  <a:cubicBezTo>
                    <a:pt x="9780" y="28844"/>
                    <a:pt x="3936" y="27276"/>
                    <a:pt x="1299" y="22786"/>
                  </a:cubicBezTo>
                  <a:cubicBezTo>
                    <a:pt x="-1338" y="18225"/>
                    <a:pt x="158" y="12452"/>
                    <a:pt x="4720" y="9744"/>
                  </a:cubicBezTo>
                  <a:cubicBezTo>
                    <a:pt x="23464" y="-1303"/>
                    <a:pt x="65369" y="-11281"/>
                    <a:pt x="89815" y="29414"/>
                  </a:cubicBezTo>
                  <a:cubicBezTo>
                    <a:pt x="92523" y="33904"/>
                    <a:pt x="91098" y="39819"/>
                    <a:pt x="86536" y="42527"/>
                  </a:cubicBezTo>
                  <a:cubicBezTo>
                    <a:pt x="84968" y="43454"/>
                    <a:pt x="83329" y="43881"/>
                    <a:pt x="81619" y="4388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765;p3">
              <a:extLst>
                <a:ext uri="{FF2B5EF4-FFF2-40B4-BE49-F238E27FC236}">
                  <a16:creationId xmlns:a16="http://schemas.microsoft.com/office/drawing/2014/main" id="{867DDECF-ED79-35FB-1FE2-A5EFF041EC4C}"/>
                </a:ext>
              </a:extLst>
            </p:cNvPr>
            <p:cNvSpPr/>
            <p:nvPr/>
          </p:nvSpPr>
          <p:spPr>
            <a:xfrm>
              <a:off x="5932867" y="3746117"/>
              <a:ext cx="87971" cy="34400"/>
            </a:xfrm>
            <a:custGeom>
              <a:avLst/>
              <a:gdLst/>
              <a:ahLst/>
              <a:cxnLst/>
              <a:rect l="l" t="t" r="r" b="b"/>
              <a:pathLst>
                <a:path w="87971" h="34400" extrusionOk="0">
                  <a:moveTo>
                    <a:pt x="9539" y="34258"/>
                  </a:moveTo>
                  <a:cubicBezTo>
                    <a:pt x="6688" y="34258"/>
                    <a:pt x="3909" y="32975"/>
                    <a:pt x="2056" y="30623"/>
                  </a:cubicBezTo>
                  <a:cubicBezTo>
                    <a:pt x="-1223" y="26489"/>
                    <a:pt x="-510" y="20503"/>
                    <a:pt x="3695" y="17224"/>
                  </a:cubicBezTo>
                  <a:cubicBezTo>
                    <a:pt x="52656" y="-21189"/>
                    <a:pt x="85440" y="16583"/>
                    <a:pt x="85725" y="17011"/>
                  </a:cubicBezTo>
                  <a:cubicBezTo>
                    <a:pt x="89146" y="21073"/>
                    <a:pt x="88576" y="27060"/>
                    <a:pt x="84585" y="30481"/>
                  </a:cubicBezTo>
                  <a:cubicBezTo>
                    <a:pt x="80594" y="33830"/>
                    <a:pt x="74607" y="33331"/>
                    <a:pt x="71187" y="29412"/>
                  </a:cubicBezTo>
                  <a:cubicBezTo>
                    <a:pt x="68977" y="26917"/>
                    <a:pt x="49022" y="5964"/>
                    <a:pt x="15454" y="32333"/>
                  </a:cubicBezTo>
                  <a:cubicBezTo>
                    <a:pt x="13673" y="33687"/>
                    <a:pt x="11606" y="34400"/>
                    <a:pt x="9539" y="344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766;p3">
              <a:extLst>
                <a:ext uri="{FF2B5EF4-FFF2-40B4-BE49-F238E27FC236}">
                  <a16:creationId xmlns:a16="http://schemas.microsoft.com/office/drawing/2014/main" id="{337DC345-0337-8A7C-62B6-CB4F62CE5E6B}"/>
                </a:ext>
              </a:extLst>
            </p:cNvPr>
            <p:cNvSpPr/>
            <p:nvPr/>
          </p:nvSpPr>
          <p:spPr>
            <a:xfrm>
              <a:off x="5927057" y="3761270"/>
              <a:ext cx="27895" cy="119593"/>
            </a:xfrm>
            <a:custGeom>
              <a:avLst/>
              <a:gdLst/>
              <a:ahLst/>
              <a:cxnLst/>
              <a:rect l="l" t="t" r="r" b="b"/>
              <a:pathLst>
                <a:path w="27895" h="119593" extrusionOk="0">
                  <a:moveTo>
                    <a:pt x="18271" y="119594"/>
                  </a:moveTo>
                  <a:cubicBezTo>
                    <a:pt x="14209" y="119594"/>
                    <a:pt x="10432" y="116957"/>
                    <a:pt x="9149" y="112823"/>
                  </a:cubicBezTo>
                  <a:cubicBezTo>
                    <a:pt x="-1969" y="76547"/>
                    <a:pt x="-2967" y="38989"/>
                    <a:pt x="6227" y="6918"/>
                  </a:cubicBezTo>
                  <a:cubicBezTo>
                    <a:pt x="7652" y="1858"/>
                    <a:pt x="12926" y="-1065"/>
                    <a:pt x="18057" y="361"/>
                  </a:cubicBezTo>
                  <a:cubicBezTo>
                    <a:pt x="23118" y="1786"/>
                    <a:pt x="26040" y="7132"/>
                    <a:pt x="24614" y="12192"/>
                  </a:cubicBezTo>
                  <a:cubicBezTo>
                    <a:pt x="16561" y="40272"/>
                    <a:pt x="17559" y="74908"/>
                    <a:pt x="27465" y="107264"/>
                  </a:cubicBezTo>
                  <a:cubicBezTo>
                    <a:pt x="29033" y="112324"/>
                    <a:pt x="26182" y="117670"/>
                    <a:pt x="21122" y="119166"/>
                  </a:cubicBezTo>
                  <a:cubicBezTo>
                    <a:pt x="20195" y="119451"/>
                    <a:pt x="19269" y="119594"/>
                    <a:pt x="18342" y="11959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767;p3">
              <a:extLst>
                <a:ext uri="{FF2B5EF4-FFF2-40B4-BE49-F238E27FC236}">
                  <a16:creationId xmlns:a16="http://schemas.microsoft.com/office/drawing/2014/main" id="{42FFABEA-FE7B-2A1F-C08B-37AF6A7871E9}"/>
                </a:ext>
              </a:extLst>
            </p:cNvPr>
            <p:cNvSpPr/>
            <p:nvPr/>
          </p:nvSpPr>
          <p:spPr>
            <a:xfrm>
              <a:off x="5303694" y="3864614"/>
              <a:ext cx="781606" cy="19100"/>
            </a:xfrm>
            <a:custGeom>
              <a:avLst/>
              <a:gdLst/>
              <a:ahLst/>
              <a:cxnLst/>
              <a:rect l="l" t="t" r="r" b="b"/>
              <a:pathLst>
                <a:path w="781606" h="19100" extrusionOk="0">
                  <a:moveTo>
                    <a:pt x="772057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772057" y="0"/>
                  </a:lnTo>
                  <a:cubicBezTo>
                    <a:pt x="777330" y="0"/>
                    <a:pt x="781606" y="4276"/>
                    <a:pt x="781606" y="9550"/>
                  </a:cubicBezTo>
                  <a:cubicBezTo>
                    <a:pt x="781606" y="14824"/>
                    <a:pt x="777330" y="19100"/>
                    <a:pt x="772057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" name="Google Shape;768;p3">
              <a:extLst>
                <a:ext uri="{FF2B5EF4-FFF2-40B4-BE49-F238E27FC236}">
                  <a16:creationId xmlns:a16="http://schemas.microsoft.com/office/drawing/2014/main" id="{4FE62E96-5F4A-B052-4F83-E71849F21E6F}"/>
                </a:ext>
              </a:extLst>
            </p:cNvPr>
            <p:cNvGrpSpPr/>
            <p:nvPr/>
          </p:nvGrpSpPr>
          <p:grpSpPr>
            <a:xfrm>
              <a:off x="5696311" y="3395409"/>
              <a:ext cx="489045" cy="262596"/>
              <a:chOff x="5696311" y="3395409"/>
              <a:chExt cx="489045" cy="262596"/>
            </a:xfrm>
          </p:grpSpPr>
          <p:sp>
            <p:nvSpPr>
              <p:cNvPr id="136" name="Google Shape;769;p3">
                <a:extLst>
                  <a:ext uri="{FF2B5EF4-FFF2-40B4-BE49-F238E27FC236}">
                    <a16:creationId xmlns:a16="http://schemas.microsoft.com/office/drawing/2014/main" id="{5AE11D75-E375-B5DB-356B-4EFFA4E610E9}"/>
                  </a:ext>
                </a:extLst>
              </p:cNvPr>
              <p:cNvSpPr/>
              <p:nvPr/>
            </p:nvSpPr>
            <p:spPr>
              <a:xfrm>
                <a:off x="5696311" y="3395409"/>
                <a:ext cx="425764" cy="262596"/>
              </a:xfrm>
              <a:custGeom>
                <a:avLst/>
                <a:gdLst/>
                <a:ahLst/>
                <a:cxnLst/>
                <a:rect l="l" t="t" r="r" b="b"/>
                <a:pathLst>
                  <a:path w="425764" h="262596" extrusionOk="0">
                    <a:moveTo>
                      <a:pt x="387350" y="262525"/>
                    </a:moveTo>
                    <a:lnTo>
                      <a:pt x="217730" y="262525"/>
                    </a:lnTo>
                    <a:cubicBezTo>
                      <a:pt x="196563" y="262525"/>
                      <a:pt x="179316" y="245278"/>
                      <a:pt x="179316" y="224111"/>
                    </a:cubicBezTo>
                    <a:lnTo>
                      <a:pt x="179316" y="210214"/>
                    </a:lnTo>
                    <a:lnTo>
                      <a:pt x="85384" y="124406"/>
                    </a:lnTo>
                    <a:lnTo>
                      <a:pt x="11692" y="141653"/>
                    </a:lnTo>
                    <a:cubicBezTo>
                      <a:pt x="7843" y="142580"/>
                      <a:pt x="3781" y="140940"/>
                      <a:pt x="1572" y="137591"/>
                    </a:cubicBezTo>
                    <a:cubicBezTo>
                      <a:pt x="-638" y="134241"/>
                      <a:pt x="-495" y="129894"/>
                      <a:pt x="1857" y="126687"/>
                    </a:cubicBezTo>
                    <a:lnTo>
                      <a:pt x="91869" y="3890"/>
                    </a:lnTo>
                    <a:cubicBezTo>
                      <a:pt x="94221" y="612"/>
                      <a:pt x="98426" y="-742"/>
                      <a:pt x="102275" y="398"/>
                    </a:cubicBezTo>
                    <a:cubicBezTo>
                      <a:pt x="106123" y="1538"/>
                      <a:pt x="108903" y="4959"/>
                      <a:pt x="109117" y="9022"/>
                    </a:cubicBezTo>
                    <a:lnTo>
                      <a:pt x="113179" y="82215"/>
                    </a:lnTo>
                    <a:lnTo>
                      <a:pt x="178105" y="111863"/>
                    </a:lnTo>
                    <a:cubicBezTo>
                      <a:pt x="178390" y="83141"/>
                      <a:pt x="201837" y="59908"/>
                      <a:pt x="230559" y="59908"/>
                    </a:cubicBezTo>
                    <a:lnTo>
                      <a:pt x="253080" y="59908"/>
                    </a:lnTo>
                    <a:cubicBezTo>
                      <a:pt x="257641" y="59908"/>
                      <a:pt x="261489" y="63115"/>
                      <a:pt x="262416" y="67533"/>
                    </a:cubicBezTo>
                    <a:cubicBezTo>
                      <a:pt x="266265" y="86491"/>
                      <a:pt x="283155" y="100246"/>
                      <a:pt x="302540" y="100246"/>
                    </a:cubicBezTo>
                    <a:cubicBezTo>
                      <a:pt x="321926" y="100246"/>
                      <a:pt x="338745" y="86491"/>
                      <a:pt x="342665" y="67533"/>
                    </a:cubicBezTo>
                    <a:cubicBezTo>
                      <a:pt x="343591" y="63115"/>
                      <a:pt x="347511" y="59908"/>
                      <a:pt x="352001" y="59908"/>
                    </a:cubicBezTo>
                    <a:lnTo>
                      <a:pt x="357702" y="59908"/>
                    </a:lnTo>
                    <a:cubicBezTo>
                      <a:pt x="395261" y="59908"/>
                      <a:pt x="425765" y="90411"/>
                      <a:pt x="425765" y="127970"/>
                    </a:cubicBezTo>
                    <a:lnTo>
                      <a:pt x="425765" y="224183"/>
                    </a:lnTo>
                    <a:cubicBezTo>
                      <a:pt x="425765" y="245349"/>
                      <a:pt x="408517" y="262596"/>
                      <a:pt x="387350" y="262596"/>
                    </a:cubicBezTo>
                    <a:close/>
                    <a:moveTo>
                      <a:pt x="88092" y="104380"/>
                    </a:moveTo>
                    <a:cubicBezTo>
                      <a:pt x="90444" y="104380"/>
                      <a:pt x="92724" y="105235"/>
                      <a:pt x="94506" y="106874"/>
                    </a:cubicBezTo>
                    <a:lnTo>
                      <a:pt x="195209" y="198882"/>
                    </a:lnTo>
                    <a:cubicBezTo>
                      <a:pt x="197205" y="200664"/>
                      <a:pt x="198345" y="203230"/>
                      <a:pt x="198345" y="205938"/>
                    </a:cubicBezTo>
                    <a:lnTo>
                      <a:pt x="198345" y="224111"/>
                    </a:lnTo>
                    <a:cubicBezTo>
                      <a:pt x="198345" y="234802"/>
                      <a:pt x="207040" y="243425"/>
                      <a:pt x="217659" y="243425"/>
                    </a:cubicBezTo>
                    <a:lnTo>
                      <a:pt x="387279" y="243425"/>
                    </a:lnTo>
                    <a:cubicBezTo>
                      <a:pt x="397969" y="243425"/>
                      <a:pt x="406593" y="234730"/>
                      <a:pt x="406593" y="224111"/>
                    </a:cubicBezTo>
                    <a:lnTo>
                      <a:pt x="406593" y="127898"/>
                    </a:lnTo>
                    <a:cubicBezTo>
                      <a:pt x="406593" y="101386"/>
                      <a:pt x="385426" y="79720"/>
                      <a:pt x="359128" y="78936"/>
                    </a:cubicBezTo>
                    <a:cubicBezTo>
                      <a:pt x="350861" y="102669"/>
                      <a:pt x="328126" y="119275"/>
                      <a:pt x="302398" y="119275"/>
                    </a:cubicBezTo>
                    <a:cubicBezTo>
                      <a:pt x="276670" y="119275"/>
                      <a:pt x="253935" y="102740"/>
                      <a:pt x="245668" y="78936"/>
                    </a:cubicBezTo>
                    <a:lnTo>
                      <a:pt x="230345" y="78936"/>
                    </a:lnTo>
                    <a:cubicBezTo>
                      <a:pt x="211958" y="78936"/>
                      <a:pt x="196991" y="93903"/>
                      <a:pt x="196991" y="112290"/>
                    </a:cubicBezTo>
                    <a:lnTo>
                      <a:pt x="196991" y="126615"/>
                    </a:lnTo>
                    <a:cubicBezTo>
                      <a:pt x="196991" y="129894"/>
                      <a:pt x="195352" y="132887"/>
                      <a:pt x="192572" y="134669"/>
                    </a:cubicBezTo>
                    <a:cubicBezTo>
                      <a:pt x="189864" y="136451"/>
                      <a:pt x="186372" y="136664"/>
                      <a:pt x="183450" y="135310"/>
                    </a:cubicBezTo>
                    <a:lnTo>
                      <a:pt x="99780" y="97110"/>
                    </a:lnTo>
                    <a:cubicBezTo>
                      <a:pt x="96573" y="95613"/>
                      <a:pt x="94435" y="92478"/>
                      <a:pt x="94221" y="88985"/>
                    </a:cubicBezTo>
                    <a:lnTo>
                      <a:pt x="91299" y="36674"/>
                    </a:lnTo>
                    <a:lnTo>
                      <a:pt x="32289" y="117208"/>
                    </a:lnTo>
                    <a:lnTo>
                      <a:pt x="85740" y="104736"/>
                    </a:lnTo>
                    <a:cubicBezTo>
                      <a:pt x="86453" y="104593"/>
                      <a:pt x="87166" y="104451"/>
                      <a:pt x="87878" y="104451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70;p3">
                <a:extLst>
                  <a:ext uri="{FF2B5EF4-FFF2-40B4-BE49-F238E27FC236}">
                    <a16:creationId xmlns:a16="http://schemas.microsoft.com/office/drawing/2014/main" id="{A9F5D094-ED2B-7041-A843-DCF7A2162B67}"/>
                  </a:ext>
                </a:extLst>
              </p:cNvPr>
              <p:cNvSpPr/>
              <p:nvPr/>
            </p:nvSpPr>
            <p:spPr>
              <a:xfrm>
                <a:off x="6088780" y="3468490"/>
                <a:ext cx="96576" cy="129649"/>
              </a:xfrm>
              <a:custGeom>
                <a:avLst/>
                <a:gdLst/>
                <a:ahLst/>
                <a:cxnLst/>
                <a:rect l="l" t="t" r="r" b="b"/>
                <a:pathLst>
                  <a:path w="96576" h="129649" extrusionOk="0">
                    <a:moveTo>
                      <a:pt x="23745" y="129579"/>
                    </a:moveTo>
                    <a:cubicBezTo>
                      <a:pt x="20039" y="129579"/>
                      <a:pt x="16476" y="127369"/>
                      <a:pt x="14979" y="123735"/>
                    </a:cubicBezTo>
                    <a:cubicBezTo>
                      <a:pt x="12912" y="118888"/>
                      <a:pt x="15193" y="113258"/>
                      <a:pt x="20039" y="111263"/>
                    </a:cubicBezTo>
                    <a:lnTo>
                      <a:pt x="65580" y="92020"/>
                    </a:lnTo>
                    <a:cubicBezTo>
                      <a:pt x="75059" y="88029"/>
                      <a:pt x="79834" y="77267"/>
                      <a:pt x="76342" y="67503"/>
                    </a:cubicBezTo>
                    <a:lnTo>
                      <a:pt x="63585" y="31940"/>
                    </a:lnTo>
                    <a:cubicBezTo>
                      <a:pt x="60306" y="22747"/>
                      <a:pt x="50614" y="17401"/>
                      <a:pt x="41135" y="19468"/>
                    </a:cubicBezTo>
                    <a:lnTo>
                      <a:pt x="11558" y="25882"/>
                    </a:lnTo>
                    <a:cubicBezTo>
                      <a:pt x="6427" y="27023"/>
                      <a:pt x="1295" y="23744"/>
                      <a:pt x="227" y="18613"/>
                    </a:cubicBezTo>
                    <a:cubicBezTo>
                      <a:pt x="-914" y="13482"/>
                      <a:pt x="2365" y="8350"/>
                      <a:pt x="7496" y="7281"/>
                    </a:cubicBezTo>
                    <a:lnTo>
                      <a:pt x="37073" y="867"/>
                    </a:lnTo>
                    <a:cubicBezTo>
                      <a:pt x="55959" y="-3195"/>
                      <a:pt x="75059" y="7352"/>
                      <a:pt x="81544" y="25526"/>
                    </a:cubicBezTo>
                    <a:lnTo>
                      <a:pt x="94302" y="61089"/>
                    </a:lnTo>
                    <a:cubicBezTo>
                      <a:pt x="101215" y="80332"/>
                      <a:pt x="91878" y="101641"/>
                      <a:pt x="72992" y="109623"/>
                    </a:cubicBezTo>
                    <a:lnTo>
                      <a:pt x="27451" y="128866"/>
                    </a:lnTo>
                    <a:cubicBezTo>
                      <a:pt x="26240" y="129365"/>
                      <a:pt x="24957" y="129650"/>
                      <a:pt x="23745" y="12965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" name="Google Shape;771;p3">
              <a:extLst>
                <a:ext uri="{FF2B5EF4-FFF2-40B4-BE49-F238E27FC236}">
                  <a16:creationId xmlns:a16="http://schemas.microsoft.com/office/drawing/2014/main" id="{A9B136A6-AED4-7D08-38AC-16977C1C4398}"/>
                </a:ext>
              </a:extLst>
            </p:cNvPr>
            <p:cNvSpPr/>
            <p:nvPr/>
          </p:nvSpPr>
          <p:spPr>
            <a:xfrm>
              <a:off x="5539016" y="3467290"/>
              <a:ext cx="154883" cy="155437"/>
            </a:xfrm>
            <a:custGeom>
              <a:avLst/>
              <a:gdLst/>
              <a:ahLst/>
              <a:cxnLst/>
              <a:rect l="l" t="t" r="r" b="b"/>
              <a:pathLst>
                <a:path w="154883" h="155437" extrusionOk="0">
                  <a:moveTo>
                    <a:pt x="9558" y="155438"/>
                  </a:moveTo>
                  <a:cubicBezTo>
                    <a:pt x="9558" y="155438"/>
                    <a:pt x="9344" y="155438"/>
                    <a:pt x="9201" y="155438"/>
                  </a:cubicBezTo>
                  <a:cubicBezTo>
                    <a:pt x="3928" y="155224"/>
                    <a:pt x="-206" y="150805"/>
                    <a:pt x="8" y="145531"/>
                  </a:cubicBezTo>
                  <a:cubicBezTo>
                    <a:pt x="649" y="127928"/>
                    <a:pt x="6208" y="82886"/>
                    <a:pt x="43197" y="45184"/>
                  </a:cubicBezTo>
                  <a:cubicBezTo>
                    <a:pt x="80969" y="6699"/>
                    <a:pt x="126938" y="784"/>
                    <a:pt x="144897" y="0"/>
                  </a:cubicBezTo>
                  <a:cubicBezTo>
                    <a:pt x="145040" y="0"/>
                    <a:pt x="145183" y="0"/>
                    <a:pt x="145325" y="0"/>
                  </a:cubicBezTo>
                  <a:cubicBezTo>
                    <a:pt x="150385" y="0"/>
                    <a:pt x="154661" y="3991"/>
                    <a:pt x="154875" y="9122"/>
                  </a:cubicBezTo>
                  <a:cubicBezTo>
                    <a:pt x="155089" y="14396"/>
                    <a:pt x="151027" y="18815"/>
                    <a:pt x="145753" y="19029"/>
                  </a:cubicBezTo>
                  <a:cubicBezTo>
                    <a:pt x="130002" y="19670"/>
                    <a:pt x="89878" y="24873"/>
                    <a:pt x="56880" y="58512"/>
                  </a:cubicBezTo>
                  <a:cubicBezTo>
                    <a:pt x="24595" y="91438"/>
                    <a:pt x="19749" y="130778"/>
                    <a:pt x="19179" y="146172"/>
                  </a:cubicBezTo>
                  <a:cubicBezTo>
                    <a:pt x="18965" y="151304"/>
                    <a:pt x="14760" y="155366"/>
                    <a:pt x="9629" y="15536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772;p3">
              <a:extLst>
                <a:ext uri="{FF2B5EF4-FFF2-40B4-BE49-F238E27FC236}">
                  <a16:creationId xmlns:a16="http://schemas.microsoft.com/office/drawing/2014/main" id="{9ED62C11-B708-3CE9-A0F1-8A2ABBA4B28D}"/>
                </a:ext>
              </a:extLst>
            </p:cNvPr>
            <p:cNvSpPr/>
            <p:nvPr/>
          </p:nvSpPr>
          <p:spPr>
            <a:xfrm>
              <a:off x="5336192" y="3373888"/>
              <a:ext cx="393962" cy="300010"/>
            </a:xfrm>
            <a:custGeom>
              <a:avLst/>
              <a:gdLst/>
              <a:ahLst/>
              <a:cxnLst/>
              <a:rect l="l" t="t" r="r" b="b"/>
              <a:pathLst>
                <a:path w="393962" h="300010" extrusionOk="0">
                  <a:moveTo>
                    <a:pt x="9551" y="299939"/>
                  </a:moveTo>
                  <a:lnTo>
                    <a:pt x="9408" y="299939"/>
                  </a:lnTo>
                  <a:cubicBezTo>
                    <a:pt x="4135" y="299867"/>
                    <a:pt x="-70" y="295520"/>
                    <a:pt x="1" y="290246"/>
                  </a:cubicBezTo>
                  <a:cubicBezTo>
                    <a:pt x="643" y="250763"/>
                    <a:pt x="11047" y="150630"/>
                    <a:pt x="92366" y="73660"/>
                  </a:cubicBezTo>
                  <a:cubicBezTo>
                    <a:pt x="171902" y="-1671"/>
                    <a:pt x="271250" y="-19346"/>
                    <a:pt x="387561" y="21206"/>
                  </a:cubicBezTo>
                  <a:cubicBezTo>
                    <a:pt x="392550" y="22916"/>
                    <a:pt x="395187" y="28404"/>
                    <a:pt x="393406" y="33393"/>
                  </a:cubicBezTo>
                  <a:cubicBezTo>
                    <a:pt x="391695" y="38382"/>
                    <a:pt x="386207" y="41019"/>
                    <a:pt x="381218" y="39237"/>
                  </a:cubicBezTo>
                  <a:cubicBezTo>
                    <a:pt x="270609" y="681"/>
                    <a:pt x="180383" y="16502"/>
                    <a:pt x="105408" y="87557"/>
                  </a:cubicBezTo>
                  <a:cubicBezTo>
                    <a:pt x="29364" y="159539"/>
                    <a:pt x="19671" y="253543"/>
                    <a:pt x="19030" y="290603"/>
                  </a:cubicBezTo>
                  <a:cubicBezTo>
                    <a:pt x="18958" y="295805"/>
                    <a:pt x="14682" y="300010"/>
                    <a:pt x="9480" y="30001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773;p3">
              <a:extLst>
                <a:ext uri="{FF2B5EF4-FFF2-40B4-BE49-F238E27FC236}">
                  <a16:creationId xmlns:a16="http://schemas.microsoft.com/office/drawing/2014/main" id="{DE0132D4-C27B-9ADC-9C87-A8B8C523A343}"/>
                </a:ext>
              </a:extLst>
            </p:cNvPr>
            <p:cNvSpPr/>
            <p:nvPr/>
          </p:nvSpPr>
          <p:spPr>
            <a:xfrm>
              <a:off x="5438962" y="3424613"/>
              <a:ext cx="269113" cy="229116"/>
            </a:xfrm>
            <a:custGeom>
              <a:avLst/>
              <a:gdLst/>
              <a:ahLst/>
              <a:cxnLst/>
              <a:rect l="l" t="t" r="r" b="b"/>
              <a:pathLst>
                <a:path w="269113" h="229116" extrusionOk="0">
                  <a:moveTo>
                    <a:pt x="9480" y="228974"/>
                  </a:moveTo>
                  <a:lnTo>
                    <a:pt x="9480" y="228974"/>
                  </a:lnTo>
                  <a:cubicBezTo>
                    <a:pt x="4206" y="228974"/>
                    <a:pt x="-70" y="224698"/>
                    <a:pt x="1" y="219424"/>
                  </a:cubicBezTo>
                  <a:cubicBezTo>
                    <a:pt x="72" y="188493"/>
                    <a:pt x="6772" y="128698"/>
                    <a:pt x="50174" y="75888"/>
                  </a:cubicBezTo>
                  <a:cubicBezTo>
                    <a:pt x="120446" y="-9635"/>
                    <a:pt x="228418" y="-2009"/>
                    <a:pt x="259776" y="2410"/>
                  </a:cubicBezTo>
                  <a:lnTo>
                    <a:pt x="260774" y="2552"/>
                  </a:lnTo>
                  <a:cubicBezTo>
                    <a:pt x="265977" y="3194"/>
                    <a:pt x="269683" y="7969"/>
                    <a:pt x="269041" y="13243"/>
                  </a:cubicBezTo>
                  <a:cubicBezTo>
                    <a:pt x="268400" y="18445"/>
                    <a:pt x="263554" y="22223"/>
                    <a:pt x="258351" y="21510"/>
                  </a:cubicBezTo>
                  <a:lnTo>
                    <a:pt x="257139" y="21367"/>
                  </a:lnTo>
                  <a:cubicBezTo>
                    <a:pt x="228204" y="17305"/>
                    <a:pt x="128927" y="10178"/>
                    <a:pt x="64927" y="88075"/>
                  </a:cubicBezTo>
                  <a:cubicBezTo>
                    <a:pt x="25301" y="136324"/>
                    <a:pt x="19244" y="191130"/>
                    <a:pt x="19101" y="219566"/>
                  </a:cubicBezTo>
                  <a:cubicBezTo>
                    <a:pt x="19101" y="224840"/>
                    <a:pt x="14825" y="229116"/>
                    <a:pt x="9551" y="22911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774;p3">
            <a:extLst>
              <a:ext uri="{FF2B5EF4-FFF2-40B4-BE49-F238E27FC236}">
                <a16:creationId xmlns:a16="http://schemas.microsoft.com/office/drawing/2014/main" id="{1CB08942-8C25-081D-4856-B0E92B17DB93}"/>
              </a:ext>
            </a:extLst>
          </p:cNvPr>
          <p:cNvGrpSpPr/>
          <p:nvPr/>
        </p:nvGrpSpPr>
        <p:grpSpPr>
          <a:xfrm>
            <a:off x="7171762" y="3748777"/>
            <a:ext cx="292322" cy="481069"/>
            <a:chOff x="7231733" y="3300734"/>
            <a:chExt cx="398607" cy="655980"/>
          </a:xfrm>
        </p:grpSpPr>
        <p:grpSp>
          <p:nvGrpSpPr>
            <p:cNvPr id="139" name="Google Shape;775;p3">
              <a:extLst>
                <a:ext uri="{FF2B5EF4-FFF2-40B4-BE49-F238E27FC236}">
                  <a16:creationId xmlns:a16="http://schemas.microsoft.com/office/drawing/2014/main" id="{579FA51F-5E5A-F1FC-DA3D-9F449D891CD5}"/>
                </a:ext>
              </a:extLst>
            </p:cNvPr>
            <p:cNvGrpSpPr/>
            <p:nvPr/>
          </p:nvGrpSpPr>
          <p:grpSpPr>
            <a:xfrm>
              <a:off x="7239616" y="3681519"/>
              <a:ext cx="356542" cy="222079"/>
              <a:chOff x="7239616" y="3681519"/>
              <a:chExt cx="356542" cy="222079"/>
            </a:xfrm>
          </p:grpSpPr>
          <p:sp>
            <p:nvSpPr>
              <p:cNvPr id="153" name="Google Shape;776;p3">
                <a:extLst>
                  <a:ext uri="{FF2B5EF4-FFF2-40B4-BE49-F238E27FC236}">
                    <a16:creationId xmlns:a16="http://schemas.microsoft.com/office/drawing/2014/main" id="{FC020E51-E2CE-24E7-A366-42BFF8B98B11}"/>
                  </a:ext>
                </a:extLst>
              </p:cNvPr>
              <p:cNvSpPr/>
              <p:nvPr/>
            </p:nvSpPr>
            <p:spPr>
              <a:xfrm>
                <a:off x="7401179" y="3778185"/>
                <a:ext cx="29445" cy="125413"/>
              </a:xfrm>
              <a:custGeom>
                <a:avLst/>
                <a:gdLst/>
                <a:ahLst/>
                <a:cxnLst/>
                <a:rect l="l" t="t" r="r" b="b"/>
                <a:pathLst>
                  <a:path w="29445" h="125413" extrusionOk="0">
                    <a:moveTo>
                      <a:pt x="19916" y="125414"/>
                    </a:moveTo>
                    <a:cubicBezTo>
                      <a:pt x="15925" y="125414"/>
                      <a:pt x="12219" y="122848"/>
                      <a:pt x="10865" y="118857"/>
                    </a:cubicBezTo>
                    <a:cubicBezTo>
                      <a:pt x="-3104" y="76737"/>
                      <a:pt x="-3603" y="39820"/>
                      <a:pt x="9368" y="6109"/>
                    </a:cubicBezTo>
                    <a:cubicBezTo>
                      <a:pt x="11292" y="1192"/>
                      <a:pt x="16780" y="-1231"/>
                      <a:pt x="21697" y="622"/>
                    </a:cubicBezTo>
                    <a:cubicBezTo>
                      <a:pt x="26615" y="2546"/>
                      <a:pt x="29038" y="8034"/>
                      <a:pt x="27185" y="12951"/>
                    </a:cubicBezTo>
                    <a:cubicBezTo>
                      <a:pt x="15853" y="42385"/>
                      <a:pt x="16423" y="75027"/>
                      <a:pt x="28967" y="112799"/>
                    </a:cubicBezTo>
                    <a:cubicBezTo>
                      <a:pt x="30606" y="117788"/>
                      <a:pt x="27898" y="123204"/>
                      <a:pt x="22909" y="124843"/>
                    </a:cubicBezTo>
                    <a:cubicBezTo>
                      <a:pt x="21911" y="125200"/>
                      <a:pt x="20913" y="125342"/>
                      <a:pt x="19916" y="12534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777;p3">
                <a:extLst>
                  <a:ext uri="{FF2B5EF4-FFF2-40B4-BE49-F238E27FC236}">
                    <a16:creationId xmlns:a16="http://schemas.microsoft.com/office/drawing/2014/main" id="{9B693413-0C95-628B-31B2-16F2BBEB503B}"/>
                  </a:ext>
                </a:extLst>
              </p:cNvPr>
              <p:cNvSpPr/>
              <p:nvPr/>
            </p:nvSpPr>
            <p:spPr>
              <a:xfrm>
                <a:off x="7239616" y="3681519"/>
                <a:ext cx="190951" cy="112681"/>
              </a:xfrm>
              <a:custGeom>
                <a:avLst/>
                <a:gdLst/>
                <a:ahLst/>
                <a:cxnLst/>
                <a:rect l="l" t="t" r="r" b="b"/>
                <a:pathLst>
                  <a:path w="190951" h="112681" extrusionOk="0">
                    <a:moveTo>
                      <a:pt x="180053" y="112682"/>
                    </a:moveTo>
                    <a:cubicBezTo>
                      <a:pt x="178272" y="112682"/>
                      <a:pt x="176490" y="112183"/>
                      <a:pt x="174993" y="111185"/>
                    </a:cubicBezTo>
                    <a:cubicBezTo>
                      <a:pt x="128169" y="81680"/>
                      <a:pt x="48776" y="78544"/>
                      <a:pt x="11787" y="87666"/>
                    </a:cubicBezTo>
                    <a:cubicBezTo>
                      <a:pt x="8509" y="88522"/>
                      <a:pt x="5088" y="87524"/>
                      <a:pt x="2736" y="85101"/>
                    </a:cubicBezTo>
                    <a:cubicBezTo>
                      <a:pt x="384" y="82677"/>
                      <a:pt x="-542" y="79257"/>
                      <a:pt x="313" y="75978"/>
                    </a:cubicBezTo>
                    <a:cubicBezTo>
                      <a:pt x="5302" y="56949"/>
                      <a:pt x="23832" y="29083"/>
                      <a:pt x="52625" y="12834"/>
                    </a:cubicBezTo>
                    <a:cubicBezTo>
                      <a:pt x="76285" y="-493"/>
                      <a:pt x="102299" y="-3487"/>
                      <a:pt x="128027" y="4068"/>
                    </a:cubicBezTo>
                    <a:cubicBezTo>
                      <a:pt x="188605" y="21956"/>
                      <a:pt x="194735" y="77903"/>
                      <a:pt x="189461" y="104914"/>
                    </a:cubicBezTo>
                    <a:cubicBezTo>
                      <a:pt x="188891" y="107978"/>
                      <a:pt x="186752" y="110615"/>
                      <a:pt x="183902" y="111898"/>
                    </a:cubicBezTo>
                    <a:cubicBezTo>
                      <a:pt x="182690" y="112397"/>
                      <a:pt x="181407" y="112682"/>
                      <a:pt x="180124" y="112682"/>
                    </a:cubicBezTo>
                    <a:close/>
                    <a:moveTo>
                      <a:pt x="57115" y="64005"/>
                    </a:moveTo>
                    <a:cubicBezTo>
                      <a:pt x="93818" y="64005"/>
                      <a:pt x="137506" y="70704"/>
                      <a:pt x="171643" y="87524"/>
                    </a:cubicBezTo>
                    <a:cubicBezTo>
                      <a:pt x="171358" y="68353"/>
                      <a:pt x="164588" y="34785"/>
                      <a:pt x="122539" y="22384"/>
                    </a:cubicBezTo>
                    <a:cubicBezTo>
                      <a:pt x="101658" y="16184"/>
                      <a:pt x="81203" y="18607"/>
                      <a:pt x="61961" y="29440"/>
                    </a:cubicBezTo>
                    <a:cubicBezTo>
                      <a:pt x="45640" y="38633"/>
                      <a:pt x="32740" y="52816"/>
                      <a:pt x="25114" y="65858"/>
                    </a:cubicBezTo>
                    <a:cubicBezTo>
                      <a:pt x="34736" y="64646"/>
                      <a:pt x="45569" y="64005"/>
                      <a:pt x="57115" y="64005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778;p3">
                <a:extLst>
                  <a:ext uri="{FF2B5EF4-FFF2-40B4-BE49-F238E27FC236}">
                    <a16:creationId xmlns:a16="http://schemas.microsoft.com/office/drawing/2014/main" id="{7C1FEADB-C9D9-BE29-2144-B728FF022281}"/>
                  </a:ext>
                </a:extLst>
              </p:cNvPr>
              <p:cNvSpPr/>
              <p:nvPr/>
            </p:nvSpPr>
            <p:spPr>
              <a:xfrm>
                <a:off x="7411459" y="3716542"/>
                <a:ext cx="184699" cy="129043"/>
              </a:xfrm>
              <a:custGeom>
                <a:avLst/>
                <a:gdLst/>
                <a:ahLst/>
                <a:cxnLst/>
                <a:rect l="l" t="t" r="r" b="b"/>
                <a:pathLst>
                  <a:path w="184699" h="129043" extrusionOk="0">
                    <a:moveTo>
                      <a:pt x="174195" y="128972"/>
                    </a:moveTo>
                    <a:cubicBezTo>
                      <a:pt x="172057" y="128972"/>
                      <a:pt x="169848" y="128260"/>
                      <a:pt x="168137" y="126835"/>
                    </a:cubicBezTo>
                    <a:cubicBezTo>
                      <a:pt x="138703" y="102674"/>
                      <a:pt x="65581" y="71316"/>
                      <a:pt x="10704" y="77801"/>
                    </a:cubicBezTo>
                    <a:cubicBezTo>
                      <a:pt x="7568" y="78158"/>
                      <a:pt x="4432" y="76946"/>
                      <a:pt x="2366" y="74594"/>
                    </a:cubicBezTo>
                    <a:cubicBezTo>
                      <a:pt x="299" y="72242"/>
                      <a:pt x="-485" y="68964"/>
                      <a:pt x="299" y="65899"/>
                    </a:cubicBezTo>
                    <a:cubicBezTo>
                      <a:pt x="7212" y="39245"/>
                      <a:pt x="36860" y="-8576"/>
                      <a:pt x="99220" y="1330"/>
                    </a:cubicBezTo>
                    <a:cubicBezTo>
                      <a:pt x="125661" y="5535"/>
                      <a:pt x="147897" y="19503"/>
                      <a:pt x="163505" y="41739"/>
                    </a:cubicBezTo>
                    <a:cubicBezTo>
                      <a:pt x="182533" y="68821"/>
                      <a:pt x="187237" y="101962"/>
                      <a:pt x="183531" y="121276"/>
                    </a:cubicBezTo>
                    <a:cubicBezTo>
                      <a:pt x="182890" y="124554"/>
                      <a:pt x="180538" y="127333"/>
                      <a:pt x="177402" y="128474"/>
                    </a:cubicBezTo>
                    <a:cubicBezTo>
                      <a:pt x="176333" y="128830"/>
                      <a:pt x="175264" y="129044"/>
                      <a:pt x="174124" y="129044"/>
                    </a:cubicBezTo>
                    <a:close/>
                    <a:moveTo>
                      <a:pt x="25956" y="57846"/>
                    </a:moveTo>
                    <a:cubicBezTo>
                      <a:pt x="75416" y="57846"/>
                      <a:pt x="131647" y="79797"/>
                      <a:pt x="165500" y="101391"/>
                    </a:cubicBezTo>
                    <a:cubicBezTo>
                      <a:pt x="164288" y="86354"/>
                      <a:pt x="158730" y="67966"/>
                      <a:pt x="147968" y="52644"/>
                    </a:cubicBezTo>
                    <a:cubicBezTo>
                      <a:pt x="135211" y="34541"/>
                      <a:pt x="117821" y="23566"/>
                      <a:pt x="96298" y="20145"/>
                    </a:cubicBezTo>
                    <a:cubicBezTo>
                      <a:pt x="53038" y="13303"/>
                      <a:pt x="32441" y="40599"/>
                      <a:pt x="23960" y="57846"/>
                    </a:cubicBezTo>
                    <a:cubicBezTo>
                      <a:pt x="24602" y="57846"/>
                      <a:pt x="25314" y="57846"/>
                      <a:pt x="26027" y="5784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779;p3">
              <a:extLst>
                <a:ext uri="{FF2B5EF4-FFF2-40B4-BE49-F238E27FC236}">
                  <a16:creationId xmlns:a16="http://schemas.microsoft.com/office/drawing/2014/main" id="{3BC0A2AD-714A-667D-AE03-4B261980BDD5}"/>
                </a:ext>
              </a:extLst>
            </p:cNvPr>
            <p:cNvSpPr/>
            <p:nvPr/>
          </p:nvSpPr>
          <p:spPr>
            <a:xfrm>
              <a:off x="7255658" y="3887539"/>
              <a:ext cx="347376" cy="69175"/>
            </a:xfrm>
            <a:custGeom>
              <a:avLst/>
              <a:gdLst/>
              <a:ahLst/>
              <a:cxnLst/>
              <a:rect l="l" t="t" r="r" b="b"/>
              <a:pathLst>
                <a:path w="347376" h="69175" extrusionOk="0">
                  <a:moveTo>
                    <a:pt x="337836" y="69155"/>
                  </a:moveTo>
                  <a:cubicBezTo>
                    <a:pt x="335840" y="69155"/>
                    <a:pt x="333773" y="68513"/>
                    <a:pt x="332063" y="67230"/>
                  </a:cubicBezTo>
                  <a:cubicBezTo>
                    <a:pt x="321159" y="58963"/>
                    <a:pt x="262148" y="17912"/>
                    <a:pt x="169356" y="19124"/>
                  </a:cubicBezTo>
                  <a:cubicBezTo>
                    <a:pt x="83619" y="20264"/>
                    <a:pt x="29740" y="56255"/>
                    <a:pt x="15344" y="67230"/>
                  </a:cubicBezTo>
                  <a:cubicBezTo>
                    <a:pt x="11139" y="70437"/>
                    <a:pt x="5152" y="69582"/>
                    <a:pt x="1945" y="65377"/>
                  </a:cubicBezTo>
                  <a:cubicBezTo>
                    <a:pt x="-1262" y="61172"/>
                    <a:pt x="-407" y="55186"/>
                    <a:pt x="3798" y="51979"/>
                  </a:cubicBezTo>
                  <a:cubicBezTo>
                    <a:pt x="19406" y="40077"/>
                    <a:pt x="77562" y="1235"/>
                    <a:pt x="169142" y="24"/>
                  </a:cubicBezTo>
                  <a:cubicBezTo>
                    <a:pt x="265711" y="-1117"/>
                    <a:pt x="327145" y="39436"/>
                    <a:pt x="343608" y="51979"/>
                  </a:cubicBezTo>
                  <a:cubicBezTo>
                    <a:pt x="347813" y="55186"/>
                    <a:pt x="348597" y="61172"/>
                    <a:pt x="345461" y="65377"/>
                  </a:cubicBezTo>
                  <a:cubicBezTo>
                    <a:pt x="343608" y="67872"/>
                    <a:pt x="340758" y="69155"/>
                    <a:pt x="337836" y="6915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780;p3">
              <a:extLst>
                <a:ext uri="{FF2B5EF4-FFF2-40B4-BE49-F238E27FC236}">
                  <a16:creationId xmlns:a16="http://schemas.microsoft.com/office/drawing/2014/main" id="{80BCCD34-F92E-7299-7373-48F0067209E6}"/>
                </a:ext>
              </a:extLst>
            </p:cNvPr>
            <p:cNvSpPr/>
            <p:nvPr/>
          </p:nvSpPr>
          <p:spPr>
            <a:xfrm>
              <a:off x="7333006" y="3403789"/>
              <a:ext cx="196132" cy="196132"/>
            </a:xfrm>
            <a:custGeom>
              <a:avLst/>
              <a:gdLst/>
              <a:ahLst/>
              <a:cxnLst/>
              <a:rect l="l" t="t" r="r" b="b"/>
              <a:pathLst>
                <a:path w="196132" h="196132" extrusionOk="0">
                  <a:moveTo>
                    <a:pt x="98066" y="196132"/>
                  </a:moveTo>
                  <a:cubicBezTo>
                    <a:pt x="43973" y="196132"/>
                    <a:pt x="0" y="152159"/>
                    <a:pt x="0" y="98066"/>
                  </a:cubicBezTo>
                  <a:cubicBezTo>
                    <a:pt x="0" y="43973"/>
                    <a:pt x="43973" y="0"/>
                    <a:pt x="98066" y="0"/>
                  </a:cubicBezTo>
                  <a:cubicBezTo>
                    <a:pt x="152159" y="0"/>
                    <a:pt x="196132" y="43973"/>
                    <a:pt x="196132" y="98066"/>
                  </a:cubicBezTo>
                  <a:cubicBezTo>
                    <a:pt x="196132" y="152159"/>
                    <a:pt x="152159" y="196132"/>
                    <a:pt x="98066" y="196132"/>
                  </a:cubicBezTo>
                  <a:close/>
                  <a:moveTo>
                    <a:pt x="98066" y="19100"/>
                  </a:moveTo>
                  <a:cubicBezTo>
                    <a:pt x="54521" y="19100"/>
                    <a:pt x="19100" y="54521"/>
                    <a:pt x="19100" y="98066"/>
                  </a:cubicBezTo>
                  <a:cubicBezTo>
                    <a:pt x="19100" y="141611"/>
                    <a:pt x="54521" y="177032"/>
                    <a:pt x="98066" y="177032"/>
                  </a:cubicBezTo>
                  <a:cubicBezTo>
                    <a:pt x="141611" y="177032"/>
                    <a:pt x="177032" y="141611"/>
                    <a:pt x="177032" y="98066"/>
                  </a:cubicBezTo>
                  <a:cubicBezTo>
                    <a:pt x="177032" y="54521"/>
                    <a:pt x="141611" y="19100"/>
                    <a:pt x="98066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781;p3">
              <a:extLst>
                <a:ext uri="{FF2B5EF4-FFF2-40B4-BE49-F238E27FC236}">
                  <a16:creationId xmlns:a16="http://schemas.microsoft.com/office/drawing/2014/main" id="{A14DC4C0-0C1B-D226-6392-D784D7EEE68F}"/>
                </a:ext>
              </a:extLst>
            </p:cNvPr>
            <p:cNvSpPr/>
            <p:nvPr/>
          </p:nvSpPr>
          <p:spPr>
            <a:xfrm>
              <a:off x="7421736" y="3300734"/>
              <a:ext cx="19100" cy="72908"/>
            </a:xfrm>
            <a:custGeom>
              <a:avLst/>
              <a:gdLst/>
              <a:ahLst/>
              <a:cxnLst/>
              <a:rect l="l" t="t" r="r" b="b"/>
              <a:pathLst>
                <a:path w="19100" h="72908" extrusionOk="0">
                  <a:moveTo>
                    <a:pt x="9550" y="72908"/>
                  </a:moveTo>
                  <a:cubicBezTo>
                    <a:pt x="4276" y="72908"/>
                    <a:pt x="0" y="68632"/>
                    <a:pt x="0" y="63358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63358"/>
                  </a:lnTo>
                  <a:cubicBezTo>
                    <a:pt x="19100" y="68632"/>
                    <a:pt x="14824" y="72908"/>
                    <a:pt x="9550" y="7290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782;p3">
              <a:extLst>
                <a:ext uri="{FF2B5EF4-FFF2-40B4-BE49-F238E27FC236}">
                  <a16:creationId xmlns:a16="http://schemas.microsoft.com/office/drawing/2014/main" id="{3A28EB97-DF86-3C63-8DFB-49C502A77CE9}"/>
                </a:ext>
              </a:extLst>
            </p:cNvPr>
            <p:cNvSpPr/>
            <p:nvPr/>
          </p:nvSpPr>
          <p:spPr>
            <a:xfrm>
              <a:off x="7421736" y="3626433"/>
              <a:ext cx="19100" cy="53879"/>
            </a:xfrm>
            <a:custGeom>
              <a:avLst/>
              <a:gdLst/>
              <a:ahLst/>
              <a:cxnLst/>
              <a:rect l="l" t="t" r="r" b="b"/>
              <a:pathLst>
                <a:path w="19100" h="53879" extrusionOk="0">
                  <a:moveTo>
                    <a:pt x="9550" y="53879"/>
                  </a:moveTo>
                  <a:cubicBezTo>
                    <a:pt x="4276" y="53879"/>
                    <a:pt x="0" y="49603"/>
                    <a:pt x="0" y="44329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44329"/>
                  </a:lnTo>
                  <a:cubicBezTo>
                    <a:pt x="19100" y="49603"/>
                    <a:pt x="14824" y="53879"/>
                    <a:pt x="9550" y="5387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4" name="Google Shape;783;p3">
              <a:extLst>
                <a:ext uri="{FF2B5EF4-FFF2-40B4-BE49-F238E27FC236}">
                  <a16:creationId xmlns:a16="http://schemas.microsoft.com/office/drawing/2014/main" id="{1A031008-F39D-0A8C-5240-6D1872EAF448}"/>
                </a:ext>
              </a:extLst>
            </p:cNvPr>
            <p:cNvGrpSpPr/>
            <p:nvPr/>
          </p:nvGrpSpPr>
          <p:grpSpPr>
            <a:xfrm>
              <a:off x="7231733" y="3490523"/>
              <a:ext cx="398607" cy="19100"/>
              <a:chOff x="7231733" y="3490523"/>
              <a:chExt cx="398607" cy="19100"/>
            </a:xfrm>
          </p:grpSpPr>
          <p:sp>
            <p:nvSpPr>
              <p:cNvPr id="151" name="Google Shape;784;p3">
                <a:extLst>
                  <a:ext uri="{FF2B5EF4-FFF2-40B4-BE49-F238E27FC236}">
                    <a16:creationId xmlns:a16="http://schemas.microsoft.com/office/drawing/2014/main" id="{0DF70F11-8744-DD79-AF98-587597598EF4}"/>
                  </a:ext>
                </a:extLst>
              </p:cNvPr>
              <p:cNvSpPr/>
              <p:nvPr/>
            </p:nvSpPr>
            <p:spPr>
              <a:xfrm>
                <a:off x="7557432" y="3490523"/>
                <a:ext cx="72908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72908" h="19100" extrusionOk="0">
                    <a:moveTo>
                      <a:pt x="63358" y="19100"/>
                    </a:moveTo>
                    <a:lnTo>
                      <a:pt x="9550" y="19100"/>
                    </a:lnTo>
                    <a:cubicBezTo>
                      <a:pt x="4276" y="19100"/>
                      <a:pt x="0" y="14824"/>
                      <a:pt x="0" y="9550"/>
                    </a:cubicBezTo>
                    <a:cubicBezTo>
                      <a:pt x="0" y="4276"/>
                      <a:pt x="4276" y="0"/>
                      <a:pt x="9550" y="0"/>
                    </a:cubicBezTo>
                    <a:lnTo>
                      <a:pt x="63358" y="0"/>
                    </a:lnTo>
                    <a:cubicBezTo>
                      <a:pt x="68632" y="0"/>
                      <a:pt x="72908" y="4276"/>
                      <a:pt x="72908" y="9550"/>
                    </a:cubicBezTo>
                    <a:cubicBezTo>
                      <a:pt x="72908" y="14824"/>
                      <a:pt x="68632" y="19100"/>
                      <a:pt x="63358" y="1910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785;p3">
                <a:extLst>
                  <a:ext uri="{FF2B5EF4-FFF2-40B4-BE49-F238E27FC236}">
                    <a16:creationId xmlns:a16="http://schemas.microsoft.com/office/drawing/2014/main" id="{B68B4F6A-0958-482E-39ED-E14766E98FF0}"/>
                  </a:ext>
                </a:extLst>
              </p:cNvPr>
              <p:cNvSpPr/>
              <p:nvPr/>
            </p:nvSpPr>
            <p:spPr>
              <a:xfrm>
                <a:off x="7231733" y="3490523"/>
                <a:ext cx="72908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72908" h="19100" extrusionOk="0">
                    <a:moveTo>
                      <a:pt x="63358" y="19100"/>
                    </a:moveTo>
                    <a:lnTo>
                      <a:pt x="9550" y="19100"/>
                    </a:lnTo>
                    <a:cubicBezTo>
                      <a:pt x="4276" y="19100"/>
                      <a:pt x="0" y="14824"/>
                      <a:pt x="0" y="9550"/>
                    </a:cubicBezTo>
                    <a:cubicBezTo>
                      <a:pt x="0" y="4276"/>
                      <a:pt x="4276" y="0"/>
                      <a:pt x="9550" y="0"/>
                    </a:cubicBezTo>
                    <a:lnTo>
                      <a:pt x="63358" y="0"/>
                    </a:lnTo>
                    <a:cubicBezTo>
                      <a:pt x="68632" y="0"/>
                      <a:pt x="72908" y="4276"/>
                      <a:pt x="72908" y="9550"/>
                    </a:cubicBezTo>
                    <a:cubicBezTo>
                      <a:pt x="72908" y="14824"/>
                      <a:pt x="68632" y="19100"/>
                      <a:pt x="63358" y="1910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" name="Google Shape;786;p3">
              <a:extLst>
                <a:ext uri="{FF2B5EF4-FFF2-40B4-BE49-F238E27FC236}">
                  <a16:creationId xmlns:a16="http://schemas.microsoft.com/office/drawing/2014/main" id="{5D669803-AF54-5CCE-94FE-060EEFC62659}"/>
                </a:ext>
              </a:extLst>
            </p:cNvPr>
            <p:cNvGrpSpPr/>
            <p:nvPr/>
          </p:nvGrpSpPr>
          <p:grpSpPr>
            <a:xfrm>
              <a:off x="7287323" y="3356395"/>
              <a:ext cx="287427" cy="287356"/>
              <a:chOff x="7287323" y="3356395"/>
              <a:chExt cx="287427" cy="287356"/>
            </a:xfrm>
          </p:grpSpPr>
          <p:sp>
            <p:nvSpPr>
              <p:cNvPr id="149" name="Google Shape;787;p3">
                <a:extLst>
                  <a:ext uri="{FF2B5EF4-FFF2-40B4-BE49-F238E27FC236}">
                    <a16:creationId xmlns:a16="http://schemas.microsoft.com/office/drawing/2014/main" id="{C7F1A2F1-609E-70A2-B684-8D7FD2B4E3FC}"/>
                  </a:ext>
                </a:extLst>
              </p:cNvPr>
              <p:cNvSpPr/>
              <p:nvPr/>
            </p:nvSpPr>
            <p:spPr>
              <a:xfrm>
                <a:off x="7517664" y="3356395"/>
                <a:ext cx="57086" cy="57086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6" extrusionOk="0">
                    <a:moveTo>
                      <a:pt x="9550" y="57086"/>
                    </a:moveTo>
                    <a:cubicBezTo>
                      <a:pt x="7127" y="57086"/>
                      <a:pt x="4632" y="56160"/>
                      <a:pt x="2779" y="54307"/>
                    </a:cubicBezTo>
                    <a:cubicBezTo>
                      <a:pt x="-926" y="50601"/>
                      <a:pt x="-926" y="44543"/>
                      <a:pt x="2779" y="40837"/>
                    </a:cubicBezTo>
                    <a:lnTo>
                      <a:pt x="40837" y="2779"/>
                    </a:lnTo>
                    <a:cubicBezTo>
                      <a:pt x="44543" y="-926"/>
                      <a:pt x="50601" y="-926"/>
                      <a:pt x="54307" y="2779"/>
                    </a:cubicBezTo>
                    <a:cubicBezTo>
                      <a:pt x="58013" y="6485"/>
                      <a:pt x="58013" y="12543"/>
                      <a:pt x="54307" y="16249"/>
                    </a:cubicBezTo>
                    <a:lnTo>
                      <a:pt x="16249" y="54307"/>
                    </a:lnTo>
                    <a:cubicBezTo>
                      <a:pt x="14396" y="56160"/>
                      <a:pt x="11973" y="57086"/>
                      <a:pt x="9479" y="5708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788;p3">
                <a:extLst>
                  <a:ext uri="{FF2B5EF4-FFF2-40B4-BE49-F238E27FC236}">
                    <a16:creationId xmlns:a16="http://schemas.microsoft.com/office/drawing/2014/main" id="{A47A6126-BE63-7E56-50D2-F7112A0DC77D}"/>
                  </a:ext>
                </a:extLst>
              </p:cNvPr>
              <p:cNvSpPr/>
              <p:nvPr/>
            </p:nvSpPr>
            <p:spPr>
              <a:xfrm>
                <a:off x="7287323" y="3586665"/>
                <a:ext cx="57086" cy="57086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6" extrusionOk="0">
                    <a:moveTo>
                      <a:pt x="9550" y="57086"/>
                    </a:moveTo>
                    <a:cubicBezTo>
                      <a:pt x="7127" y="57086"/>
                      <a:pt x="4632" y="56160"/>
                      <a:pt x="2779" y="54307"/>
                    </a:cubicBezTo>
                    <a:cubicBezTo>
                      <a:pt x="-926" y="50601"/>
                      <a:pt x="-926" y="44543"/>
                      <a:pt x="2779" y="40837"/>
                    </a:cubicBezTo>
                    <a:lnTo>
                      <a:pt x="40837" y="2779"/>
                    </a:lnTo>
                    <a:cubicBezTo>
                      <a:pt x="44543" y="-926"/>
                      <a:pt x="50601" y="-926"/>
                      <a:pt x="54307" y="2779"/>
                    </a:cubicBezTo>
                    <a:cubicBezTo>
                      <a:pt x="58013" y="6485"/>
                      <a:pt x="58013" y="12543"/>
                      <a:pt x="54307" y="16249"/>
                    </a:cubicBezTo>
                    <a:lnTo>
                      <a:pt x="16249" y="54307"/>
                    </a:lnTo>
                    <a:cubicBezTo>
                      <a:pt x="14396" y="56160"/>
                      <a:pt x="11973" y="57086"/>
                      <a:pt x="9479" y="5708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789;p3">
              <a:extLst>
                <a:ext uri="{FF2B5EF4-FFF2-40B4-BE49-F238E27FC236}">
                  <a16:creationId xmlns:a16="http://schemas.microsoft.com/office/drawing/2014/main" id="{AE80C45C-CCEC-17A4-CB91-EEC2D6B64DAE}"/>
                </a:ext>
              </a:extLst>
            </p:cNvPr>
            <p:cNvGrpSpPr/>
            <p:nvPr/>
          </p:nvGrpSpPr>
          <p:grpSpPr>
            <a:xfrm>
              <a:off x="7287323" y="3356395"/>
              <a:ext cx="287427" cy="287356"/>
              <a:chOff x="7287323" y="3356395"/>
              <a:chExt cx="287427" cy="287356"/>
            </a:xfrm>
          </p:grpSpPr>
          <p:sp>
            <p:nvSpPr>
              <p:cNvPr id="147" name="Google Shape;790;p3">
                <a:extLst>
                  <a:ext uri="{FF2B5EF4-FFF2-40B4-BE49-F238E27FC236}">
                    <a16:creationId xmlns:a16="http://schemas.microsoft.com/office/drawing/2014/main" id="{8C100B2D-427D-1510-F86A-1204F5A145D3}"/>
                  </a:ext>
                </a:extLst>
              </p:cNvPr>
              <p:cNvSpPr/>
              <p:nvPr/>
            </p:nvSpPr>
            <p:spPr>
              <a:xfrm>
                <a:off x="7287323" y="3356395"/>
                <a:ext cx="57086" cy="57086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6" extrusionOk="0">
                    <a:moveTo>
                      <a:pt x="47608" y="57086"/>
                    </a:moveTo>
                    <a:cubicBezTo>
                      <a:pt x="45184" y="57086"/>
                      <a:pt x="42690" y="56160"/>
                      <a:pt x="40837" y="54307"/>
                    </a:cubicBezTo>
                    <a:lnTo>
                      <a:pt x="2779" y="16249"/>
                    </a:lnTo>
                    <a:cubicBezTo>
                      <a:pt x="-926" y="12543"/>
                      <a:pt x="-926" y="6485"/>
                      <a:pt x="2779" y="2779"/>
                    </a:cubicBezTo>
                    <a:cubicBezTo>
                      <a:pt x="6485" y="-926"/>
                      <a:pt x="12543" y="-926"/>
                      <a:pt x="16249" y="2779"/>
                    </a:cubicBezTo>
                    <a:lnTo>
                      <a:pt x="54307" y="40837"/>
                    </a:lnTo>
                    <a:cubicBezTo>
                      <a:pt x="58013" y="44543"/>
                      <a:pt x="58013" y="50601"/>
                      <a:pt x="54307" y="54307"/>
                    </a:cubicBezTo>
                    <a:cubicBezTo>
                      <a:pt x="52454" y="56160"/>
                      <a:pt x="50031" y="57086"/>
                      <a:pt x="47536" y="5708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791;p3">
                <a:extLst>
                  <a:ext uri="{FF2B5EF4-FFF2-40B4-BE49-F238E27FC236}">
                    <a16:creationId xmlns:a16="http://schemas.microsoft.com/office/drawing/2014/main" id="{8E180AD2-F566-71C6-D61D-2733D5E8CBCC}"/>
                  </a:ext>
                </a:extLst>
              </p:cNvPr>
              <p:cNvSpPr/>
              <p:nvPr/>
            </p:nvSpPr>
            <p:spPr>
              <a:xfrm>
                <a:off x="7517664" y="3586665"/>
                <a:ext cx="57086" cy="57086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6" extrusionOk="0">
                    <a:moveTo>
                      <a:pt x="47608" y="57086"/>
                    </a:moveTo>
                    <a:cubicBezTo>
                      <a:pt x="45184" y="57086"/>
                      <a:pt x="42690" y="56160"/>
                      <a:pt x="40837" y="54307"/>
                    </a:cubicBezTo>
                    <a:lnTo>
                      <a:pt x="2779" y="16249"/>
                    </a:lnTo>
                    <a:cubicBezTo>
                      <a:pt x="-926" y="12543"/>
                      <a:pt x="-926" y="6485"/>
                      <a:pt x="2779" y="2779"/>
                    </a:cubicBezTo>
                    <a:cubicBezTo>
                      <a:pt x="6485" y="-926"/>
                      <a:pt x="12543" y="-926"/>
                      <a:pt x="16249" y="2779"/>
                    </a:cubicBezTo>
                    <a:lnTo>
                      <a:pt x="54307" y="40837"/>
                    </a:lnTo>
                    <a:cubicBezTo>
                      <a:pt x="58013" y="44543"/>
                      <a:pt x="58013" y="50601"/>
                      <a:pt x="54307" y="54307"/>
                    </a:cubicBezTo>
                    <a:cubicBezTo>
                      <a:pt x="52454" y="56160"/>
                      <a:pt x="50031" y="57086"/>
                      <a:pt x="47536" y="5708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6" name="Google Shape;792;p3">
            <a:extLst>
              <a:ext uri="{FF2B5EF4-FFF2-40B4-BE49-F238E27FC236}">
                <a16:creationId xmlns:a16="http://schemas.microsoft.com/office/drawing/2014/main" id="{9DA51365-2F09-57F4-6AB8-A96318B15ABD}"/>
              </a:ext>
            </a:extLst>
          </p:cNvPr>
          <p:cNvGrpSpPr/>
          <p:nvPr/>
        </p:nvGrpSpPr>
        <p:grpSpPr>
          <a:xfrm>
            <a:off x="1997835" y="5113185"/>
            <a:ext cx="282078" cy="439535"/>
            <a:chOff x="1058061" y="4680242"/>
            <a:chExt cx="384638" cy="599345"/>
          </a:xfrm>
        </p:grpSpPr>
        <p:sp>
          <p:nvSpPr>
            <p:cNvPr id="157" name="Google Shape;793;p3">
              <a:extLst>
                <a:ext uri="{FF2B5EF4-FFF2-40B4-BE49-F238E27FC236}">
                  <a16:creationId xmlns:a16="http://schemas.microsoft.com/office/drawing/2014/main" id="{163550D5-68C7-1782-120A-B1E2D1D33A62}"/>
                </a:ext>
              </a:extLst>
            </p:cNvPr>
            <p:cNvSpPr/>
            <p:nvPr/>
          </p:nvSpPr>
          <p:spPr>
            <a:xfrm>
              <a:off x="1058061" y="4867154"/>
              <a:ext cx="384638" cy="412433"/>
            </a:xfrm>
            <a:custGeom>
              <a:avLst/>
              <a:gdLst/>
              <a:ahLst/>
              <a:cxnLst/>
              <a:rect l="l" t="t" r="r" b="b"/>
              <a:pathLst>
                <a:path w="384638" h="412433" extrusionOk="0">
                  <a:moveTo>
                    <a:pt x="192284" y="412433"/>
                  </a:moveTo>
                  <a:cubicBezTo>
                    <a:pt x="71839" y="412433"/>
                    <a:pt x="0" y="358411"/>
                    <a:pt x="0" y="267971"/>
                  </a:cubicBezTo>
                  <a:cubicBezTo>
                    <a:pt x="0" y="190929"/>
                    <a:pt x="53523" y="121727"/>
                    <a:pt x="131064" y="97353"/>
                  </a:cubicBezTo>
                  <a:lnTo>
                    <a:pt x="131064" y="70984"/>
                  </a:lnTo>
                  <a:lnTo>
                    <a:pt x="122939" y="70984"/>
                  </a:lnTo>
                  <a:cubicBezTo>
                    <a:pt x="103411" y="70984"/>
                    <a:pt x="87447" y="55091"/>
                    <a:pt x="87447" y="35492"/>
                  </a:cubicBezTo>
                  <a:cubicBezTo>
                    <a:pt x="87447" y="15893"/>
                    <a:pt x="103340" y="0"/>
                    <a:pt x="122939" y="0"/>
                  </a:cubicBezTo>
                  <a:lnTo>
                    <a:pt x="261700" y="0"/>
                  </a:lnTo>
                  <a:cubicBezTo>
                    <a:pt x="281227" y="0"/>
                    <a:pt x="297192" y="15893"/>
                    <a:pt x="297192" y="35492"/>
                  </a:cubicBezTo>
                  <a:cubicBezTo>
                    <a:pt x="297192" y="55091"/>
                    <a:pt x="281299" y="70984"/>
                    <a:pt x="261700" y="70984"/>
                  </a:cubicBezTo>
                  <a:lnTo>
                    <a:pt x="253575" y="70984"/>
                  </a:lnTo>
                  <a:lnTo>
                    <a:pt x="253575" y="97353"/>
                  </a:lnTo>
                  <a:cubicBezTo>
                    <a:pt x="331116" y="121727"/>
                    <a:pt x="384638" y="190929"/>
                    <a:pt x="384638" y="267971"/>
                  </a:cubicBezTo>
                  <a:cubicBezTo>
                    <a:pt x="384638" y="358411"/>
                    <a:pt x="312728" y="412433"/>
                    <a:pt x="192355" y="412433"/>
                  </a:cubicBezTo>
                  <a:close/>
                  <a:moveTo>
                    <a:pt x="122939" y="19100"/>
                  </a:moveTo>
                  <a:cubicBezTo>
                    <a:pt x="113888" y="19100"/>
                    <a:pt x="106547" y="26441"/>
                    <a:pt x="106547" y="35492"/>
                  </a:cubicBezTo>
                  <a:cubicBezTo>
                    <a:pt x="106547" y="44543"/>
                    <a:pt x="113888" y="51884"/>
                    <a:pt x="122939" y="51884"/>
                  </a:cubicBezTo>
                  <a:lnTo>
                    <a:pt x="140614" y="51884"/>
                  </a:lnTo>
                  <a:cubicBezTo>
                    <a:pt x="145888" y="51884"/>
                    <a:pt x="150164" y="56160"/>
                    <a:pt x="150164" y="61434"/>
                  </a:cubicBezTo>
                  <a:lnTo>
                    <a:pt x="150164" y="104480"/>
                  </a:lnTo>
                  <a:cubicBezTo>
                    <a:pt x="150164" y="108756"/>
                    <a:pt x="147313" y="112534"/>
                    <a:pt x="143179" y="113674"/>
                  </a:cubicBezTo>
                  <a:cubicBezTo>
                    <a:pt x="70129" y="133701"/>
                    <a:pt x="19171" y="197201"/>
                    <a:pt x="19171" y="267971"/>
                  </a:cubicBezTo>
                  <a:cubicBezTo>
                    <a:pt x="19171" y="346510"/>
                    <a:pt x="83955" y="393333"/>
                    <a:pt x="192355" y="393333"/>
                  </a:cubicBezTo>
                  <a:cubicBezTo>
                    <a:pt x="300755" y="393333"/>
                    <a:pt x="365538" y="346438"/>
                    <a:pt x="365538" y="267971"/>
                  </a:cubicBezTo>
                  <a:cubicBezTo>
                    <a:pt x="365538" y="197201"/>
                    <a:pt x="314510" y="133772"/>
                    <a:pt x="241530" y="113674"/>
                  </a:cubicBezTo>
                  <a:cubicBezTo>
                    <a:pt x="237397" y="112534"/>
                    <a:pt x="234546" y="108756"/>
                    <a:pt x="234546" y="104480"/>
                  </a:cubicBezTo>
                  <a:lnTo>
                    <a:pt x="234546" y="61434"/>
                  </a:lnTo>
                  <a:cubicBezTo>
                    <a:pt x="234546" y="56160"/>
                    <a:pt x="238822" y="51884"/>
                    <a:pt x="244096" y="51884"/>
                  </a:cubicBezTo>
                  <a:lnTo>
                    <a:pt x="261771" y="51884"/>
                  </a:lnTo>
                  <a:cubicBezTo>
                    <a:pt x="270822" y="51884"/>
                    <a:pt x="278163" y="44543"/>
                    <a:pt x="278163" y="35492"/>
                  </a:cubicBezTo>
                  <a:cubicBezTo>
                    <a:pt x="278163" y="26441"/>
                    <a:pt x="270822" y="19100"/>
                    <a:pt x="261771" y="19100"/>
                  </a:cubicBezTo>
                  <a:lnTo>
                    <a:pt x="123010" y="191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794;p3">
              <a:extLst>
                <a:ext uri="{FF2B5EF4-FFF2-40B4-BE49-F238E27FC236}">
                  <a16:creationId xmlns:a16="http://schemas.microsoft.com/office/drawing/2014/main" id="{FDAC6DDA-A6FE-309F-ABA6-8C351013EF90}"/>
                </a:ext>
              </a:extLst>
            </p:cNvPr>
            <p:cNvSpPr/>
            <p:nvPr/>
          </p:nvSpPr>
          <p:spPr>
            <a:xfrm>
              <a:off x="1238514" y="4700600"/>
              <a:ext cx="189866" cy="118661"/>
            </a:xfrm>
            <a:custGeom>
              <a:avLst/>
              <a:gdLst/>
              <a:ahLst/>
              <a:cxnLst/>
              <a:rect l="l" t="t" r="r" b="b"/>
              <a:pathLst>
                <a:path w="189866" h="118661" extrusionOk="0">
                  <a:moveTo>
                    <a:pt x="61363" y="118662"/>
                  </a:moveTo>
                  <a:cubicBezTo>
                    <a:pt x="31145" y="118662"/>
                    <a:pt x="7483" y="109111"/>
                    <a:pt x="5915" y="108470"/>
                  </a:cubicBezTo>
                  <a:cubicBezTo>
                    <a:pt x="2423" y="107045"/>
                    <a:pt x="71" y="103624"/>
                    <a:pt x="0" y="99775"/>
                  </a:cubicBezTo>
                  <a:cubicBezTo>
                    <a:pt x="0" y="97495"/>
                    <a:pt x="-214" y="43758"/>
                    <a:pt x="56944" y="15820"/>
                  </a:cubicBezTo>
                  <a:cubicBezTo>
                    <a:pt x="103839" y="-7128"/>
                    <a:pt x="152159" y="-4990"/>
                    <a:pt x="186154" y="21451"/>
                  </a:cubicBezTo>
                  <a:cubicBezTo>
                    <a:pt x="188863" y="23517"/>
                    <a:pt x="190217" y="26867"/>
                    <a:pt x="189789" y="30217"/>
                  </a:cubicBezTo>
                  <a:cubicBezTo>
                    <a:pt x="189362" y="33567"/>
                    <a:pt x="187152" y="36488"/>
                    <a:pt x="184016" y="37771"/>
                  </a:cubicBezTo>
                  <a:cubicBezTo>
                    <a:pt x="170903" y="43330"/>
                    <a:pt x="165201" y="52595"/>
                    <a:pt x="158003" y="64283"/>
                  </a:cubicBezTo>
                  <a:cubicBezTo>
                    <a:pt x="150092" y="77112"/>
                    <a:pt x="141184" y="91651"/>
                    <a:pt x="121086" y="103339"/>
                  </a:cubicBezTo>
                  <a:cubicBezTo>
                    <a:pt x="101131" y="114956"/>
                    <a:pt x="80035" y="118590"/>
                    <a:pt x="61363" y="118590"/>
                  </a:cubicBezTo>
                  <a:close/>
                  <a:moveTo>
                    <a:pt x="19670" y="93076"/>
                  </a:moveTo>
                  <a:cubicBezTo>
                    <a:pt x="35349" y="97922"/>
                    <a:pt x="76543" y="107330"/>
                    <a:pt x="111465" y="86947"/>
                  </a:cubicBezTo>
                  <a:cubicBezTo>
                    <a:pt x="127429" y="77611"/>
                    <a:pt x="134413" y="66350"/>
                    <a:pt x="141754" y="54377"/>
                  </a:cubicBezTo>
                  <a:cubicBezTo>
                    <a:pt x="147313" y="45397"/>
                    <a:pt x="152943" y="36203"/>
                    <a:pt x="162279" y="28720"/>
                  </a:cubicBezTo>
                  <a:cubicBezTo>
                    <a:pt x="135126" y="14466"/>
                    <a:pt x="100632" y="15820"/>
                    <a:pt x="65354" y="33068"/>
                  </a:cubicBezTo>
                  <a:cubicBezTo>
                    <a:pt x="29719" y="50457"/>
                    <a:pt x="21523" y="80105"/>
                    <a:pt x="19670" y="9314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795;p3">
              <a:extLst>
                <a:ext uri="{FF2B5EF4-FFF2-40B4-BE49-F238E27FC236}">
                  <a16:creationId xmlns:a16="http://schemas.microsoft.com/office/drawing/2014/main" id="{FB6AF2A7-CEA7-2C93-9E31-16D6866B399A}"/>
                </a:ext>
              </a:extLst>
            </p:cNvPr>
            <p:cNvSpPr/>
            <p:nvPr/>
          </p:nvSpPr>
          <p:spPr>
            <a:xfrm>
              <a:off x="1082218" y="4680242"/>
              <a:ext cx="176611" cy="130324"/>
            </a:xfrm>
            <a:custGeom>
              <a:avLst/>
              <a:gdLst/>
              <a:ahLst/>
              <a:cxnLst/>
              <a:rect l="l" t="t" r="r" b="b"/>
              <a:pathLst>
                <a:path w="176611" h="130324" extrusionOk="0">
                  <a:moveTo>
                    <a:pt x="139333" y="130324"/>
                  </a:moveTo>
                  <a:cubicBezTo>
                    <a:pt x="112465" y="130324"/>
                    <a:pt x="72626" y="123981"/>
                    <a:pt x="52956" y="89844"/>
                  </a:cubicBezTo>
                  <a:cubicBezTo>
                    <a:pt x="31504" y="52499"/>
                    <a:pt x="28867" y="49791"/>
                    <a:pt x="6132" y="41096"/>
                  </a:cubicBezTo>
                  <a:cubicBezTo>
                    <a:pt x="3424" y="40027"/>
                    <a:pt x="1286" y="37818"/>
                    <a:pt x="430" y="35038"/>
                  </a:cubicBezTo>
                  <a:cubicBezTo>
                    <a:pt x="-425" y="32258"/>
                    <a:pt x="3" y="29194"/>
                    <a:pt x="1642" y="26842"/>
                  </a:cubicBezTo>
                  <a:cubicBezTo>
                    <a:pt x="12047" y="11519"/>
                    <a:pt x="38916" y="758"/>
                    <a:pt x="68563" y="45"/>
                  </a:cubicBezTo>
                  <a:cubicBezTo>
                    <a:pt x="104198" y="-881"/>
                    <a:pt x="135200" y="12517"/>
                    <a:pt x="153373" y="36606"/>
                  </a:cubicBezTo>
                  <a:cubicBezTo>
                    <a:pt x="187654" y="82004"/>
                    <a:pt x="174041" y="120489"/>
                    <a:pt x="173471" y="122128"/>
                  </a:cubicBezTo>
                  <a:cubicBezTo>
                    <a:pt x="172331" y="125264"/>
                    <a:pt x="169551" y="127616"/>
                    <a:pt x="166273" y="128186"/>
                  </a:cubicBezTo>
                  <a:cubicBezTo>
                    <a:pt x="165062" y="128400"/>
                    <a:pt x="154229" y="130324"/>
                    <a:pt x="139333" y="130324"/>
                  </a:cubicBezTo>
                  <a:close/>
                  <a:moveTo>
                    <a:pt x="27227" y="29337"/>
                  </a:moveTo>
                  <a:cubicBezTo>
                    <a:pt x="44189" y="37960"/>
                    <a:pt x="51459" y="48721"/>
                    <a:pt x="69561" y="80294"/>
                  </a:cubicBezTo>
                  <a:cubicBezTo>
                    <a:pt x="89160" y="114432"/>
                    <a:pt x="139547" y="112080"/>
                    <a:pt x="156866" y="110155"/>
                  </a:cubicBezTo>
                  <a:cubicBezTo>
                    <a:pt x="158576" y="99964"/>
                    <a:pt x="159360" y="76089"/>
                    <a:pt x="138193" y="48009"/>
                  </a:cubicBezTo>
                  <a:cubicBezTo>
                    <a:pt x="117668" y="20784"/>
                    <a:pt x="83031" y="18717"/>
                    <a:pt x="69062" y="19002"/>
                  </a:cubicBezTo>
                  <a:cubicBezTo>
                    <a:pt x="51601" y="19430"/>
                    <a:pt x="36706" y="23849"/>
                    <a:pt x="27227" y="2933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796;p3">
              <a:extLst>
                <a:ext uri="{FF2B5EF4-FFF2-40B4-BE49-F238E27FC236}">
                  <a16:creationId xmlns:a16="http://schemas.microsoft.com/office/drawing/2014/main" id="{2E6C5247-2D9B-6BF0-9238-641E2F90F0BF}"/>
                </a:ext>
              </a:extLst>
            </p:cNvPr>
            <p:cNvSpPr/>
            <p:nvPr/>
          </p:nvSpPr>
          <p:spPr>
            <a:xfrm>
              <a:off x="1232371" y="4790724"/>
              <a:ext cx="46617" cy="452588"/>
            </a:xfrm>
            <a:custGeom>
              <a:avLst/>
              <a:gdLst/>
              <a:ahLst/>
              <a:cxnLst/>
              <a:rect l="l" t="t" r="r" b="b"/>
              <a:pathLst>
                <a:path w="46617" h="452588" extrusionOk="0">
                  <a:moveTo>
                    <a:pt x="31586" y="452589"/>
                  </a:moveTo>
                  <a:cubicBezTo>
                    <a:pt x="31087" y="452589"/>
                    <a:pt x="30517" y="452589"/>
                    <a:pt x="30018" y="452446"/>
                  </a:cubicBezTo>
                  <a:cubicBezTo>
                    <a:pt x="24816" y="451591"/>
                    <a:pt x="21323" y="446673"/>
                    <a:pt x="22107" y="441471"/>
                  </a:cubicBezTo>
                  <a:cubicBezTo>
                    <a:pt x="34152" y="367921"/>
                    <a:pt x="23747" y="294870"/>
                    <a:pt x="13626" y="224314"/>
                  </a:cubicBezTo>
                  <a:cubicBezTo>
                    <a:pt x="3435" y="153330"/>
                    <a:pt x="-7042" y="79852"/>
                    <a:pt x="6286" y="7799"/>
                  </a:cubicBezTo>
                  <a:cubicBezTo>
                    <a:pt x="7212" y="2596"/>
                    <a:pt x="12201" y="-825"/>
                    <a:pt x="17404" y="173"/>
                  </a:cubicBezTo>
                  <a:cubicBezTo>
                    <a:pt x="22606" y="1100"/>
                    <a:pt x="26027" y="6088"/>
                    <a:pt x="25029" y="11291"/>
                  </a:cubicBezTo>
                  <a:cubicBezTo>
                    <a:pt x="12272" y="80279"/>
                    <a:pt x="22107" y="148911"/>
                    <a:pt x="32513" y="221606"/>
                  </a:cubicBezTo>
                  <a:cubicBezTo>
                    <a:pt x="42847" y="293658"/>
                    <a:pt x="53466" y="368135"/>
                    <a:pt x="40922" y="444606"/>
                  </a:cubicBezTo>
                  <a:cubicBezTo>
                    <a:pt x="40138" y="449310"/>
                    <a:pt x="36076" y="452589"/>
                    <a:pt x="31515" y="45258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797;p3">
            <a:extLst>
              <a:ext uri="{FF2B5EF4-FFF2-40B4-BE49-F238E27FC236}">
                <a16:creationId xmlns:a16="http://schemas.microsoft.com/office/drawing/2014/main" id="{2AB3D7C1-EB97-E178-0E71-015A11B73778}"/>
              </a:ext>
            </a:extLst>
          </p:cNvPr>
          <p:cNvGrpSpPr/>
          <p:nvPr/>
        </p:nvGrpSpPr>
        <p:grpSpPr>
          <a:xfrm>
            <a:off x="4319972" y="5125195"/>
            <a:ext cx="535672" cy="401940"/>
            <a:chOff x="3798637" y="4705922"/>
            <a:chExt cx="730435" cy="548080"/>
          </a:xfrm>
        </p:grpSpPr>
        <p:sp>
          <p:nvSpPr>
            <p:cNvPr id="162" name="Google Shape;798;p3">
              <a:extLst>
                <a:ext uri="{FF2B5EF4-FFF2-40B4-BE49-F238E27FC236}">
                  <a16:creationId xmlns:a16="http://schemas.microsoft.com/office/drawing/2014/main" id="{2BE73232-A437-BB3B-BEE5-9800CF1B1F7A}"/>
                </a:ext>
              </a:extLst>
            </p:cNvPr>
            <p:cNvSpPr/>
            <p:nvPr/>
          </p:nvSpPr>
          <p:spPr>
            <a:xfrm>
              <a:off x="3798637" y="5052596"/>
              <a:ext cx="730435" cy="201406"/>
            </a:xfrm>
            <a:custGeom>
              <a:avLst/>
              <a:gdLst/>
              <a:ahLst/>
              <a:cxnLst/>
              <a:rect l="l" t="t" r="r" b="b"/>
              <a:pathLst>
                <a:path w="730435" h="201406" extrusionOk="0">
                  <a:moveTo>
                    <a:pt x="331115" y="201263"/>
                  </a:moveTo>
                  <a:cubicBezTo>
                    <a:pt x="330545" y="201263"/>
                    <a:pt x="329904" y="201263"/>
                    <a:pt x="329334" y="201263"/>
                  </a:cubicBezTo>
                  <a:cubicBezTo>
                    <a:pt x="295267" y="200408"/>
                    <a:pt x="265833" y="176177"/>
                    <a:pt x="256069" y="142395"/>
                  </a:cubicBezTo>
                  <a:cubicBezTo>
                    <a:pt x="230769" y="146315"/>
                    <a:pt x="204399" y="138903"/>
                    <a:pt x="186796" y="122369"/>
                  </a:cubicBezTo>
                  <a:cubicBezTo>
                    <a:pt x="173397" y="109825"/>
                    <a:pt x="166555" y="93505"/>
                    <a:pt x="166912" y="75545"/>
                  </a:cubicBezTo>
                  <a:cubicBezTo>
                    <a:pt x="123224" y="80106"/>
                    <a:pt x="79180" y="57300"/>
                    <a:pt x="61719" y="20240"/>
                  </a:cubicBezTo>
                  <a:lnTo>
                    <a:pt x="9550" y="20240"/>
                  </a:lnTo>
                  <a:cubicBezTo>
                    <a:pt x="4276" y="20240"/>
                    <a:pt x="0" y="15964"/>
                    <a:pt x="0" y="10690"/>
                  </a:cubicBezTo>
                  <a:cubicBezTo>
                    <a:pt x="0" y="5417"/>
                    <a:pt x="4276" y="1140"/>
                    <a:pt x="9550" y="1140"/>
                  </a:cubicBezTo>
                  <a:lnTo>
                    <a:pt x="68062" y="1140"/>
                  </a:lnTo>
                  <a:cubicBezTo>
                    <a:pt x="72053" y="1140"/>
                    <a:pt x="75616" y="3635"/>
                    <a:pt x="76970" y="7340"/>
                  </a:cubicBezTo>
                  <a:cubicBezTo>
                    <a:pt x="91580" y="46182"/>
                    <a:pt x="139758" y="63216"/>
                    <a:pt x="175607" y="54734"/>
                  </a:cubicBezTo>
                  <a:cubicBezTo>
                    <a:pt x="178742" y="53951"/>
                    <a:pt x="182092" y="54877"/>
                    <a:pt x="184444" y="57157"/>
                  </a:cubicBezTo>
                  <a:cubicBezTo>
                    <a:pt x="186796" y="59438"/>
                    <a:pt x="187793" y="62717"/>
                    <a:pt x="187152" y="65924"/>
                  </a:cubicBezTo>
                  <a:cubicBezTo>
                    <a:pt x="182733" y="87019"/>
                    <a:pt x="191642" y="100703"/>
                    <a:pt x="199909" y="108400"/>
                  </a:cubicBezTo>
                  <a:cubicBezTo>
                    <a:pt x="214876" y="122369"/>
                    <a:pt x="239321" y="127785"/>
                    <a:pt x="260773" y="121870"/>
                  </a:cubicBezTo>
                  <a:cubicBezTo>
                    <a:pt x="263410" y="121157"/>
                    <a:pt x="266189" y="121585"/>
                    <a:pt x="268470" y="123010"/>
                  </a:cubicBezTo>
                  <a:cubicBezTo>
                    <a:pt x="270751" y="124435"/>
                    <a:pt x="272319" y="126787"/>
                    <a:pt x="272746" y="129496"/>
                  </a:cubicBezTo>
                  <a:cubicBezTo>
                    <a:pt x="277735" y="159286"/>
                    <a:pt x="301753" y="181450"/>
                    <a:pt x="329833" y="182163"/>
                  </a:cubicBezTo>
                  <a:cubicBezTo>
                    <a:pt x="345084" y="182448"/>
                    <a:pt x="360478" y="176319"/>
                    <a:pt x="370385" y="165985"/>
                  </a:cubicBezTo>
                  <a:cubicBezTo>
                    <a:pt x="375659" y="160426"/>
                    <a:pt x="381716" y="151090"/>
                    <a:pt x="380719" y="137834"/>
                  </a:cubicBezTo>
                  <a:cubicBezTo>
                    <a:pt x="380505" y="134698"/>
                    <a:pt x="381788" y="131634"/>
                    <a:pt x="384282" y="129638"/>
                  </a:cubicBezTo>
                  <a:cubicBezTo>
                    <a:pt x="386776" y="127642"/>
                    <a:pt x="390055" y="127072"/>
                    <a:pt x="393048" y="127999"/>
                  </a:cubicBezTo>
                  <a:cubicBezTo>
                    <a:pt x="409440" y="133059"/>
                    <a:pt x="427400" y="129211"/>
                    <a:pt x="440014" y="118021"/>
                  </a:cubicBezTo>
                  <a:cubicBezTo>
                    <a:pt x="451061" y="108186"/>
                    <a:pt x="455622" y="94788"/>
                    <a:pt x="452985" y="80249"/>
                  </a:cubicBezTo>
                  <a:cubicBezTo>
                    <a:pt x="452344" y="76970"/>
                    <a:pt x="453555" y="73550"/>
                    <a:pt x="456050" y="71340"/>
                  </a:cubicBezTo>
                  <a:cubicBezTo>
                    <a:pt x="458544" y="69131"/>
                    <a:pt x="462036" y="68418"/>
                    <a:pt x="465244" y="69416"/>
                  </a:cubicBezTo>
                  <a:cubicBezTo>
                    <a:pt x="483987" y="75402"/>
                    <a:pt x="504442" y="72765"/>
                    <a:pt x="522829" y="61933"/>
                  </a:cubicBezTo>
                  <a:cubicBezTo>
                    <a:pt x="543069" y="49960"/>
                    <a:pt x="557751" y="29648"/>
                    <a:pt x="562098" y="7697"/>
                  </a:cubicBezTo>
                  <a:cubicBezTo>
                    <a:pt x="562953" y="3207"/>
                    <a:pt x="566873" y="0"/>
                    <a:pt x="571434" y="0"/>
                  </a:cubicBezTo>
                  <a:lnTo>
                    <a:pt x="720885" y="0"/>
                  </a:lnTo>
                  <a:cubicBezTo>
                    <a:pt x="726159" y="0"/>
                    <a:pt x="730435" y="4276"/>
                    <a:pt x="730435" y="9550"/>
                  </a:cubicBezTo>
                  <a:cubicBezTo>
                    <a:pt x="730435" y="14824"/>
                    <a:pt x="726159" y="19100"/>
                    <a:pt x="720885" y="19100"/>
                  </a:cubicBezTo>
                  <a:lnTo>
                    <a:pt x="578918" y="19100"/>
                  </a:lnTo>
                  <a:cubicBezTo>
                    <a:pt x="571933" y="43331"/>
                    <a:pt x="555042" y="65139"/>
                    <a:pt x="532522" y="78396"/>
                  </a:cubicBezTo>
                  <a:cubicBezTo>
                    <a:pt x="513635" y="89585"/>
                    <a:pt x="492825" y="93790"/>
                    <a:pt x="472727" y="90797"/>
                  </a:cubicBezTo>
                  <a:cubicBezTo>
                    <a:pt x="472085" y="106689"/>
                    <a:pt x="465101" y="121371"/>
                    <a:pt x="452700" y="132417"/>
                  </a:cubicBezTo>
                  <a:cubicBezTo>
                    <a:pt x="438161" y="145317"/>
                    <a:pt x="418562" y="151232"/>
                    <a:pt x="399320" y="148880"/>
                  </a:cubicBezTo>
                  <a:cubicBezTo>
                    <a:pt x="397681" y="160070"/>
                    <a:pt x="392549" y="170404"/>
                    <a:pt x="384211" y="179241"/>
                  </a:cubicBezTo>
                  <a:cubicBezTo>
                    <a:pt x="371169" y="192996"/>
                    <a:pt x="350928" y="201406"/>
                    <a:pt x="331115" y="20140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3" name="Google Shape;799;p3">
              <a:extLst>
                <a:ext uri="{FF2B5EF4-FFF2-40B4-BE49-F238E27FC236}">
                  <a16:creationId xmlns:a16="http://schemas.microsoft.com/office/drawing/2014/main" id="{03553195-EF06-7AFD-C315-80E85F000CC9}"/>
                </a:ext>
              </a:extLst>
            </p:cNvPr>
            <p:cNvGrpSpPr/>
            <p:nvPr/>
          </p:nvGrpSpPr>
          <p:grpSpPr>
            <a:xfrm>
              <a:off x="4121189" y="4705922"/>
              <a:ext cx="365286" cy="416089"/>
              <a:chOff x="4121189" y="4705922"/>
              <a:chExt cx="365286" cy="416089"/>
            </a:xfrm>
          </p:grpSpPr>
          <p:sp>
            <p:nvSpPr>
              <p:cNvPr id="169" name="Google Shape;800;p3">
                <a:extLst>
                  <a:ext uri="{FF2B5EF4-FFF2-40B4-BE49-F238E27FC236}">
                    <a16:creationId xmlns:a16="http://schemas.microsoft.com/office/drawing/2014/main" id="{8822A2D4-FDD3-5C93-9912-7B481AD107F8}"/>
                  </a:ext>
                </a:extLst>
              </p:cNvPr>
              <p:cNvSpPr/>
              <p:nvPr/>
            </p:nvSpPr>
            <p:spPr>
              <a:xfrm>
                <a:off x="4214581" y="4735184"/>
                <a:ext cx="231585" cy="286268"/>
              </a:xfrm>
              <a:custGeom>
                <a:avLst/>
                <a:gdLst/>
                <a:ahLst/>
                <a:cxnLst/>
                <a:rect l="l" t="t" r="r" b="b"/>
                <a:pathLst>
                  <a:path w="231585" h="286268" extrusionOk="0">
                    <a:moveTo>
                      <a:pt x="9531" y="286197"/>
                    </a:moveTo>
                    <a:cubicBezTo>
                      <a:pt x="7464" y="286197"/>
                      <a:pt x="5326" y="285555"/>
                      <a:pt x="3615" y="284130"/>
                    </a:cubicBezTo>
                    <a:cubicBezTo>
                      <a:pt x="-518" y="280852"/>
                      <a:pt x="-1231" y="274865"/>
                      <a:pt x="2119" y="270732"/>
                    </a:cubicBezTo>
                    <a:lnTo>
                      <a:pt x="214572" y="3615"/>
                    </a:lnTo>
                    <a:cubicBezTo>
                      <a:pt x="217850" y="-518"/>
                      <a:pt x="223836" y="-1231"/>
                      <a:pt x="227970" y="2119"/>
                    </a:cubicBezTo>
                    <a:cubicBezTo>
                      <a:pt x="232104" y="5397"/>
                      <a:pt x="232816" y="11384"/>
                      <a:pt x="229467" y="15517"/>
                    </a:cubicBezTo>
                    <a:lnTo>
                      <a:pt x="17014" y="282633"/>
                    </a:lnTo>
                    <a:cubicBezTo>
                      <a:pt x="15161" y="284985"/>
                      <a:pt x="12310" y="286268"/>
                      <a:pt x="9531" y="286268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801;p3">
                <a:extLst>
                  <a:ext uri="{FF2B5EF4-FFF2-40B4-BE49-F238E27FC236}">
                    <a16:creationId xmlns:a16="http://schemas.microsoft.com/office/drawing/2014/main" id="{8C8EB067-692F-6E4A-38A7-458761332E5B}"/>
                  </a:ext>
                </a:extLst>
              </p:cNvPr>
              <p:cNvSpPr/>
              <p:nvPr/>
            </p:nvSpPr>
            <p:spPr>
              <a:xfrm>
                <a:off x="4390432" y="4705922"/>
                <a:ext cx="96043" cy="80555"/>
              </a:xfrm>
              <a:custGeom>
                <a:avLst/>
                <a:gdLst/>
                <a:ahLst/>
                <a:cxnLst/>
                <a:rect l="l" t="t" r="r" b="b"/>
                <a:pathLst>
                  <a:path w="96043" h="80555" extrusionOk="0">
                    <a:moveTo>
                      <a:pt x="86471" y="80556"/>
                    </a:moveTo>
                    <a:cubicBezTo>
                      <a:pt x="84404" y="80556"/>
                      <a:pt x="82266" y="79843"/>
                      <a:pt x="80556" y="78489"/>
                    </a:cubicBezTo>
                    <a:lnTo>
                      <a:pt x="3585" y="16984"/>
                    </a:lnTo>
                    <a:cubicBezTo>
                      <a:pt x="-548" y="13706"/>
                      <a:pt x="-1190" y="7719"/>
                      <a:pt x="2089" y="3585"/>
                    </a:cubicBezTo>
                    <a:cubicBezTo>
                      <a:pt x="5367" y="-548"/>
                      <a:pt x="11354" y="-1189"/>
                      <a:pt x="15487" y="2089"/>
                    </a:cubicBezTo>
                    <a:lnTo>
                      <a:pt x="92458" y="63594"/>
                    </a:lnTo>
                    <a:cubicBezTo>
                      <a:pt x="96591" y="66872"/>
                      <a:pt x="97233" y="72859"/>
                      <a:pt x="93955" y="76992"/>
                    </a:cubicBezTo>
                    <a:cubicBezTo>
                      <a:pt x="92102" y="79344"/>
                      <a:pt x="89322" y="80556"/>
                      <a:pt x="86471" y="80556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802;p3">
                <a:extLst>
                  <a:ext uri="{FF2B5EF4-FFF2-40B4-BE49-F238E27FC236}">
                    <a16:creationId xmlns:a16="http://schemas.microsoft.com/office/drawing/2014/main" id="{2C89B6DE-D848-6F3D-4FA2-4DF3AEF7ED1E}"/>
                  </a:ext>
                </a:extLst>
              </p:cNvPr>
              <p:cNvSpPr/>
              <p:nvPr/>
            </p:nvSpPr>
            <p:spPr>
              <a:xfrm>
                <a:off x="4121189" y="4923395"/>
                <a:ext cx="197091" cy="198616"/>
              </a:xfrm>
              <a:custGeom>
                <a:avLst/>
                <a:gdLst/>
                <a:ahLst/>
                <a:cxnLst/>
                <a:rect l="l" t="t" r="r" b="b"/>
                <a:pathLst>
                  <a:path w="197091" h="198616" extrusionOk="0">
                    <a:moveTo>
                      <a:pt x="69355" y="198617"/>
                    </a:moveTo>
                    <a:cubicBezTo>
                      <a:pt x="64937" y="198617"/>
                      <a:pt x="60518" y="198403"/>
                      <a:pt x="56028" y="197833"/>
                    </a:cubicBezTo>
                    <a:lnTo>
                      <a:pt x="24812" y="194269"/>
                    </a:lnTo>
                    <a:cubicBezTo>
                      <a:pt x="21177" y="193842"/>
                      <a:pt x="18113" y="191419"/>
                      <a:pt x="16901" y="187926"/>
                    </a:cubicBezTo>
                    <a:lnTo>
                      <a:pt x="6567" y="158278"/>
                    </a:lnTo>
                    <a:cubicBezTo>
                      <a:pt x="-6689" y="120221"/>
                      <a:pt x="367" y="78742"/>
                      <a:pt x="25525" y="47242"/>
                    </a:cubicBezTo>
                    <a:lnTo>
                      <a:pt x="60375" y="3625"/>
                    </a:lnTo>
                    <a:cubicBezTo>
                      <a:pt x="61943" y="1629"/>
                      <a:pt x="64224" y="347"/>
                      <a:pt x="66790" y="62"/>
                    </a:cubicBezTo>
                    <a:cubicBezTo>
                      <a:pt x="69284" y="-224"/>
                      <a:pt x="71850" y="489"/>
                      <a:pt x="73774" y="2057"/>
                    </a:cubicBezTo>
                    <a:lnTo>
                      <a:pt x="193506" y="97700"/>
                    </a:lnTo>
                    <a:cubicBezTo>
                      <a:pt x="197639" y="100978"/>
                      <a:pt x="198281" y="106965"/>
                      <a:pt x="195003" y="111098"/>
                    </a:cubicBezTo>
                    <a:lnTo>
                      <a:pt x="160152" y="154715"/>
                    </a:lnTo>
                    <a:cubicBezTo>
                      <a:pt x="137774" y="182724"/>
                      <a:pt x="104562" y="198545"/>
                      <a:pt x="69355" y="198545"/>
                    </a:cubicBezTo>
                    <a:close/>
                    <a:moveTo>
                      <a:pt x="32866" y="176025"/>
                    </a:moveTo>
                    <a:lnTo>
                      <a:pt x="58095" y="178875"/>
                    </a:lnTo>
                    <a:lnTo>
                      <a:pt x="58095" y="178875"/>
                    </a:lnTo>
                    <a:cubicBezTo>
                      <a:pt x="91591" y="182653"/>
                      <a:pt x="124090" y="169183"/>
                      <a:pt x="145114" y="142884"/>
                    </a:cubicBezTo>
                    <a:lnTo>
                      <a:pt x="173978" y="106680"/>
                    </a:lnTo>
                    <a:lnTo>
                      <a:pt x="69142" y="22939"/>
                    </a:lnTo>
                    <a:lnTo>
                      <a:pt x="40277" y="59143"/>
                    </a:lnTo>
                    <a:cubicBezTo>
                      <a:pt x="19253" y="85442"/>
                      <a:pt x="13338" y="120150"/>
                      <a:pt x="24385" y="152007"/>
                    </a:cubicBezTo>
                    <a:lnTo>
                      <a:pt x="32723" y="176025"/>
                    </a:ln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4" name="Google Shape;803;p3">
              <a:extLst>
                <a:ext uri="{FF2B5EF4-FFF2-40B4-BE49-F238E27FC236}">
                  <a16:creationId xmlns:a16="http://schemas.microsoft.com/office/drawing/2014/main" id="{AC56E363-31A6-C9EA-24D6-01A53202578E}"/>
                </a:ext>
              </a:extLst>
            </p:cNvPr>
            <p:cNvSpPr/>
            <p:nvPr/>
          </p:nvSpPr>
          <p:spPr>
            <a:xfrm>
              <a:off x="3909062" y="5018345"/>
              <a:ext cx="54461" cy="54461"/>
            </a:xfrm>
            <a:custGeom>
              <a:avLst/>
              <a:gdLst/>
              <a:ahLst/>
              <a:cxnLst/>
              <a:rect l="l" t="t" r="r" b="b"/>
              <a:pathLst>
                <a:path w="54461" h="54461" extrusionOk="0">
                  <a:moveTo>
                    <a:pt x="54349" y="29761"/>
                  </a:moveTo>
                  <a:cubicBezTo>
                    <a:pt x="52923" y="44727"/>
                    <a:pt x="39667" y="55703"/>
                    <a:pt x="24701" y="54349"/>
                  </a:cubicBezTo>
                  <a:cubicBezTo>
                    <a:pt x="9734" y="52923"/>
                    <a:pt x="-1241" y="39668"/>
                    <a:pt x="113" y="24701"/>
                  </a:cubicBezTo>
                  <a:cubicBezTo>
                    <a:pt x="1538" y="9735"/>
                    <a:pt x="14794" y="-1241"/>
                    <a:pt x="29761" y="113"/>
                  </a:cubicBezTo>
                  <a:cubicBezTo>
                    <a:pt x="44727" y="1538"/>
                    <a:pt x="55703" y="14794"/>
                    <a:pt x="54349" y="2976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804;p3">
              <a:extLst>
                <a:ext uri="{FF2B5EF4-FFF2-40B4-BE49-F238E27FC236}">
                  <a16:creationId xmlns:a16="http://schemas.microsoft.com/office/drawing/2014/main" id="{443398D0-A87C-9671-B192-637EDF18D464}"/>
                </a:ext>
              </a:extLst>
            </p:cNvPr>
            <p:cNvSpPr/>
            <p:nvPr/>
          </p:nvSpPr>
          <p:spPr>
            <a:xfrm>
              <a:off x="4000483" y="5055745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29550" h="29550" extrusionOk="0">
                  <a:moveTo>
                    <a:pt x="29492" y="16165"/>
                  </a:moveTo>
                  <a:cubicBezTo>
                    <a:pt x="28708" y="24289"/>
                    <a:pt x="21510" y="30205"/>
                    <a:pt x="13385" y="29492"/>
                  </a:cubicBezTo>
                  <a:cubicBezTo>
                    <a:pt x="5261" y="28708"/>
                    <a:pt x="-655" y="21510"/>
                    <a:pt x="58" y="13385"/>
                  </a:cubicBezTo>
                  <a:cubicBezTo>
                    <a:pt x="842" y="5261"/>
                    <a:pt x="8040" y="-655"/>
                    <a:pt x="16165" y="58"/>
                  </a:cubicBezTo>
                  <a:cubicBezTo>
                    <a:pt x="24290" y="842"/>
                    <a:pt x="30205" y="8040"/>
                    <a:pt x="29492" y="161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805;p3">
              <a:extLst>
                <a:ext uri="{FF2B5EF4-FFF2-40B4-BE49-F238E27FC236}">
                  <a16:creationId xmlns:a16="http://schemas.microsoft.com/office/drawing/2014/main" id="{7BCD178F-6223-BFA5-C117-A0A2D7DF7347}"/>
                </a:ext>
              </a:extLst>
            </p:cNvPr>
            <p:cNvSpPr/>
            <p:nvPr/>
          </p:nvSpPr>
          <p:spPr>
            <a:xfrm>
              <a:off x="4068471" y="5028018"/>
              <a:ext cx="27704" cy="27704"/>
            </a:xfrm>
            <a:custGeom>
              <a:avLst/>
              <a:gdLst/>
              <a:ahLst/>
              <a:cxnLst/>
              <a:rect l="l" t="t" r="r" b="b"/>
              <a:pathLst>
                <a:path w="27704" h="27704" extrusionOk="0">
                  <a:moveTo>
                    <a:pt x="27643" y="15171"/>
                  </a:moveTo>
                  <a:cubicBezTo>
                    <a:pt x="26930" y="22796"/>
                    <a:pt x="20159" y="28355"/>
                    <a:pt x="12534" y="27643"/>
                  </a:cubicBezTo>
                  <a:cubicBezTo>
                    <a:pt x="4908" y="26930"/>
                    <a:pt x="-651" y="20159"/>
                    <a:pt x="62" y="12534"/>
                  </a:cubicBezTo>
                  <a:cubicBezTo>
                    <a:pt x="774" y="4908"/>
                    <a:pt x="7545" y="-651"/>
                    <a:pt x="15171" y="62"/>
                  </a:cubicBezTo>
                  <a:cubicBezTo>
                    <a:pt x="22796" y="774"/>
                    <a:pt x="28355" y="7545"/>
                    <a:pt x="27643" y="1517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806;p3">
              <a:extLst>
                <a:ext uri="{FF2B5EF4-FFF2-40B4-BE49-F238E27FC236}">
                  <a16:creationId xmlns:a16="http://schemas.microsoft.com/office/drawing/2014/main" id="{ABA0FAEF-4996-DCD5-9FB9-B5FD11601E25}"/>
                </a:ext>
              </a:extLst>
            </p:cNvPr>
            <p:cNvSpPr/>
            <p:nvPr/>
          </p:nvSpPr>
          <p:spPr>
            <a:xfrm>
              <a:off x="4005436" y="4981446"/>
              <a:ext cx="40384" cy="40384"/>
            </a:xfrm>
            <a:custGeom>
              <a:avLst/>
              <a:gdLst/>
              <a:ahLst/>
              <a:cxnLst/>
              <a:rect l="l" t="t" r="r" b="b"/>
              <a:pathLst>
                <a:path w="40384" h="40384" extrusionOk="0">
                  <a:moveTo>
                    <a:pt x="40290" y="22117"/>
                  </a:moveTo>
                  <a:cubicBezTo>
                    <a:pt x="39221" y="33235"/>
                    <a:pt x="29386" y="41359"/>
                    <a:pt x="18268" y="40290"/>
                  </a:cubicBezTo>
                  <a:cubicBezTo>
                    <a:pt x="7150" y="39221"/>
                    <a:pt x="-975" y="29386"/>
                    <a:pt x="95" y="18268"/>
                  </a:cubicBezTo>
                  <a:cubicBezTo>
                    <a:pt x="1164" y="7150"/>
                    <a:pt x="10999" y="-974"/>
                    <a:pt x="22117" y="94"/>
                  </a:cubicBezTo>
                  <a:cubicBezTo>
                    <a:pt x="33235" y="1164"/>
                    <a:pt x="41359" y="10999"/>
                    <a:pt x="40290" y="2211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807;p3">
              <a:extLst>
                <a:ext uri="{FF2B5EF4-FFF2-40B4-BE49-F238E27FC236}">
                  <a16:creationId xmlns:a16="http://schemas.microsoft.com/office/drawing/2014/main" id="{4CE4C6C3-10DE-B177-6156-933F22112709}"/>
                </a:ext>
              </a:extLst>
            </p:cNvPr>
            <p:cNvSpPr/>
            <p:nvPr/>
          </p:nvSpPr>
          <p:spPr>
            <a:xfrm>
              <a:off x="4079447" y="5112472"/>
              <a:ext cx="27987" cy="27988"/>
            </a:xfrm>
            <a:custGeom>
              <a:avLst/>
              <a:gdLst/>
              <a:ahLst/>
              <a:cxnLst/>
              <a:rect l="l" t="t" r="r" b="b"/>
              <a:pathLst>
                <a:path w="27987" h="27988" extrusionOk="0">
                  <a:moveTo>
                    <a:pt x="27927" y="15312"/>
                  </a:moveTo>
                  <a:cubicBezTo>
                    <a:pt x="27214" y="23010"/>
                    <a:pt x="20373" y="28640"/>
                    <a:pt x="12676" y="27927"/>
                  </a:cubicBezTo>
                  <a:cubicBezTo>
                    <a:pt x="4978" y="27214"/>
                    <a:pt x="-652" y="20373"/>
                    <a:pt x="61" y="12676"/>
                  </a:cubicBezTo>
                  <a:cubicBezTo>
                    <a:pt x="774" y="4978"/>
                    <a:pt x="7616" y="-652"/>
                    <a:pt x="15312" y="61"/>
                  </a:cubicBezTo>
                  <a:cubicBezTo>
                    <a:pt x="23009" y="774"/>
                    <a:pt x="28640" y="7615"/>
                    <a:pt x="27927" y="1531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2" name="Google Shape;808;p3">
            <a:extLst>
              <a:ext uri="{FF2B5EF4-FFF2-40B4-BE49-F238E27FC236}">
                <a16:creationId xmlns:a16="http://schemas.microsoft.com/office/drawing/2014/main" id="{A286722C-49C8-8EF9-2C56-2CE41BAB615D}"/>
              </a:ext>
            </a:extLst>
          </p:cNvPr>
          <p:cNvGrpSpPr/>
          <p:nvPr/>
        </p:nvGrpSpPr>
        <p:grpSpPr>
          <a:xfrm>
            <a:off x="5701530" y="5112401"/>
            <a:ext cx="495896" cy="437183"/>
            <a:chOff x="5420290" y="4680314"/>
            <a:chExt cx="676199" cy="596138"/>
          </a:xfrm>
        </p:grpSpPr>
        <p:grpSp>
          <p:nvGrpSpPr>
            <p:cNvPr id="173" name="Google Shape;809;p3">
              <a:extLst>
                <a:ext uri="{FF2B5EF4-FFF2-40B4-BE49-F238E27FC236}">
                  <a16:creationId xmlns:a16="http://schemas.microsoft.com/office/drawing/2014/main" id="{66F4A890-430B-B618-8466-8AB4ACC21925}"/>
                </a:ext>
              </a:extLst>
            </p:cNvPr>
            <p:cNvGrpSpPr/>
            <p:nvPr/>
          </p:nvGrpSpPr>
          <p:grpSpPr>
            <a:xfrm>
              <a:off x="5818415" y="4754482"/>
              <a:ext cx="164925" cy="212948"/>
              <a:chOff x="5818415" y="4754482"/>
              <a:chExt cx="164925" cy="212948"/>
            </a:xfrm>
          </p:grpSpPr>
          <p:sp>
            <p:nvSpPr>
              <p:cNvPr id="186" name="Google Shape;810;p3">
                <a:extLst>
                  <a:ext uri="{FF2B5EF4-FFF2-40B4-BE49-F238E27FC236}">
                    <a16:creationId xmlns:a16="http://schemas.microsoft.com/office/drawing/2014/main" id="{2C6E27A8-32E9-FF9B-1584-727AE41CBCCB}"/>
                  </a:ext>
                </a:extLst>
              </p:cNvPr>
              <p:cNvSpPr/>
              <p:nvPr/>
            </p:nvSpPr>
            <p:spPr>
              <a:xfrm>
                <a:off x="5818415" y="4754482"/>
                <a:ext cx="164925" cy="176458"/>
              </a:xfrm>
              <a:custGeom>
                <a:avLst/>
                <a:gdLst/>
                <a:ahLst/>
                <a:cxnLst/>
                <a:rect l="l" t="t" r="r" b="b"/>
                <a:pathLst>
                  <a:path w="164925" h="176458" extrusionOk="0">
                    <a:moveTo>
                      <a:pt x="113515" y="176458"/>
                    </a:moveTo>
                    <a:cubicBezTo>
                      <a:pt x="98762" y="176458"/>
                      <a:pt x="80303" y="173251"/>
                      <a:pt x="59065" y="162917"/>
                    </a:cubicBezTo>
                    <a:cubicBezTo>
                      <a:pt x="29417" y="148521"/>
                      <a:pt x="8678" y="118303"/>
                      <a:pt x="2050" y="79889"/>
                    </a:cubicBezTo>
                    <a:cubicBezTo>
                      <a:pt x="-3438" y="48032"/>
                      <a:pt x="2335" y="17101"/>
                      <a:pt x="16446" y="2847"/>
                    </a:cubicBezTo>
                    <a:cubicBezTo>
                      <a:pt x="18513" y="780"/>
                      <a:pt x="21435" y="-289"/>
                      <a:pt x="24286" y="68"/>
                    </a:cubicBezTo>
                    <a:cubicBezTo>
                      <a:pt x="27208" y="353"/>
                      <a:pt x="29774" y="1992"/>
                      <a:pt x="31342" y="4486"/>
                    </a:cubicBezTo>
                    <a:cubicBezTo>
                      <a:pt x="45667" y="27292"/>
                      <a:pt x="54005" y="36201"/>
                      <a:pt x="98833" y="54517"/>
                    </a:cubicBezTo>
                    <a:cubicBezTo>
                      <a:pt x="132971" y="68486"/>
                      <a:pt x="154138" y="87515"/>
                      <a:pt x="161835" y="111033"/>
                    </a:cubicBezTo>
                    <a:cubicBezTo>
                      <a:pt x="171100" y="139398"/>
                      <a:pt x="156633" y="163202"/>
                      <a:pt x="156062" y="164200"/>
                    </a:cubicBezTo>
                    <a:cubicBezTo>
                      <a:pt x="155279" y="165483"/>
                      <a:pt x="154209" y="166552"/>
                      <a:pt x="152927" y="167336"/>
                    </a:cubicBezTo>
                    <a:cubicBezTo>
                      <a:pt x="152000" y="167906"/>
                      <a:pt x="137604" y="176458"/>
                      <a:pt x="113586" y="176458"/>
                    </a:cubicBezTo>
                    <a:close/>
                    <a:moveTo>
                      <a:pt x="23573" y="27221"/>
                    </a:moveTo>
                    <a:cubicBezTo>
                      <a:pt x="19226" y="38767"/>
                      <a:pt x="17302" y="56441"/>
                      <a:pt x="20794" y="76682"/>
                    </a:cubicBezTo>
                    <a:cubicBezTo>
                      <a:pt x="23431" y="91933"/>
                      <a:pt x="33195" y="129207"/>
                      <a:pt x="67332" y="145741"/>
                    </a:cubicBezTo>
                    <a:cubicBezTo>
                      <a:pt x="106744" y="164841"/>
                      <a:pt x="133328" y="155577"/>
                      <a:pt x="140811" y="152084"/>
                    </a:cubicBezTo>
                    <a:cubicBezTo>
                      <a:pt x="143305" y="146882"/>
                      <a:pt x="148793" y="132556"/>
                      <a:pt x="143519" y="116664"/>
                    </a:cubicBezTo>
                    <a:cubicBezTo>
                      <a:pt x="137604" y="98775"/>
                      <a:pt x="120143" y="83809"/>
                      <a:pt x="91564" y="72120"/>
                    </a:cubicBezTo>
                    <a:cubicBezTo>
                      <a:pt x="52366" y="56085"/>
                      <a:pt x="37399" y="45894"/>
                      <a:pt x="23573" y="2715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811;p3">
                <a:extLst>
                  <a:ext uri="{FF2B5EF4-FFF2-40B4-BE49-F238E27FC236}">
                    <a16:creationId xmlns:a16="http://schemas.microsoft.com/office/drawing/2014/main" id="{88576B52-6330-9248-1508-D0F48B10AD4D}"/>
                  </a:ext>
                </a:extLst>
              </p:cNvPr>
              <p:cNvSpPr/>
              <p:nvPr/>
            </p:nvSpPr>
            <p:spPr>
              <a:xfrm>
                <a:off x="5956060" y="4904113"/>
                <a:ext cx="21990" cy="63317"/>
              </a:xfrm>
              <a:custGeom>
                <a:avLst/>
                <a:gdLst/>
                <a:ahLst/>
                <a:cxnLst/>
                <a:rect l="l" t="t" r="r" b="b"/>
                <a:pathLst>
                  <a:path w="21990" h="63317" extrusionOk="0">
                    <a:moveTo>
                      <a:pt x="9509" y="63246"/>
                    </a:moveTo>
                    <a:cubicBezTo>
                      <a:pt x="8654" y="63246"/>
                      <a:pt x="7798" y="63103"/>
                      <a:pt x="6943" y="62890"/>
                    </a:cubicBezTo>
                    <a:cubicBezTo>
                      <a:pt x="1883" y="61464"/>
                      <a:pt x="-1110" y="56190"/>
                      <a:pt x="386" y="51130"/>
                    </a:cubicBezTo>
                    <a:cubicBezTo>
                      <a:pt x="3593" y="39799"/>
                      <a:pt x="3736" y="26756"/>
                      <a:pt x="885" y="11291"/>
                    </a:cubicBezTo>
                    <a:cubicBezTo>
                      <a:pt x="-112" y="6088"/>
                      <a:pt x="3308" y="1100"/>
                      <a:pt x="8511" y="173"/>
                    </a:cubicBezTo>
                    <a:cubicBezTo>
                      <a:pt x="13714" y="-825"/>
                      <a:pt x="18702" y="2596"/>
                      <a:pt x="19629" y="7799"/>
                    </a:cubicBezTo>
                    <a:cubicBezTo>
                      <a:pt x="23050" y="26186"/>
                      <a:pt x="22765" y="42079"/>
                      <a:pt x="18702" y="56333"/>
                    </a:cubicBezTo>
                    <a:cubicBezTo>
                      <a:pt x="17491" y="60538"/>
                      <a:pt x="13714" y="63317"/>
                      <a:pt x="9509" y="63317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812;p3">
                <a:extLst>
                  <a:ext uri="{FF2B5EF4-FFF2-40B4-BE49-F238E27FC236}">
                    <a16:creationId xmlns:a16="http://schemas.microsoft.com/office/drawing/2014/main" id="{763C9FB4-3229-9A63-5F77-A2F736AB4C52}"/>
                  </a:ext>
                </a:extLst>
              </p:cNvPr>
              <p:cNvSpPr/>
              <p:nvPr/>
            </p:nvSpPr>
            <p:spPr>
              <a:xfrm>
                <a:off x="5897816" y="4857829"/>
                <a:ext cx="72652" cy="59142"/>
              </a:xfrm>
              <a:custGeom>
                <a:avLst/>
                <a:gdLst/>
                <a:ahLst/>
                <a:cxnLst/>
                <a:rect l="l" t="t" r="r" b="b"/>
                <a:pathLst>
                  <a:path w="72652" h="59142" extrusionOk="0">
                    <a:moveTo>
                      <a:pt x="63120" y="59142"/>
                    </a:moveTo>
                    <a:cubicBezTo>
                      <a:pt x="59770" y="59142"/>
                      <a:pt x="56492" y="57360"/>
                      <a:pt x="54710" y="54153"/>
                    </a:cubicBezTo>
                    <a:cubicBezTo>
                      <a:pt x="45730" y="37833"/>
                      <a:pt x="30194" y="26073"/>
                      <a:pt x="8457" y="19303"/>
                    </a:cubicBezTo>
                    <a:cubicBezTo>
                      <a:pt x="6604" y="18733"/>
                      <a:pt x="5535" y="18377"/>
                      <a:pt x="4252" y="17521"/>
                    </a:cubicBezTo>
                    <a:cubicBezTo>
                      <a:pt x="-167" y="14599"/>
                      <a:pt x="-1307" y="8684"/>
                      <a:pt x="1615" y="4265"/>
                    </a:cubicBezTo>
                    <a:cubicBezTo>
                      <a:pt x="4181" y="345"/>
                      <a:pt x="9170" y="-1009"/>
                      <a:pt x="13303" y="773"/>
                    </a:cubicBezTo>
                    <a:lnTo>
                      <a:pt x="14158" y="1058"/>
                    </a:lnTo>
                    <a:cubicBezTo>
                      <a:pt x="47370" y="11392"/>
                      <a:pt x="63690" y="30635"/>
                      <a:pt x="71459" y="44960"/>
                    </a:cubicBezTo>
                    <a:cubicBezTo>
                      <a:pt x="74024" y="49592"/>
                      <a:pt x="72314" y="55365"/>
                      <a:pt x="67681" y="57931"/>
                    </a:cubicBezTo>
                    <a:cubicBezTo>
                      <a:pt x="66256" y="58715"/>
                      <a:pt x="64688" y="59071"/>
                      <a:pt x="63120" y="59071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4" name="Google Shape;813;p3">
              <a:extLst>
                <a:ext uri="{FF2B5EF4-FFF2-40B4-BE49-F238E27FC236}">
                  <a16:creationId xmlns:a16="http://schemas.microsoft.com/office/drawing/2014/main" id="{FA626CA6-AC04-D682-420E-F512A1DF15C1}"/>
                </a:ext>
              </a:extLst>
            </p:cNvPr>
            <p:cNvSpPr/>
            <p:nvPr/>
          </p:nvSpPr>
          <p:spPr>
            <a:xfrm>
              <a:off x="5420290" y="5065211"/>
              <a:ext cx="676199" cy="211241"/>
            </a:xfrm>
            <a:custGeom>
              <a:avLst/>
              <a:gdLst/>
              <a:ahLst/>
              <a:cxnLst/>
              <a:rect l="l" t="t" r="r" b="b"/>
              <a:pathLst>
                <a:path w="676199" h="211241" extrusionOk="0">
                  <a:moveTo>
                    <a:pt x="420059" y="211241"/>
                  </a:moveTo>
                  <a:cubicBezTo>
                    <a:pt x="402884" y="211241"/>
                    <a:pt x="389913" y="203544"/>
                    <a:pt x="382643" y="197843"/>
                  </a:cubicBezTo>
                  <a:cubicBezTo>
                    <a:pt x="372452" y="203687"/>
                    <a:pt x="354991" y="210671"/>
                    <a:pt x="333040" y="207464"/>
                  </a:cubicBezTo>
                  <a:cubicBezTo>
                    <a:pt x="312728" y="204471"/>
                    <a:pt x="298617" y="193994"/>
                    <a:pt x="290635" y="186226"/>
                  </a:cubicBezTo>
                  <a:cubicBezTo>
                    <a:pt x="281013" y="190787"/>
                    <a:pt x="263552" y="196346"/>
                    <a:pt x="243526" y="190146"/>
                  </a:cubicBezTo>
                  <a:cubicBezTo>
                    <a:pt x="224426" y="184230"/>
                    <a:pt x="213451" y="171045"/>
                    <a:pt x="208248" y="162850"/>
                  </a:cubicBezTo>
                  <a:cubicBezTo>
                    <a:pt x="199624" y="160569"/>
                    <a:pt x="183945" y="154297"/>
                    <a:pt x="174181" y="137407"/>
                  </a:cubicBezTo>
                  <a:cubicBezTo>
                    <a:pt x="166413" y="124008"/>
                    <a:pt x="166199" y="110752"/>
                    <a:pt x="167411" y="102129"/>
                  </a:cubicBezTo>
                  <a:cubicBezTo>
                    <a:pt x="158859" y="95928"/>
                    <a:pt x="147598" y="85095"/>
                    <a:pt x="141042" y="68276"/>
                  </a:cubicBezTo>
                  <a:cubicBezTo>
                    <a:pt x="133629" y="49104"/>
                    <a:pt x="135839" y="31287"/>
                    <a:pt x="139402" y="19171"/>
                  </a:cubicBezTo>
                  <a:lnTo>
                    <a:pt x="9550" y="19171"/>
                  </a:lnTo>
                  <a:cubicBezTo>
                    <a:pt x="4276" y="19171"/>
                    <a:pt x="0" y="14895"/>
                    <a:pt x="0" y="9622"/>
                  </a:cubicBezTo>
                  <a:cubicBezTo>
                    <a:pt x="0" y="4348"/>
                    <a:pt x="4276" y="71"/>
                    <a:pt x="9550" y="71"/>
                  </a:cubicBezTo>
                  <a:lnTo>
                    <a:pt x="153371" y="71"/>
                  </a:lnTo>
                  <a:cubicBezTo>
                    <a:pt x="156720" y="71"/>
                    <a:pt x="159785" y="1782"/>
                    <a:pt x="161496" y="4633"/>
                  </a:cubicBezTo>
                  <a:cubicBezTo>
                    <a:pt x="163206" y="7484"/>
                    <a:pt x="163348" y="11047"/>
                    <a:pt x="161852" y="13969"/>
                  </a:cubicBezTo>
                  <a:cubicBezTo>
                    <a:pt x="159001" y="19528"/>
                    <a:pt x="150306" y="39341"/>
                    <a:pt x="158859" y="61363"/>
                  </a:cubicBezTo>
                  <a:cubicBezTo>
                    <a:pt x="164916" y="76971"/>
                    <a:pt x="176533" y="85737"/>
                    <a:pt x="182947" y="89514"/>
                  </a:cubicBezTo>
                  <a:cubicBezTo>
                    <a:pt x="186653" y="91723"/>
                    <a:pt x="188435" y="96142"/>
                    <a:pt x="187224" y="100275"/>
                  </a:cubicBezTo>
                  <a:cubicBezTo>
                    <a:pt x="186297" y="103697"/>
                    <a:pt x="183660" y="115812"/>
                    <a:pt x="190644" y="127786"/>
                  </a:cubicBezTo>
                  <a:cubicBezTo>
                    <a:pt x="198627" y="141540"/>
                    <a:pt x="213094" y="144534"/>
                    <a:pt x="215874" y="144961"/>
                  </a:cubicBezTo>
                  <a:cubicBezTo>
                    <a:pt x="218796" y="145460"/>
                    <a:pt x="221361" y="147242"/>
                    <a:pt x="222787" y="149879"/>
                  </a:cubicBezTo>
                  <a:cubicBezTo>
                    <a:pt x="224853" y="153727"/>
                    <a:pt x="232836" y="166841"/>
                    <a:pt x="249156" y="171830"/>
                  </a:cubicBezTo>
                  <a:cubicBezTo>
                    <a:pt x="268328" y="177745"/>
                    <a:pt x="284292" y="168195"/>
                    <a:pt x="287356" y="166199"/>
                  </a:cubicBezTo>
                  <a:cubicBezTo>
                    <a:pt x="291419" y="163491"/>
                    <a:pt x="296907" y="164346"/>
                    <a:pt x="299971" y="168124"/>
                  </a:cubicBezTo>
                  <a:cubicBezTo>
                    <a:pt x="304247" y="173255"/>
                    <a:pt x="316220" y="185585"/>
                    <a:pt x="335891" y="188506"/>
                  </a:cubicBezTo>
                  <a:cubicBezTo>
                    <a:pt x="357271" y="191714"/>
                    <a:pt x="373592" y="181380"/>
                    <a:pt x="378011" y="178101"/>
                  </a:cubicBezTo>
                  <a:cubicBezTo>
                    <a:pt x="381930" y="175251"/>
                    <a:pt x="387276" y="175821"/>
                    <a:pt x="390554" y="179313"/>
                  </a:cubicBezTo>
                  <a:cubicBezTo>
                    <a:pt x="391979" y="180809"/>
                    <a:pt x="404950" y="193994"/>
                    <a:pt x="424406" y="191856"/>
                  </a:cubicBezTo>
                  <a:cubicBezTo>
                    <a:pt x="443222" y="189789"/>
                    <a:pt x="453128" y="174752"/>
                    <a:pt x="454126" y="173041"/>
                  </a:cubicBezTo>
                  <a:cubicBezTo>
                    <a:pt x="456121" y="169834"/>
                    <a:pt x="459756" y="168124"/>
                    <a:pt x="463462" y="168623"/>
                  </a:cubicBezTo>
                  <a:cubicBezTo>
                    <a:pt x="463676" y="168623"/>
                    <a:pt x="487551" y="171402"/>
                    <a:pt x="501662" y="153300"/>
                  </a:cubicBezTo>
                  <a:cubicBezTo>
                    <a:pt x="511640" y="140543"/>
                    <a:pt x="512994" y="122725"/>
                    <a:pt x="505154" y="107973"/>
                  </a:cubicBezTo>
                  <a:cubicBezTo>
                    <a:pt x="503088" y="104053"/>
                    <a:pt x="503943" y="99207"/>
                    <a:pt x="507292" y="96284"/>
                  </a:cubicBezTo>
                  <a:cubicBezTo>
                    <a:pt x="514348" y="90084"/>
                    <a:pt x="526891" y="76614"/>
                    <a:pt x="531381" y="55519"/>
                  </a:cubicBezTo>
                  <a:cubicBezTo>
                    <a:pt x="535372" y="36704"/>
                    <a:pt x="530954" y="20811"/>
                    <a:pt x="527960" y="12971"/>
                  </a:cubicBezTo>
                  <a:cubicBezTo>
                    <a:pt x="526820" y="10049"/>
                    <a:pt x="527248" y="6699"/>
                    <a:pt x="529029" y="4134"/>
                  </a:cubicBezTo>
                  <a:cubicBezTo>
                    <a:pt x="530811" y="1568"/>
                    <a:pt x="533733" y="0"/>
                    <a:pt x="536869" y="0"/>
                  </a:cubicBezTo>
                  <a:lnTo>
                    <a:pt x="666650" y="0"/>
                  </a:lnTo>
                  <a:cubicBezTo>
                    <a:pt x="671924" y="0"/>
                    <a:pt x="676200" y="4276"/>
                    <a:pt x="676200" y="9550"/>
                  </a:cubicBezTo>
                  <a:cubicBezTo>
                    <a:pt x="676200" y="14824"/>
                    <a:pt x="671924" y="19100"/>
                    <a:pt x="666650" y="19100"/>
                  </a:cubicBezTo>
                  <a:lnTo>
                    <a:pt x="549769" y="19100"/>
                  </a:lnTo>
                  <a:cubicBezTo>
                    <a:pt x="552263" y="30076"/>
                    <a:pt x="553404" y="43973"/>
                    <a:pt x="550125" y="59510"/>
                  </a:cubicBezTo>
                  <a:cubicBezTo>
                    <a:pt x="545493" y="81389"/>
                    <a:pt x="534018" y="96712"/>
                    <a:pt x="525181" y="105763"/>
                  </a:cubicBezTo>
                  <a:cubicBezTo>
                    <a:pt x="532949" y="125719"/>
                    <a:pt x="529956" y="148311"/>
                    <a:pt x="516843" y="165130"/>
                  </a:cubicBezTo>
                  <a:cubicBezTo>
                    <a:pt x="501021" y="185442"/>
                    <a:pt x="477858" y="187865"/>
                    <a:pt x="467097" y="187936"/>
                  </a:cubicBezTo>
                  <a:cubicBezTo>
                    <a:pt x="461110" y="195491"/>
                    <a:pt x="447854" y="208533"/>
                    <a:pt x="426616" y="210885"/>
                  </a:cubicBezTo>
                  <a:cubicBezTo>
                    <a:pt x="424406" y="211170"/>
                    <a:pt x="422197" y="211241"/>
                    <a:pt x="420131" y="21124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814;p3">
              <a:extLst>
                <a:ext uri="{FF2B5EF4-FFF2-40B4-BE49-F238E27FC236}">
                  <a16:creationId xmlns:a16="http://schemas.microsoft.com/office/drawing/2014/main" id="{3C9C9D37-AD5D-47A9-5BA9-AC11423B560F}"/>
                </a:ext>
              </a:extLst>
            </p:cNvPr>
            <p:cNvSpPr/>
            <p:nvPr/>
          </p:nvSpPr>
          <p:spPr>
            <a:xfrm>
              <a:off x="5739363" y="5055423"/>
              <a:ext cx="59648" cy="59675"/>
            </a:xfrm>
            <a:custGeom>
              <a:avLst/>
              <a:gdLst/>
              <a:ahLst/>
              <a:cxnLst/>
              <a:rect l="l" t="t" r="r" b="b"/>
              <a:pathLst>
                <a:path w="59648" h="59675" extrusionOk="0">
                  <a:moveTo>
                    <a:pt x="29860" y="59676"/>
                  </a:moveTo>
                  <a:cubicBezTo>
                    <a:pt x="20452" y="59676"/>
                    <a:pt x="11116" y="55257"/>
                    <a:pt x="5344" y="46919"/>
                  </a:cubicBezTo>
                  <a:cubicBezTo>
                    <a:pt x="-4064" y="33449"/>
                    <a:pt x="-715" y="14776"/>
                    <a:pt x="12755" y="5369"/>
                  </a:cubicBezTo>
                  <a:cubicBezTo>
                    <a:pt x="19312" y="808"/>
                    <a:pt x="27223" y="-903"/>
                    <a:pt x="35063" y="451"/>
                  </a:cubicBezTo>
                  <a:cubicBezTo>
                    <a:pt x="42902" y="1877"/>
                    <a:pt x="49744" y="6224"/>
                    <a:pt x="54305" y="12781"/>
                  </a:cubicBezTo>
                  <a:cubicBezTo>
                    <a:pt x="63713" y="26250"/>
                    <a:pt x="60363" y="44923"/>
                    <a:pt x="46893" y="54330"/>
                  </a:cubicBezTo>
                  <a:cubicBezTo>
                    <a:pt x="41690" y="57965"/>
                    <a:pt x="35775" y="59676"/>
                    <a:pt x="29860" y="59676"/>
                  </a:cubicBezTo>
                  <a:close/>
                  <a:moveTo>
                    <a:pt x="29789" y="19123"/>
                  </a:moveTo>
                  <a:cubicBezTo>
                    <a:pt x="27651" y="19123"/>
                    <a:pt x="25513" y="19765"/>
                    <a:pt x="23660" y="21048"/>
                  </a:cubicBezTo>
                  <a:cubicBezTo>
                    <a:pt x="18813" y="24398"/>
                    <a:pt x="17602" y="31168"/>
                    <a:pt x="21023" y="36015"/>
                  </a:cubicBezTo>
                  <a:cubicBezTo>
                    <a:pt x="24372" y="40861"/>
                    <a:pt x="31143" y="42072"/>
                    <a:pt x="35989" y="38652"/>
                  </a:cubicBezTo>
                  <a:cubicBezTo>
                    <a:pt x="38341" y="37012"/>
                    <a:pt x="39909" y="34589"/>
                    <a:pt x="40408" y="31738"/>
                  </a:cubicBezTo>
                  <a:cubicBezTo>
                    <a:pt x="40907" y="28888"/>
                    <a:pt x="40265" y="26037"/>
                    <a:pt x="38626" y="23685"/>
                  </a:cubicBezTo>
                  <a:cubicBezTo>
                    <a:pt x="36559" y="20692"/>
                    <a:pt x="33209" y="19123"/>
                    <a:pt x="29789" y="1912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815;p3">
              <a:extLst>
                <a:ext uri="{FF2B5EF4-FFF2-40B4-BE49-F238E27FC236}">
                  <a16:creationId xmlns:a16="http://schemas.microsoft.com/office/drawing/2014/main" id="{C12F9A44-CC40-21F8-4C2D-25E638C4B4AE}"/>
                </a:ext>
              </a:extLst>
            </p:cNvPr>
            <p:cNvSpPr/>
            <p:nvPr/>
          </p:nvSpPr>
          <p:spPr>
            <a:xfrm>
              <a:off x="5715289" y="5181539"/>
              <a:ext cx="89408" cy="89425"/>
            </a:xfrm>
            <a:custGeom>
              <a:avLst/>
              <a:gdLst/>
              <a:ahLst/>
              <a:cxnLst/>
              <a:rect l="l" t="t" r="r" b="b"/>
              <a:pathLst>
                <a:path w="89408" h="89425" extrusionOk="0">
                  <a:moveTo>
                    <a:pt x="44811" y="89425"/>
                  </a:moveTo>
                  <a:cubicBezTo>
                    <a:pt x="42174" y="89425"/>
                    <a:pt x="39537" y="89212"/>
                    <a:pt x="36829" y="88713"/>
                  </a:cubicBezTo>
                  <a:cubicBezTo>
                    <a:pt x="25070" y="86646"/>
                    <a:pt x="14807" y="80089"/>
                    <a:pt x="8036" y="70254"/>
                  </a:cubicBezTo>
                  <a:cubicBezTo>
                    <a:pt x="1194" y="60490"/>
                    <a:pt x="-1371" y="48588"/>
                    <a:pt x="696" y="36829"/>
                  </a:cubicBezTo>
                  <a:cubicBezTo>
                    <a:pt x="2834" y="25070"/>
                    <a:pt x="9319" y="14878"/>
                    <a:pt x="19154" y="8036"/>
                  </a:cubicBezTo>
                  <a:lnTo>
                    <a:pt x="19154" y="8036"/>
                  </a:lnTo>
                  <a:cubicBezTo>
                    <a:pt x="28918" y="1195"/>
                    <a:pt x="40820" y="-1371"/>
                    <a:pt x="52580" y="696"/>
                  </a:cubicBezTo>
                  <a:cubicBezTo>
                    <a:pt x="64339" y="2762"/>
                    <a:pt x="74530" y="9319"/>
                    <a:pt x="81372" y="19154"/>
                  </a:cubicBezTo>
                  <a:cubicBezTo>
                    <a:pt x="88214" y="28918"/>
                    <a:pt x="90780" y="40820"/>
                    <a:pt x="88713" y="52579"/>
                  </a:cubicBezTo>
                  <a:cubicBezTo>
                    <a:pt x="86646" y="64339"/>
                    <a:pt x="80089" y="74602"/>
                    <a:pt x="70254" y="81372"/>
                  </a:cubicBezTo>
                  <a:cubicBezTo>
                    <a:pt x="62700" y="86646"/>
                    <a:pt x="53862" y="89425"/>
                    <a:pt x="44811" y="89425"/>
                  </a:cubicBezTo>
                  <a:close/>
                  <a:moveTo>
                    <a:pt x="44740" y="19083"/>
                  </a:moveTo>
                  <a:cubicBezTo>
                    <a:pt x="39680" y="19083"/>
                    <a:pt x="34620" y="20580"/>
                    <a:pt x="30130" y="23644"/>
                  </a:cubicBezTo>
                  <a:lnTo>
                    <a:pt x="30130" y="23644"/>
                  </a:lnTo>
                  <a:cubicBezTo>
                    <a:pt x="24500" y="27564"/>
                    <a:pt x="20793" y="33408"/>
                    <a:pt x="19582" y="40179"/>
                  </a:cubicBezTo>
                  <a:cubicBezTo>
                    <a:pt x="18371" y="46878"/>
                    <a:pt x="19867" y="53720"/>
                    <a:pt x="23787" y="59350"/>
                  </a:cubicBezTo>
                  <a:cubicBezTo>
                    <a:pt x="27707" y="64980"/>
                    <a:pt x="33551" y="68686"/>
                    <a:pt x="40321" y="69898"/>
                  </a:cubicBezTo>
                  <a:cubicBezTo>
                    <a:pt x="47092" y="71109"/>
                    <a:pt x="53862" y="69613"/>
                    <a:pt x="59492" y="65693"/>
                  </a:cubicBezTo>
                  <a:cubicBezTo>
                    <a:pt x="65123" y="61773"/>
                    <a:pt x="68829" y="55929"/>
                    <a:pt x="70040" y="49158"/>
                  </a:cubicBezTo>
                  <a:cubicBezTo>
                    <a:pt x="71252" y="42388"/>
                    <a:pt x="69755" y="35617"/>
                    <a:pt x="65835" y="29987"/>
                  </a:cubicBezTo>
                  <a:cubicBezTo>
                    <a:pt x="60847" y="22860"/>
                    <a:pt x="52864" y="19012"/>
                    <a:pt x="44811" y="19012"/>
                  </a:cubicBezTo>
                  <a:close/>
                  <a:moveTo>
                    <a:pt x="24642" y="15876"/>
                  </a:moveTo>
                  <a:lnTo>
                    <a:pt x="24642" y="15876"/>
                  </a:lnTo>
                  <a:lnTo>
                    <a:pt x="24642" y="1587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816;p3">
              <a:extLst>
                <a:ext uri="{FF2B5EF4-FFF2-40B4-BE49-F238E27FC236}">
                  <a16:creationId xmlns:a16="http://schemas.microsoft.com/office/drawing/2014/main" id="{3C2F436F-3C23-949D-FBC0-A0E0C25C1625}"/>
                </a:ext>
              </a:extLst>
            </p:cNvPr>
            <p:cNvSpPr/>
            <p:nvPr/>
          </p:nvSpPr>
          <p:spPr>
            <a:xfrm>
              <a:off x="5798527" y="5205726"/>
              <a:ext cx="69747" cy="69728"/>
            </a:xfrm>
            <a:custGeom>
              <a:avLst/>
              <a:gdLst/>
              <a:ahLst/>
              <a:cxnLst/>
              <a:rect l="l" t="t" r="r" b="b"/>
              <a:pathLst>
                <a:path w="69747" h="69728" extrusionOk="0">
                  <a:moveTo>
                    <a:pt x="34910" y="69658"/>
                  </a:moveTo>
                  <a:cubicBezTo>
                    <a:pt x="23863" y="69658"/>
                    <a:pt x="13030" y="64455"/>
                    <a:pt x="6259" y="54762"/>
                  </a:cubicBezTo>
                  <a:cubicBezTo>
                    <a:pt x="914" y="47136"/>
                    <a:pt x="-1082" y="37871"/>
                    <a:pt x="558" y="28678"/>
                  </a:cubicBezTo>
                  <a:cubicBezTo>
                    <a:pt x="2197" y="19484"/>
                    <a:pt x="7329" y="11502"/>
                    <a:pt x="14954" y="6228"/>
                  </a:cubicBezTo>
                  <a:lnTo>
                    <a:pt x="14954" y="6228"/>
                  </a:lnTo>
                  <a:cubicBezTo>
                    <a:pt x="30704" y="-4747"/>
                    <a:pt x="52513" y="-828"/>
                    <a:pt x="63488" y="14923"/>
                  </a:cubicBezTo>
                  <a:cubicBezTo>
                    <a:pt x="68833" y="22548"/>
                    <a:pt x="70829" y="31814"/>
                    <a:pt x="69190" y="41007"/>
                  </a:cubicBezTo>
                  <a:cubicBezTo>
                    <a:pt x="67550" y="50201"/>
                    <a:pt x="62419" y="58183"/>
                    <a:pt x="54793" y="63457"/>
                  </a:cubicBezTo>
                  <a:cubicBezTo>
                    <a:pt x="48736" y="67662"/>
                    <a:pt x="41822" y="69728"/>
                    <a:pt x="34910" y="69728"/>
                  </a:cubicBezTo>
                  <a:close/>
                  <a:moveTo>
                    <a:pt x="25858" y="21907"/>
                  </a:moveTo>
                  <a:cubicBezTo>
                    <a:pt x="18731" y="26896"/>
                    <a:pt x="16950" y="36731"/>
                    <a:pt x="21939" y="43858"/>
                  </a:cubicBezTo>
                  <a:cubicBezTo>
                    <a:pt x="26927" y="50985"/>
                    <a:pt x="36762" y="52766"/>
                    <a:pt x="43889" y="47778"/>
                  </a:cubicBezTo>
                  <a:cubicBezTo>
                    <a:pt x="51016" y="42789"/>
                    <a:pt x="52798" y="32954"/>
                    <a:pt x="47809" y="25827"/>
                  </a:cubicBezTo>
                  <a:cubicBezTo>
                    <a:pt x="42820" y="18700"/>
                    <a:pt x="32985" y="16918"/>
                    <a:pt x="25858" y="21907"/>
                  </a:cubicBezTo>
                  <a:lnTo>
                    <a:pt x="25858" y="2190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817;p3">
              <a:extLst>
                <a:ext uri="{FF2B5EF4-FFF2-40B4-BE49-F238E27FC236}">
                  <a16:creationId xmlns:a16="http://schemas.microsoft.com/office/drawing/2014/main" id="{427AAA7A-09DB-9596-565C-E7AF30FE9FFB}"/>
                </a:ext>
              </a:extLst>
            </p:cNvPr>
            <p:cNvSpPr/>
            <p:nvPr/>
          </p:nvSpPr>
          <p:spPr>
            <a:xfrm>
              <a:off x="5651073" y="5190424"/>
              <a:ext cx="64205" cy="64219"/>
            </a:xfrm>
            <a:custGeom>
              <a:avLst/>
              <a:gdLst/>
              <a:ahLst/>
              <a:cxnLst/>
              <a:rect l="l" t="t" r="r" b="b"/>
              <a:pathLst>
                <a:path w="64205" h="64219" extrusionOk="0">
                  <a:moveTo>
                    <a:pt x="32128" y="64219"/>
                  </a:moveTo>
                  <a:cubicBezTo>
                    <a:pt x="22008" y="64219"/>
                    <a:pt x="11959" y="59444"/>
                    <a:pt x="5759" y="50464"/>
                  </a:cubicBezTo>
                  <a:cubicBezTo>
                    <a:pt x="-4362" y="35926"/>
                    <a:pt x="-798" y="15899"/>
                    <a:pt x="13741" y="5778"/>
                  </a:cubicBezTo>
                  <a:lnTo>
                    <a:pt x="13741" y="5778"/>
                  </a:lnTo>
                  <a:cubicBezTo>
                    <a:pt x="20796" y="861"/>
                    <a:pt x="29277" y="-992"/>
                    <a:pt x="37758" y="505"/>
                  </a:cubicBezTo>
                  <a:cubicBezTo>
                    <a:pt x="46168" y="2001"/>
                    <a:pt x="53509" y="6705"/>
                    <a:pt x="58426" y="13761"/>
                  </a:cubicBezTo>
                  <a:cubicBezTo>
                    <a:pt x="63344" y="20817"/>
                    <a:pt x="65197" y="29298"/>
                    <a:pt x="63700" y="37778"/>
                  </a:cubicBezTo>
                  <a:cubicBezTo>
                    <a:pt x="62203" y="46188"/>
                    <a:pt x="57500" y="53529"/>
                    <a:pt x="50444" y="58446"/>
                  </a:cubicBezTo>
                  <a:cubicBezTo>
                    <a:pt x="44885" y="62295"/>
                    <a:pt x="38471" y="64219"/>
                    <a:pt x="32128" y="64219"/>
                  </a:cubicBezTo>
                  <a:close/>
                  <a:moveTo>
                    <a:pt x="24645" y="21529"/>
                  </a:moveTo>
                  <a:cubicBezTo>
                    <a:pt x="18801" y="25591"/>
                    <a:pt x="17304" y="33716"/>
                    <a:pt x="21438" y="39631"/>
                  </a:cubicBezTo>
                  <a:cubicBezTo>
                    <a:pt x="23433" y="42482"/>
                    <a:pt x="26427" y="44407"/>
                    <a:pt x="29776" y="44976"/>
                  </a:cubicBezTo>
                  <a:cubicBezTo>
                    <a:pt x="33197" y="45547"/>
                    <a:pt x="36618" y="44834"/>
                    <a:pt x="39469" y="42838"/>
                  </a:cubicBezTo>
                  <a:cubicBezTo>
                    <a:pt x="42320" y="40843"/>
                    <a:pt x="44244" y="37850"/>
                    <a:pt x="44814" y="34429"/>
                  </a:cubicBezTo>
                  <a:cubicBezTo>
                    <a:pt x="45455" y="31008"/>
                    <a:pt x="44672" y="27587"/>
                    <a:pt x="42676" y="24736"/>
                  </a:cubicBezTo>
                  <a:cubicBezTo>
                    <a:pt x="40680" y="21885"/>
                    <a:pt x="37687" y="19961"/>
                    <a:pt x="34337" y="19391"/>
                  </a:cubicBezTo>
                  <a:cubicBezTo>
                    <a:pt x="30917" y="18749"/>
                    <a:pt x="27495" y="19533"/>
                    <a:pt x="24645" y="21529"/>
                  </a:cubicBezTo>
                  <a:lnTo>
                    <a:pt x="24645" y="2152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818;p3">
              <a:extLst>
                <a:ext uri="{FF2B5EF4-FFF2-40B4-BE49-F238E27FC236}">
                  <a16:creationId xmlns:a16="http://schemas.microsoft.com/office/drawing/2014/main" id="{4F8F8E2C-A4C0-2B25-2E90-0CA051F3D62B}"/>
                </a:ext>
              </a:extLst>
            </p:cNvPr>
            <p:cNvSpPr/>
            <p:nvPr/>
          </p:nvSpPr>
          <p:spPr>
            <a:xfrm>
              <a:off x="5690182" y="5120499"/>
              <a:ext cx="62938" cy="62946"/>
            </a:xfrm>
            <a:custGeom>
              <a:avLst/>
              <a:gdLst/>
              <a:ahLst/>
              <a:cxnLst/>
              <a:rect l="l" t="t" r="r" b="b"/>
              <a:pathLst>
                <a:path w="62938" h="62946" extrusionOk="0">
                  <a:moveTo>
                    <a:pt x="31505" y="62947"/>
                  </a:moveTo>
                  <a:cubicBezTo>
                    <a:pt x="21527" y="62947"/>
                    <a:pt x="11764" y="58243"/>
                    <a:pt x="5634" y="49477"/>
                  </a:cubicBezTo>
                  <a:cubicBezTo>
                    <a:pt x="-4272" y="35223"/>
                    <a:pt x="-780" y="15553"/>
                    <a:pt x="13474" y="5647"/>
                  </a:cubicBezTo>
                  <a:lnTo>
                    <a:pt x="13474" y="5647"/>
                  </a:lnTo>
                  <a:cubicBezTo>
                    <a:pt x="20387" y="800"/>
                    <a:pt x="28797" y="-982"/>
                    <a:pt x="36993" y="515"/>
                  </a:cubicBezTo>
                  <a:cubicBezTo>
                    <a:pt x="45260" y="2012"/>
                    <a:pt x="52458" y="6644"/>
                    <a:pt x="57304" y="13486"/>
                  </a:cubicBezTo>
                  <a:cubicBezTo>
                    <a:pt x="67211" y="27740"/>
                    <a:pt x="63718" y="47410"/>
                    <a:pt x="49465" y="57317"/>
                  </a:cubicBezTo>
                  <a:cubicBezTo>
                    <a:pt x="43977" y="61165"/>
                    <a:pt x="37706" y="62947"/>
                    <a:pt x="31505" y="62947"/>
                  </a:cubicBezTo>
                  <a:close/>
                  <a:moveTo>
                    <a:pt x="24378" y="21326"/>
                  </a:moveTo>
                  <a:cubicBezTo>
                    <a:pt x="18748" y="25246"/>
                    <a:pt x="17394" y="33014"/>
                    <a:pt x="21313" y="38573"/>
                  </a:cubicBezTo>
                  <a:cubicBezTo>
                    <a:pt x="25233" y="44203"/>
                    <a:pt x="33002" y="45557"/>
                    <a:pt x="38561" y="41637"/>
                  </a:cubicBezTo>
                  <a:cubicBezTo>
                    <a:pt x="44191" y="37718"/>
                    <a:pt x="45545" y="29949"/>
                    <a:pt x="41625" y="24390"/>
                  </a:cubicBezTo>
                  <a:cubicBezTo>
                    <a:pt x="39701" y="21682"/>
                    <a:pt x="36921" y="19829"/>
                    <a:pt x="33643" y="19259"/>
                  </a:cubicBezTo>
                  <a:cubicBezTo>
                    <a:pt x="30365" y="18689"/>
                    <a:pt x="27086" y="19402"/>
                    <a:pt x="24378" y="21255"/>
                  </a:cubicBezTo>
                  <a:lnTo>
                    <a:pt x="24378" y="2125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819;p3">
              <a:extLst>
                <a:ext uri="{FF2B5EF4-FFF2-40B4-BE49-F238E27FC236}">
                  <a16:creationId xmlns:a16="http://schemas.microsoft.com/office/drawing/2014/main" id="{832C12A8-5F1F-0C88-0D27-8486C31192DF}"/>
                </a:ext>
              </a:extLst>
            </p:cNvPr>
            <p:cNvSpPr/>
            <p:nvPr/>
          </p:nvSpPr>
          <p:spPr>
            <a:xfrm>
              <a:off x="5741600" y="4964537"/>
              <a:ext cx="20253" cy="20253"/>
            </a:xfrm>
            <a:custGeom>
              <a:avLst/>
              <a:gdLst/>
              <a:ahLst/>
              <a:cxnLst/>
              <a:rect l="l" t="t" r="r" b="b"/>
              <a:pathLst>
                <a:path w="20253" h="20253" extrusionOk="0">
                  <a:moveTo>
                    <a:pt x="4318" y="1824"/>
                  </a:moveTo>
                  <a:cubicBezTo>
                    <a:pt x="8951" y="-1383"/>
                    <a:pt x="15223" y="-243"/>
                    <a:pt x="18429" y="4318"/>
                  </a:cubicBezTo>
                  <a:cubicBezTo>
                    <a:pt x="21637" y="8951"/>
                    <a:pt x="20496" y="15222"/>
                    <a:pt x="15935" y="18429"/>
                  </a:cubicBezTo>
                  <a:cubicBezTo>
                    <a:pt x="11302" y="21637"/>
                    <a:pt x="5031" y="20496"/>
                    <a:pt x="1824" y="15935"/>
                  </a:cubicBezTo>
                  <a:cubicBezTo>
                    <a:pt x="-1383" y="11303"/>
                    <a:pt x="-243" y="5031"/>
                    <a:pt x="4318" y="182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820;p3">
              <a:extLst>
                <a:ext uri="{FF2B5EF4-FFF2-40B4-BE49-F238E27FC236}">
                  <a16:creationId xmlns:a16="http://schemas.microsoft.com/office/drawing/2014/main" id="{130F3884-AD98-D42D-3078-6F260DFF8BA5}"/>
                </a:ext>
              </a:extLst>
            </p:cNvPr>
            <p:cNvSpPr/>
            <p:nvPr/>
          </p:nvSpPr>
          <p:spPr>
            <a:xfrm>
              <a:off x="5783876" y="5142010"/>
              <a:ext cx="32128" cy="32127"/>
            </a:xfrm>
            <a:custGeom>
              <a:avLst/>
              <a:gdLst/>
              <a:ahLst/>
              <a:cxnLst/>
              <a:rect l="l" t="t" r="r" b="b"/>
              <a:pathLst>
                <a:path w="32128" h="32127" extrusionOk="0">
                  <a:moveTo>
                    <a:pt x="6870" y="2879"/>
                  </a:moveTo>
                  <a:cubicBezTo>
                    <a:pt x="14140" y="-2181"/>
                    <a:pt x="24189" y="-399"/>
                    <a:pt x="29249" y="6870"/>
                  </a:cubicBezTo>
                  <a:cubicBezTo>
                    <a:pt x="34309" y="14140"/>
                    <a:pt x="32527" y="24189"/>
                    <a:pt x="25258" y="29249"/>
                  </a:cubicBezTo>
                  <a:cubicBezTo>
                    <a:pt x="17989" y="34309"/>
                    <a:pt x="7939" y="32527"/>
                    <a:pt x="2879" y="25258"/>
                  </a:cubicBezTo>
                  <a:cubicBezTo>
                    <a:pt x="-2181" y="17988"/>
                    <a:pt x="-399" y="7939"/>
                    <a:pt x="6870" y="287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821;p3">
              <a:extLst>
                <a:ext uri="{FF2B5EF4-FFF2-40B4-BE49-F238E27FC236}">
                  <a16:creationId xmlns:a16="http://schemas.microsoft.com/office/drawing/2014/main" id="{1F74EAB1-03F3-2BC9-8580-D2FB86309524}"/>
                </a:ext>
              </a:extLst>
            </p:cNvPr>
            <p:cNvSpPr/>
            <p:nvPr/>
          </p:nvSpPr>
          <p:spPr>
            <a:xfrm>
              <a:off x="5703342" y="4916729"/>
              <a:ext cx="23362" cy="23362"/>
            </a:xfrm>
            <a:custGeom>
              <a:avLst/>
              <a:gdLst/>
              <a:ahLst/>
              <a:cxnLst/>
              <a:rect l="l" t="t" r="r" b="b"/>
              <a:pathLst>
                <a:path w="23362" h="23362" extrusionOk="0">
                  <a:moveTo>
                    <a:pt x="5017" y="2096"/>
                  </a:moveTo>
                  <a:cubicBezTo>
                    <a:pt x="10292" y="-1611"/>
                    <a:pt x="17561" y="-256"/>
                    <a:pt x="21267" y="5017"/>
                  </a:cubicBezTo>
                  <a:cubicBezTo>
                    <a:pt x="24973" y="10292"/>
                    <a:pt x="23619" y="17561"/>
                    <a:pt x="18345" y="21267"/>
                  </a:cubicBezTo>
                  <a:cubicBezTo>
                    <a:pt x="13071" y="24973"/>
                    <a:pt x="5802" y="23619"/>
                    <a:pt x="2096" y="18345"/>
                  </a:cubicBezTo>
                  <a:cubicBezTo>
                    <a:pt x="-1611" y="13071"/>
                    <a:pt x="-256" y="5802"/>
                    <a:pt x="5017" y="209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822;p3">
              <a:extLst>
                <a:ext uri="{FF2B5EF4-FFF2-40B4-BE49-F238E27FC236}">
                  <a16:creationId xmlns:a16="http://schemas.microsoft.com/office/drawing/2014/main" id="{C7D8EE1F-E2B0-1710-EF88-9D6B913C846D}"/>
                </a:ext>
              </a:extLst>
            </p:cNvPr>
            <p:cNvSpPr/>
            <p:nvPr/>
          </p:nvSpPr>
          <p:spPr>
            <a:xfrm>
              <a:off x="5692436" y="5002820"/>
              <a:ext cx="55079" cy="55049"/>
            </a:xfrm>
            <a:custGeom>
              <a:avLst/>
              <a:gdLst/>
              <a:ahLst/>
              <a:cxnLst/>
              <a:rect l="l" t="t" r="r" b="b"/>
              <a:pathLst>
                <a:path w="55079" h="55049" extrusionOk="0">
                  <a:moveTo>
                    <a:pt x="27611" y="55050"/>
                  </a:moveTo>
                  <a:cubicBezTo>
                    <a:pt x="18916" y="55050"/>
                    <a:pt x="10293" y="50916"/>
                    <a:pt x="4947" y="43290"/>
                  </a:cubicBezTo>
                  <a:cubicBezTo>
                    <a:pt x="-3747" y="30818"/>
                    <a:pt x="-683" y="13643"/>
                    <a:pt x="11789" y="4947"/>
                  </a:cubicBezTo>
                  <a:lnTo>
                    <a:pt x="11789" y="4947"/>
                  </a:lnTo>
                  <a:cubicBezTo>
                    <a:pt x="24262" y="-3747"/>
                    <a:pt x="41437" y="-683"/>
                    <a:pt x="50132" y="11789"/>
                  </a:cubicBezTo>
                  <a:cubicBezTo>
                    <a:pt x="58827" y="24262"/>
                    <a:pt x="55762" y="41437"/>
                    <a:pt x="43290" y="50132"/>
                  </a:cubicBezTo>
                  <a:cubicBezTo>
                    <a:pt x="38515" y="53482"/>
                    <a:pt x="33027" y="55050"/>
                    <a:pt x="27611" y="55050"/>
                  </a:cubicBezTo>
                  <a:close/>
                  <a:moveTo>
                    <a:pt x="27540" y="19059"/>
                  </a:moveTo>
                  <a:cubicBezTo>
                    <a:pt x="25901" y="19059"/>
                    <a:pt x="24190" y="19558"/>
                    <a:pt x="22693" y="20555"/>
                  </a:cubicBezTo>
                  <a:lnTo>
                    <a:pt x="22693" y="20555"/>
                  </a:lnTo>
                  <a:cubicBezTo>
                    <a:pt x="18845" y="23192"/>
                    <a:pt x="17918" y="28537"/>
                    <a:pt x="20555" y="32315"/>
                  </a:cubicBezTo>
                  <a:cubicBezTo>
                    <a:pt x="23192" y="36163"/>
                    <a:pt x="28537" y="37090"/>
                    <a:pt x="32315" y="34453"/>
                  </a:cubicBezTo>
                  <a:cubicBezTo>
                    <a:pt x="36163" y="31816"/>
                    <a:pt x="37090" y="26471"/>
                    <a:pt x="34453" y="22694"/>
                  </a:cubicBezTo>
                  <a:cubicBezTo>
                    <a:pt x="32814" y="20342"/>
                    <a:pt x="30177" y="19059"/>
                    <a:pt x="27469" y="19059"/>
                  </a:cubicBezTo>
                  <a:close/>
                  <a:moveTo>
                    <a:pt x="17277" y="12787"/>
                  </a:moveTo>
                  <a:lnTo>
                    <a:pt x="17277" y="12787"/>
                  </a:lnTo>
                  <a:lnTo>
                    <a:pt x="17277" y="127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823;p3">
              <a:extLst>
                <a:ext uri="{FF2B5EF4-FFF2-40B4-BE49-F238E27FC236}">
                  <a16:creationId xmlns:a16="http://schemas.microsoft.com/office/drawing/2014/main" id="{6AE1BDE0-34DF-CAB8-1C07-520DA17C4795}"/>
                </a:ext>
              </a:extLst>
            </p:cNvPr>
            <p:cNvSpPr/>
            <p:nvPr/>
          </p:nvSpPr>
          <p:spPr>
            <a:xfrm>
              <a:off x="5737987" y="4874333"/>
              <a:ext cx="21776" cy="21776"/>
            </a:xfrm>
            <a:custGeom>
              <a:avLst/>
              <a:gdLst/>
              <a:ahLst/>
              <a:cxnLst/>
              <a:rect l="l" t="t" r="r" b="b"/>
              <a:pathLst>
                <a:path w="21776" h="21776" extrusionOk="0">
                  <a:moveTo>
                    <a:pt x="4652" y="1944"/>
                  </a:moveTo>
                  <a:cubicBezTo>
                    <a:pt x="9570" y="-1477"/>
                    <a:pt x="16412" y="-265"/>
                    <a:pt x="19832" y="4652"/>
                  </a:cubicBezTo>
                  <a:cubicBezTo>
                    <a:pt x="23254" y="9570"/>
                    <a:pt x="22042" y="16412"/>
                    <a:pt x="17124" y="19832"/>
                  </a:cubicBezTo>
                  <a:cubicBezTo>
                    <a:pt x="12207" y="23254"/>
                    <a:pt x="5365" y="22042"/>
                    <a:pt x="1944" y="17124"/>
                  </a:cubicBezTo>
                  <a:cubicBezTo>
                    <a:pt x="-1477" y="12207"/>
                    <a:pt x="-265" y="5365"/>
                    <a:pt x="4652" y="194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824;p3">
              <a:extLst>
                <a:ext uri="{FF2B5EF4-FFF2-40B4-BE49-F238E27FC236}">
                  <a16:creationId xmlns:a16="http://schemas.microsoft.com/office/drawing/2014/main" id="{E7F34836-9A51-CB12-162E-F6535E9771B4}"/>
                </a:ext>
              </a:extLst>
            </p:cNvPr>
            <p:cNvSpPr/>
            <p:nvPr/>
          </p:nvSpPr>
          <p:spPr>
            <a:xfrm>
              <a:off x="5737552" y="4680314"/>
              <a:ext cx="357277" cy="367364"/>
            </a:xfrm>
            <a:custGeom>
              <a:avLst/>
              <a:gdLst/>
              <a:ahLst/>
              <a:cxnLst/>
              <a:rect l="l" t="t" r="r" b="b"/>
              <a:pathLst>
                <a:path w="357277" h="367364" extrusionOk="0">
                  <a:moveTo>
                    <a:pt x="229370" y="367365"/>
                  </a:moveTo>
                  <a:cubicBezTo>
                    <a:pt x="227446" y="367365"/>
                    <a:pt x="225593" y="366795"/>
                    <a:pt x="224025" y="365725"/>
                  </a:cubicBezTo>
                  <a:lnTo>
                    <a:pt x="39724" y="241219"/>
                  </a:lnTo>
                  <a:cubicBezTo>
                    <a:pt x="36303" y="238867"/>
                    <a:pt x="34735" y="234591"/>
                    <a:pt x="35875" y="230600"/>
                  </a:cubicBezTo>
                  <a:cubicBezTo>
                    <a:pt x="45853" y="196533"/>
                    <a:pt x="33025" y="159830"/>
                    <a:pt x="4018" y="139304"/>
                  </a:cubicBezTo>
                  <a:cubicBezTo>
                    <a:pt x="-187" y="136311"/>
                    <a:pt x="-1256" y="130467"/>
                    <a:pt x="1595" y="126191"/>
                  </a:cubicBezTo>
                  <a:lnTo>
                    <a:pt x="83982" y="4249"/>
                  </a:lnTo>
                  <a:cubicBezTo>
                    <a:pt x="85407" y="2183"/>
                    <a:pt x="87616" y="686"/>
                    <a:pt x="90111" y="187"/>
                  </a:cubicBezTo>
                  <a:cubicBezTo>
                    <a:pt x="92605" y="-312"/>
                    <a:pt x="95171" y="187"/>
                    <a:pt x="97238" y="1684"/>
                  </a:cubicBezTo>
                  <a:lnTo>
                    <a:pt x="353093" y="174582"/>
                  </a:lnTo>
                  <a:cubicBezTo>
                    <a:pt x="357441" y="177504"/>
                    <a:pt x="358581" y="183491"/>
                    <a:pt x="355659" y="187838"/>
                  </a:cubicBezTo>
                  <a:lnTo>
                    <a:pt x="237210" y="363160"/>
                  </a:lnTo>
                  <a:cubicBezTo>
                    <a:pt x="235785" y="365227"/>
                    <a:pt x="233576" y="366723"/>
                    <a:pt x="231081" y="367222"/>
                  </a:cubicBezTo>
                  <a:cubicBezTo>
                    <a:pt x="230511" y="367365"/>
                    <a:pt x="229869" y="367365"/>
                    <a:pt x="229299" y="367365"/>
                  </a:cubicBezTo>
                  <a:close/>
                  <a:moveTo>
                    <a:pt x="55973" y="229174"/>
                  </a:moveTo>
                  <a:lnTo>
                    <a:pt x="226805" y="344559"/>
                  </a:lnTo>
                  <a:lnTo>
                    <a:pt x="334563" y="185059"/>
                  </a:lnTo>
                  <a:lnTo>
                    <a:pt x="94530" y="22922"/>
                  </a:lnTo>
                  <a:lnTo>
                    <a:pt x="22476" y="129540"/>
                  </a:lnTo>
                  <a:cubicBezTo>
                    <a:pt x="51055" y="153986"/>
                    <a:pt x="64026" y="192328"/>
                    <a:pt x="55973" y="22917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825;p3">
            <a:extLst>
              <a:ext uri="{FF2B5EF4-FFF2-40B4-BE49-F238E27FC236}">
                <a16:creationId xmlns:a16="http://schemas.microsoft.com/office/drawing/2014/main" id="{FF464589-BCB5-E178-DA3D-BD930DEB0B1A}"/>
              </a:ext>
            </a:extLst>
          </p:cNvPr>
          <p:cNvGrpSpPr/>
          <p:nvPr/>
        </p:nvGrpSpPr>
        <p:grpSpPr>
          <a:xfrm>
            <a:off x="7106333" y="5101049"/>
            <a:ext cx="497935" cy="477470"/>
            <a:chOff x="7091547" y="4654314"/>
            <a:chExt cx="678978" cy="651072"/>
          </a:xfrm>
        </p:grpSpPr>
        <p:grpSp>
          <p:nvGrpSpPr>
            <p:cNvPr id="190" name="Google Shape;826;p3">
              <a:extLst>
                <a:ext uri="{FF2B5EF4-FFF2-40B4-BE49-F238E27FC236}">
                  <a16:creationId xmlns:a16="http://schemas.microsoft.com/office/drawing/2014/main" id="{AE252E75-2EAF-E60B-5D85-EDC91681BA73}"/>
                </a:ext>
              </a:extLst>
            </p:cNvPr>
            <p:cNvGrpSpPr/>
            <p:nvPr/>
          </p:nvGrpSpPr>
          <p:grpSpPr>
            <a:xfrm>
              <a:off x="7091547" y="5036846"/>
              <a:ext cx="678978" cy="268540"/>
              <a:chOff x="7091547" y="5036846"/>
              <a:chExt cx="678978" cy="268540"/>
            </a:xfrm>
          </p:grpSpPr>
          <p:sp>
            <p:nvSpPr>
              <p:cNvPr id="206" name="Google Shape;827;p3">
                <a:extLst>
                  <a:ext uri="{FF2B5EF4-FFF2-40B4-BE49-F238E27FC236}">
                    <a16:creationId xmlns:a16="http://schemas.microsoft.com/office/drawing/2014/main" id="{D5BC7C4A-34B5-D53D-3EFB-5DE0101A76BC}"/>
                  </a:ext>
                </a:extLst>
              </p:cNvPr>
              <p:cNvSpPr/>
              <p:nvPr/>
            </p:nvSpPr>
            <p:spPr>
              <a:xfrm>
                <a:off x="7392583" y="5156414"/>
                <a:ext cx="209494" cy="148972"/>
              </a:xfrm>
              <a:custGeom>
                <a:avLst/>
                <a:gdLst/>
                <a:ahLst/>
                <a:cxnLst/>
                <a:rect l="l" t="t" r="r" b="b"/>
                <a:pathLst>
                  <a:path w="209494" h="148972" extrusionOk="0">
                    <a:moveTo>
                      <a:pt x="60013" y="148973"/>
                    </a:moveTo>
                    <a:cubicBezTo>
                      <a:pt x="29082" y="148973"/>
                      <a:pt x="8770" y="130087"/>
                      <a:pt x="2570" y="123387"/>
                    </a:cubicBezTo>
                    <a:cubicBezTo>
                      <a:pt x="-994" y="119539"/>
                      <a:pt x="-851" y="113410"/>
                      <a:pt x="2997" y="109846"/>
                    </a:cubicBezTo>
                    <a:cubicBezTo>
                      <a:pt x="6846" y="106283"/>
                      <a:pt x="12833" y="106354"/>
                      <a:pt x="16396" y="110202"/>
                    </a:cubicBezTo>
                    <a:cubicBezTo>
                      <a:pt x="16396" y="110202"/>
                      <a:pt x="16610" y="110416"/>
                      <a:pt x="16610" y="110416"/>
                    </a:cubicBezTo>
                    <a:cubicBezTo>
                      <a:pt x="22240" y="116474"/>
                      <a:pt x="42979" y="135645"/>
                      <a:pt x="74480" y="128091"/>
                    </a:cubicBezTo>
                    <a:cubicBezTo>
                      <a:pt x="101277" y="121677"/>
                      <a:pt x="119451" y="97160"/>
                      <a:pt x="119593" y="96946"/>
                    </a:cubicBezTo>
                    <a:cubicBezTo>
                      <a:pt x="121589" y="93882"/>
                      <a:pt x="125295" y="92100"/>
                      <a:pt x="128858" y="92599"/>
                    </a:cubicBezTo>
                    <a:cubicBezTo>
                      <a:pt x="129143" y="92599"/>
                      <a:pt x="160573" y="96305"/>
                      <a:pt x="179245" y="72430"/>
                    </a:cubicBezTo>
                    <a:cubicBezTo>
                      <a:pt x="192074" y="56038"/>
                      <a:pt x="194070" y="33018"/>
                      <a:pt x="184306" y="13847"/>
                    </a:cubicBezTo>
                    <a:cubicBezTo>
                      <a:pt x="181954" y="9143"/>
                      <a:pt x="183807" y="3370"/>
                      <a:pt x="188510" y="1018"/>
                    </a:cubicBezTo>
                    <a:cubicBezTo>
                      <a:pt x="193214" y="-1333"/>
                      <a:pt x="198987" y="519"/>
                      <a:pt x="201339" y="5223"/>
                    </a:cubicBezTo>
                    <a:cubicBezTo>
                      <a:pt x="214381" y="30951"/>
                      <a:pt x="211601" y="61954"/>
                      <a:pt x="194283" y="84189"/>
                    </a:cubicBezTo>
                    <a:cubicBezTo>
                      <a:pt x="174114" y="109989"/>
                      <a:pt x="144252" y="112198"/>
                      <a:pt x="131994" y="111913"/>
                    </a:cubicBezTo>
                    <a:cubicBezTo>
                      <a:pt x="124368" y="120964"/>
                      <a:pt x="105482" y="140349"/>
                      <a:pt x="78899" y="146692"/>
                    </a:cubicBezTo>
                    <a:cubicBezTo>
                      <a:pt x="72271" y="148260"/>
                      <a:pt x="65999" y="148973"/>
                      <a:pt x="60084" y="148973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828;p3">
                <a:extLst>
                  <a:ext uri="{FF2B5EF4-FFF2-40B4-BE49-F238E27FC236}">
                    <a16:creationId xmlns:a16="http://schemas.microsoft.com/office/drawing/2014/main" id="{2F8CEDB9-433A-C6C2-2A32-7C23164C74A8}"/>
                  </a:ext>
                </a:extLst>
              </p:cNvPr>
              <p:cNvSpPr/>
              <p:nvPr/>
            </p:nvSpPr>
            <p:spPr>
              <a:xfrm>
                <a:off x="7575855" y="5036846"/>
                <a:ext cx="194670" cy="138689"/>
              </a:xfrm>
              <a:custGeom>
                <a:avLst/>
                <a:gdLst/>
                <a:ahLst/>
                <a:cxnLst/>
                <a:rect l="l" t="t" r="r" b="b"/>
                <a:pathLst>
                  <a:path w="194670" h="138689" extrusionOk="0">
                    <a:moveTo>
                      <a:pt x="9585" y="138690"/>
                    </a:moveTo>
                    <a:cubicBezTo>
                      <a:pt x="5309" y="138690"/>
                      <a:pt x="1461" y="135839"/>
                      <a:pt x="320" y="131563"/>
                    </a:cubicBezTo>
                    <a:cubicBezTo>
                      <a:pt x="-1034" y="126431"/>
                      <a:pt x="2031" y="121229"/>
                      <a:pt x="7162" y="119946"/>
                    </a:cubicBezTo>
                    <a:cubicBezTo>
                      <a:pt x="20774" y="116382"/>
                      <a:pt x="55839" y="96427"/>
                      <a:pt x="61897" y="67920"/>
                    </a:cubicBezTo>
                    <a:cubicBezTo>
                      <a:pt x="66814" y="44828"/>
                      <a:pt x="62182" y="25300"/>
                      <a:pt x="57478" y="12971"/>
                    </a:cubicBezTo>
                    <a:cubicBezTo>
                      <a:pt x="56338" y="10049"/>
                      <a:pt x="56765" y="6699"/>
                      <a:pt x="58547" y="4134"/>
                    </a:cubicBezTo>
                    <a:cubicBezTo>
                      <a:pt x="60329" y="1568"/>
                      <a:pt x="63251" y="0"/>
                      <a:pt x="66387" y="0"/>
                    </a:cubicBezTo>
                    <a:lnTo>
                      <a:pt x="185121" y="0"/>
                    </a:lnTo>
                    <a:cubicBezTo>
                      <a:pt x="190394" y="0"/>
                      <a:pt x="194671" y="4276"/>
                      <a:pt x="194671" y="9550"/>
                    </a:cubicBezTo>
                    <a:cubicBezTo>
                      <a:pt x="194671" y="14824"/>
                      <a:pt x="190394" y="19100"/>
                      <a:pt x="185121" y="19100"/>
                    </a:cubicBezTo>
                    <a:lnTo>
                      <a:pt x="79429" y="19100"/>
                    </a:lnTo>
                    <a:cubicBezTo>
                      <a:pt x="83063" y="33140"/>
                      <a:pt x="84988" y="51314"/>
                      <a:pt x="80569" y="71911"/>
                    </a:cubicBezTo>
                    <a:cubicBezTo>
                      <a:pt x="72801" y="108329"/>
                      <a:pt x="32106" y="133202"/>
                      <a:pt x="11937" y="138404"/>
                    </a:cubicBezTo>
                    <a:cubicBezTo>
                      <a:pt x="11153" y="138618"/>
                      <a:pt x="10298" y="138690"/>
                      <a:pt x="9514" y="13869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829;p3">
                <a:extLst>
                  <a:ext uri="{FF2B5EF4-FFF2-40B4-BE49-F238E27FC236}">
                    <a16:creationId xmlns:a16="http://schemas.microsoft.com/office/drawing/2014/main" id="{E6699F82-FDCD-037B-3C72-1440B4867130}"/>
                  </a:ext>
                </a:extLst>
              </p:cNvPr>
              <p:cNvSpPr/>
              <p:nvPr/>
            </p:nvSpPr>
            <p:spPr>
              <a:xfrm>
                <a:off x="7239411" y="5161047"/>
                <a:ext cx="169425" cy="139066"/>
              </a:xfrm>
              <a:custGeom>
                <a:avLst/>
                <a:gdLst/>
                <a:ahLst/>
                <a:cxnLst/>
                <a:rect l="l" t="t" r="r" b="b"/>
                <a:pathLst>
                  <a:path w="169425" h="139066" extrusionOk="0">
                    <a:moveTo>
                      <a:pt x="124312" y="139066"/>
                    </a:moveTo>
                    <a:cubicBezTo>
                      <a:pt x="120107" y="139066"/>
                      <a:pt x="115617" y="138567"/>
                      <a:pt x="110913" y="137499"/>
                    </a:cubicBezTo>
                    <a:cubicBezTo>
                      <a:pt x="85613" y="131726"/>
                      <a:pt x="74922" y="113481"/>
                      <a:pt x="70361" y="103218"/>
                    </a:cubicBezTo>
                    <a:cubicBezTo>
                      <a:pt x="56179" y="104715"/>
                      <a:pt x="32304" y="102933"/>
                      <a:pt x="14059" y="79557"/>
                    </a:cubicBezTo>
                    <a:cubicBezTo>
                      <a:pt x="-2832" y="57962"/>
                      <a:pt x="-4543" y="32234"/>
                      <a:pt x="9141" y="5224"/>
                    </a:cubicBezTo>
                    <a:cubicBezTo>
                      <a:pt x="11493" y="520"/>
                      <a:pt x="17266" y="-1334"/>
                      <a:pt x="21970" y="1018"/>
                    </a:cubicBezTo>
                    <a:cubicBezTo>
                      <a:pt x="26673" y="3370"/>
                      <a:pt x="28526" y="9143"/>
                      <a:pt x="26174" y="13847"/>
                    </a:cubicBezTo>
                    <a:cubicBezTo>
                      <a:pt x="15912" y="34087"/>
                      <a:pt x="16909" y="52190"/>
                      <a:pt x="29097" y="67797"/>
                    </a:cubicBezTo>
                    <a:cubicBezTo>
                      <a:pt x="43707" y="86541"/>
                      <a:pt x="63234" y="85615"/>
                      <a:pt x="73568" y="83405"/>
                    </a:cubicBezTo>
                    <a:cubicBezTo>
                      <a:pt x="74281" y="83263"/>
                      <a:pt x="74780" y="83191"/>
                      <a:pt x="74994" y="83120"/>
                    </a:cubicBezTo>
                    <a:cubicBezTo>
                      <a:pt x="78700" y="82693"/>
                      <a:pt x="82334" y="84403"/>
                      <a:pt x="84330" y="87539"/>
                    </a:cubicBezTo>
                    <a:cubicBezTo>
                      <a:pt x="85043" y="88679"/>
                      <a:pt x="85470" y="89891"/>
                      <a:pt x="86112" y="91530"/>
                    </a:cubicBezTo>
                    <a:cubicBezTo>
                      <a:pt x="88749" y="98372"/>
                      <a:pt x="94949" y="114336"/>
                      <a:pt x="115047" y="118897"/>
                    </a:cubicBezTo>
                    <a:cubicBezTo>
                      <a:pt x="135857" y="123672"/>
                      <a:pt x="150182" y="111200"/>
                      <a:pt x="155385" y="105641"/>
                    </a:cubicBezTo>
                    <a:lnTo>
                      <a:pt x="169425" y="118612"/>
                    </a:lnTo>
                    <a:cubicBezTo>
                      <a:pt x="164436" y="123957"/>
                      <a:pt x="148187" y="138995"/>
                      <a:pt x="124240" y="138995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830;p3">
                <a:extLst>
                  <a:ext uri="{FF2B5EF4-FFF2-40B4-BE49-F238E27FC236}">
                    <a16:creationId xmlns:a16="http://schemas.microsoft.com/office/drawing/2014/main" id="{AB486487-3ABD-7D7A-F916-29428D2089D8}"/>
                  </a:ext>
                </a:extLst>
              </p:cNvPr>
              <p:cNvSpPr/>
              <p:nvPr/>
            </p:nvSpPr>
            <p:spPr>
              <a:xfrm>
                <a:off x="7091547" y="5036846"/>
                <a:ext cx="175582" cy="143321"/>
              </a:xfrm>
              <a:custGeom>
                <a:avLst/>
                <a:gdLst/>
                <a:ahLst/>
                <a:cxnLst/>
                <a:rect l="l" t="t" r="r" b="b"/>
                <a:pathLst>
                  <a:path w="175582" h="143321" extrusionOk="0">
                    <a:moveTo>
                      <a:pt x="165558" y="143322"/>
                    </a:moveTo>
                    <a:cubicBezTo>
                      <a:pt x="164133" y="143322"/>
                      <a:pt x="162636" y="142965"/>
                      <a:pt x="161282" y="142324"/>
                    </a:cubicBezTo>
                    <a:cubicBezTo>
                      <a:pt x="159144" y="141255"/>
                      <a:pt x="157576" y="139545"/>
                      <a:pt x="156720" y="137478"/>
                    </a:cubicBezTo>
                    <a:cubicBezTo>
                      <a:pt x="156079" y="137050"/>
                      <a:pt x="155366" y="136622"/>
                      <a:pt x="154654" y="136195"/>
                    </a:cubicBezTo>
                    <a:cubicBezTo>
                      <a:pt x="143821" y="129425"/>
                      <a:pt x="123652" y="116810"/>
                      <a:pt x="115028" y="88088"/>
                    </a:cubicBezTo>
                    <a:cubicBezTo>
                      <a:pt x="106761" y="60650"/>
                      <a:pt x="114173" y="34922"/>
                      <a:pt x="120302" y="19100"/>
                    </a:cubicBezTo>
                    <a:lnTo>
                      <a:pt x="9550" y="19100"/>
                    </a:lnTo>
                    <a:cubicBezTo>
                      <a:pt x="4276" y="19100"/>
                      <a:pt x="0" y="14824"/>
                      <a:pt x="0" y="9550"/>
                    </a:cubicBezTo>
                    <a:cubicBezTo>
                      <a:pt x="0" y="4276"/>
                      <a:pt x="4276" y="0"/>
                      <a:pt x="9550" y="0"/>
                    </a:cubicBezTo>
                    <a:lnTo>
                      <a:pt x="134698" y="0"/>
                    </a:lnTo>
                    <a:cubicBezTo>
                      <a:pt x="137834" y="0"/>
                      <a:pt x="140756" y="1568"/>
                      <a:pt x="142538" y="4134"/>
                    </a:cubicBezTo>
                    <a:cubicBezTo>
                      <a:pt x="144320" y="6699"/>
                      <a:pt x="144676" y="10049"/>
                      <a:pt x="143536" y="12971"/>
                    </a:cubicBezTo>
                    <a:cubicBezTo>
                      <a:pt x="143108" y="14111"/>
                      <a:pt x="142467" y="15608"/>
                      <a:pt x="141683" y="17318"/>
                    </a:cubicBezTo>
                    <a:cubicBezTo>
                      <a:pt x="136765" y="28722"/>
                      <a:pt x="125148" y="55447"/>
                      <a:pt x="133273" y="82601"/>
                    </a:cubicBezTo>
                    <a:cubicBezTo>
                      <a:pt x="139830" y="104481"/>
                      <a:pt x="154796" y="113817"/>
                      <a:pt x="164702" y="120017"/>
                    </a:cubicBezTo>
                    <a:cubicBezTo>
                      <a:pt x="167696" y="121870"/>
                      <a:pt x="170262" y="123509"/>
                      <a:pt x="172328" y="125291"/>
                    </a:cubicBezTo>
                    <a:cubicBezTo>
                      <a:pt x="175678" y="128213"/>
                      <a:pt x="176533" y="132988"/>
                      <a:pt x="174466" y="136908"/>
                    </a:cubicBezTo>
                    <a:cubicBezTo>
                      <a:pt x="174324" y="137193"/>
                      <a:pt x="174181" y="137620"/>
                      <a:pt x="173968" y="138048"/>
                    </a:cubicBezTo>
                    <a:cubicBezTo>
                      <a:pt x="172328" y="141398"/>
                      <a:pt x="168907" y="143322"/>
                      <a:pt x="165415" y="143322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" name="Google Shape;831;p3">
              <a:extLst>
                <a:ext uri="{FF2B5EF4-FFF2-40B4-BE49-F238E27FC236}">
                  <a16:creationId xmlns:a16="http://schemas.microsoft.com/office/drawing/2014/main" id="{8E6C1980-1A0A-641D-DBC2-3FC3E6372578}"/>
                </a:ext>
              </a:extLst>
            </p:cNvPr>
            <p:cNvSpPr/>
            <p:nvPr/>
          </p:nvSpPr>
          <p:spPr>
            <a:xfrm>
              <a:off x="7345395" y="5190348"/>
              <a:ext cx="34659" cy="34659"/>
            </a:xfrm>
            <a:custGeom>
              <a:avLst/>
              <a:gdLst/>
              <a:ahLst/>
              <a:cxnLst/>
              <a:rect l="l" t="t" r="r" b="b"/>
              <a:pathLst>
                <a:path w="34659" h="34659" extrusionOk="0">
                  <a:moveTo>
                    <a:pt x="34577" y="18969"/>
                  </a:moveTo>
                  <a:cubicBezTo>
                    <a:pt x="33650" y="28519"/>
                    <a:pt x="25241" y="35503"/>
                    <a:pt x="15690" y="34577"/>
                  </a:cubicBezTo>
                  <a:cubicBezTo>
                    <a:pt x="6140" y="33650"/>
                    <a:pt x="-844" y="25241"/>
                    <a:pt x="82" y="15690"/>
                  </a:cubicBezTo>
                  <a:cubicBezTo>
                    <a:pt x="1009" y="6141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7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832;p3">
              <a:extLst>
                <a:ext uri="{FF2B5EF4-FFF2-40B4-BE49-F238E27FC236}">
                  <a16:creationId xmlns:a16="http://schemas.microsoft.com/office/drawing/2014/main" id="{14E3492A-BD08-926A-1C7D-400F11BD91B0}"/>
                </a:ext>
              </a:extLst>
            </p:cNvPr>
            <p:cNvSpPr/>
            <p:nvPr/>
          </p:nvSpPr>
          <p:spPr>
            <a:xfrm>
              <a:off x="7290875" y="5135899"/>
              <a:ext cx="34659" cy="34658"/>
            </a:xfrm>
            <a:custGeom>
              <a:avLst/>
              <a:gdLst/>
              <a:ahLst/>
              <a:cxnLst/>
              <a:rect l="l" t="t" r="r" b="b"/>
              <a:pathLst>
                <a:path w="34659" h="34658" extrusionOk="0">
                  <a:moveTo>
                    <a:pt x="34577" y="18969"/>
                  </a:moveTo>
                  <a:cubicBezTo>
                    <a:pt x="33650" y="28519"/>
                    <a:pt x="25241" y="35503"/>
                    <a:pt x="15690" y="34576"/>
                  </a:cubicBezTo>
                  <a:cubicBezTo>
                    <a:pt x="6141" y="33650"/>
                    <a:pt x="-844" y="25240"/>
                    <a:pt x="82" y="15690"/>
                  </a:cubicBezTo>
                  <a:cubicBezTo>
                    <a:pt x="1009" y="6140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7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833;p3">
              <a:extLst>
                <a:ext uri="{FF2B5EF4-FFF2-40B4-BE49-F238E27FC236}">
                  <a16:creationId xmlns:a16="http://schemas.microsoft.com/office/drawing/2014/main" id="{6E292939-DAA4-D9F6-31E9-D0833F327B21}"/>
                </a:ext>
              </a:extLst>
            </p:cNvPr>
            <p:cNvSpPr/>
            <p:nvPr/>
          </p:nvSpPr>
          <p:spPr>
            <a:xfrm>
              <a:off x="7268354" y="5061066"/>
              <a:ext cx="34659" cy="34658"/>
            </a:xfrm>
            <a:custGeom>
              <a:avLst/>
              <a:gdLst/>
              <a:ahLst/>
              <a:cxnLst/>
              <a:rect l="l" t="t" r="r" b="b"/>
              <a:pathLst>
                <a:path w="34659" h="34658" extrusionOk="0">
                  <a:moveTo>
                    <a:pt x="34577" y="18969"/>
                  </a:moveTo>
                  <a:cubicBezTo>
                    <a:pt x="33650" y="28519"/>
                    <a:pt x="25241" y="35503"/>
                    <a:pt x="15690" y="34576"/>
                  </a:cubicBezTo>
                  <a:cubicBezTo>
                    <a:pt x="6140" y="33650"/>
                    <a:pt x="-844" y="25240"/>
                    <a:pt x="82" y="15690"/>
                  </a:cubicBezTo>
                  <a:cubicBezTo>
                    <a:pt x="1009" y="6140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7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834;p3">
              <a:extLst>
                <a:ext uri="{FF2B5EF4-FFF2-40B4-BE49-F238E27FC236}">
                  <a16:creationId xmlns:a16="http://schemas.microsoft.com/office/drawing/2014/main" id="{9781C9E0-CE7F-2D0A-2C81-9210CB27E15E}"/>
                </a:ext>
              </a:extLst>
            </p:cNvPr>
            <p:cNvSpPr/>
            <p:nvPr/>
          </p:nvSpPr>
          <p:spPr>
            <a:xfrm>
              <a:off x="7358723" y="5091640"/>
              <a:ext cx="34659" cy="34658"/>
            </a:xfrm>
            <a:custGeom>
              <a:avLst/>
              <a:gdLst/>
              <a:ahLst/>
              <a:cxnLst/>
              <a:rect l="l" t="t" r="r" b="b"/>
              <a:pathLst>
                <a:path w="34659" h="34658" extrusionOk="0">
                  <a:moveTo>
                    <a:pt x="34577" y="18969"/>
                  </a:moveTo>
                  <a:cubicBezTo>
                    <a:pt x="33650" y="28519"/>
                    <a:pt x="25241" y="35503"/>
                    <a:pt x="15690" y="34576"/>
                  </a:cubicBezTo>
                  <a:cubicBezTo>
                    <a:pt x="6141" y="33650"/>
                    <a:pt x="-844" y="25240"/>
                    <a:pt x="82" y="15690"/>
                  </a:cubicBezTo>
                  <a:cubicBezTo>
                    <a:pt x="1009" y="6140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7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835;p3">
              <a:extLst>
                <a:ext uri="{FF2B5EF4-FFF2-40B4-BE49-F238E27FC236}">
                  <a16:creationId xmlns:a16="http://schemas.microsoft.com/office/drawing/2014/main" id="{A966F88C-9EBC-DD5C-5C4F-EA05548AFF55}"/>
                </a:ext>
              </a:extLst>
            </p:cNvPr>
            <p:cNvSpPr/>
            <p:nvPr/>
          </p:nvSpPr>
          <p:spPr>
            <a:xfrm>
              <a:off x="7500548" y="5073823"/>
              <a:ext cx="34658" cy="34658"/>
            </a:xfrm>
            <a:custGeom>
              <a:avLst/>
              <a:gdLst/>
              <a:ahLst/>
              <a:cxnLst/>
              <a:rect l="l" t="t" r="r" b="b"/>
              <a:pathLst>
                <a:path w="34658" h="34658" extrusionOk="0">
                  <a:moveTo>
                    <a:pt x="34576" y="18969"/>
                  </a:moveTo>
                  <a:cubicBezTo>
                    <a:pt x="33650" y="28519"/>
                    <a:pt x="25240" y="35503"/>
                    <a:pt x="15690" y="34576"/>
                  </a:cubicBezTo>
                  <a:cubicBezTo>
                    <a:pt x="6140" y="33650"/>
                    <a:pt x="-844" y="25240"/>
                    <a:pt x="82" y="15690"/>
                  </a:cubicBezTo>
                  <a:cubicBezTo>
                    <a:pt x="1009" y="6140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6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836;p3">
              <a:extLst>
                <a:ext uri="{FF2B5EF4-FFF2-40B4-BE49-F238E27FC236}">
                  <a16:creationId xmlns:a16="http://schemas.microsoft.com/office/drawing/2014/main" id="{C34C2ABE-989B-8926-057E-5B19F326E914}"/>
                </a:ext>
              </a:extLst>
            </p:cNvPr>
            <p:cNvSpPr/>
            <p:nvPr/>
          </p:nvSpPr>
          <p:spPr>
            <a:xfrm>
              <a:off x="7471827" y="5139462"/>
              <a:ext cx="34659" cy="34658"/>
            </a:xfrm>
            <a:custGeom>
              <a:avLst/>
              <a:gdLst/>
              <a:ahLst/>
              <a:cxnLst/>
              <a:rect l="l" t="t" r="r" b="b"/>
              <a:pathLst>
                <a:path w="34659" h="34658" extrusionOk="0">
                  <a:moveTo>
                    <a:pt x="34577" y="18969"/>
                  </a:moveTo>
                  <a:cubicBezTo>
                    <a:pt x="33650" y="28519"/>
                    <a:pt x="25241" y="35503"/>
                    <a:pt x="15690" y="34576"/>
                  </a:cubicBezTo>
                  <a:cubicBezTo>
                    <a:pt x="6141" y="33650"/>
                    <a:pt x="-844" y="25240"/>
                    <a:pt x="82" y="15690"/>
                  </a:cubicBezTo>
                  <a:cubicBezTo>
                    <a:pt x="1009" y="6140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7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837;p3">
              <a:extLst>
                <a:ext uri="{FF2B5EF4-FFF2-40B4-BE49-F238E27FC236}">
                  <a16:creationId xmlns:a16="http://schemas.microsoft.com/office/drawing/2014/main" id="{1EBAEAFB-501C-8A39-E4AD-21E03158A08C}"/>
                </a:ext>
              </a:extLst>
            </p:cNvPr>
            <p:cNvSpPr/>
            <p:nvPr/>
          </p:nvSpPr>
          <p:spPr>
            <a:xfrm>
              <a:off x="7580797" y="5066554"/>
              <a:ext cx="34658" cy="34659"/>
            </a:xfrm>
            <a:custGeom>
              <a:avLst/>
              <a:gdLst/>
              <a:ahLst/>
              <a:cxnLst/>
              <a:rect l="l" t="t" r="r" b="b"/>
              <a:pathLst>
                <a:path w="34658" h="34659" extrusionOk="0">
                  <a:moveTo>
                    <a:pt x="34576" y="18969"/>
                  </a:moveTo>
                  <a:cubicBezTo>
                    <a:pt x="33650" y="28519"/>
                    <a:pt x="25240" y="35503"/>
                    <a:pt x="15690" y="34577"/>
                  </a:cubicBezTo>
                  <a:cubicBezTo>
                    <a:pt x="6140" y="33650"/>
                    <a:pt x="-844" y="25241"/>
                    <a:pt x="82" y="15690"/>
                  </a:cubicBezTo>
                  <a:cubicBezTo>
                    <a:pt x="1009" y="6141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6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838;p3">
              <a:extLst>
                <a:ext uri="{FF2B5EF4-FFF2-40B4-BE49-F238E27FC236}">
                  <a16:creationId xmlns:a16="http://schemas.microsoft.com/office/drawing/2014/main" id="{F100A645-1DFF-10C7-2B94-F4108C309775}"/>
                </a:ext>
              </a:extLst>
            </p:cNvPr>
            <p:cNvSpPr/>
            <p:nvPr/>
          </p:nvSpPr>
          <p:spPr>
            <a:xfrm>
              <a:off x="7519719" y="5190348"/>
              <a:ext cx="34658" cy="34659"/>
            </a:xfrm>
            <a:custGeom>
              <a:avLst/>
              <a:gdLst/>
              <a:ahLst/>
              <a:cxnLst/>
              <a:rect l="l" t="t" r="r" b="b"/>
              <a:pathLst>
                <a:path w="34658" h="34659" extrusionOk="0">
                  <a:moveTo>
                    <a:pt x="34576" y="18969"/>
                  </a:moveTo>
                  <a:cubicBezTo>
                    <a:pt x="33650" y="28519"/>
                    <a:pt x="25240" y="35503"/>
                    <a:pt x="15690" y="34577"/>
                  </a:cubicBezTo>
                  <a:cubicBezTo>
                    <a:pt x="6140" y="33650"/>
                    <a:pt x="-844" y="25241"/>
                    <a:pt x="82" y="15690"/>
                  </a:cubicBezTo>
                  <a:cubicBezTo>
                    <a:pt x="1009" y="6141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6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839;p3">
              <a:extLst>
                <a:ext uri="{FF2B5EF4-FFF2-40B4-BE49-F238E27FC236}">
                  <a16:creationId xmlns:a16="http://schemas.microsoft.com/office/drawing/2014/main" id="{3D076D73-A66B-1342-F9D0-DE0E2F1911FF}"/>
                </a:ext>
              </a:extLst>
            </p:cNvPr>
            <p:cNvSpPr/>
            <p:nvPr/>
          </p:nvSpPr>
          <p:spPr>
            <a:xfrm>
              <a:off x="7437119" y="5207666"/>
              <a:ext cx="34659" cy="34659"/>
            </a:xfrm>
            <a:custGeom>
              <a:avLst/>
              <a:gdLst/>
              <a:ahLst/>
              <a:cxnLst/>
              <a:rect l="l" t="t" r="r" b="b"/>
              <a:pathLst>
                <a:path w="34659" h="34659" extrusionOk="0">
                  <a:moveTo>
                    <a:pt x="34577" y="18969"/>
                  </a:moveTo>
                  <a:cubicBezTo>
                    <a:pt x="33650" y="28519"/>
                    <a:pt x="25241" y="35503"/>
                    <a:pt x="15690" y="34577"/>
                  </a:cubicBezTo>
                  <a:cubicBezTo>
                    <a:pt x="6141" y="33650"/>
                    <a:pt x="-844" y="25241"/>
                    <a:pt x="82" y="15690"/>
                  </a:cubicBezTo>
                  <a:cubicBezTo>
                    <a:pt x="1009" y="6141"/>
                    <a:pt x="9419" y="-844"/>
                    <a:pt x="18969" y="82"/>
                  </a:cubicBezTo>
                  <a:cubicBezTo>
                    <a:pt x="28519" y="1009"/>
                    <a:pt x="35503" y="9419"/>
                    <a:pt x="34577" y="189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840;p3">
              <a:extLst>
                <a:ext uri="{FF2B5EF4-FFF2-40B4-BE49-F238E27FC236}">
                  <a16:creationId xmlns:a16="http://schemas.microsoft.com/office/drawing/2014/main" id="{39D6A02A-0425-6A0D-12EB-FD23AA5221C9}"/>
                </a:ext>
              </a:extLst>
            </p:cNvPr>
            <p:cNvSpPr/>
            <p:nvPr/>
          </p:nvSpPr>
          <p:spPr>
            <a:xfrm>
              <a:off x="7362134" y="4752898"/>
              <a:ext cx="77473" cy="464401"/>
            </a:xfrm>
            <a:custGeom>
              <a:avLst/>
              <a:gdLst/>
              <a:ahLst/>
              <a:cxnLst/>
              <a:rect l="l" t="t" r="r" b="b"/>
              <a:pathLst>
                <a:path w="77473" h="464401" extrusionOk="0">
                  <a:moveTo>
                    <a:pt x="46631" y="464330"/>
                  </a:moveTo>
                  <a:cubicBezTo>
                    <a:pt x="45348" y="464330"/>
                    <a:pt x="44065" y="464045"/>
                    <a:pt x="42782" y="463546"/>
                  </a:cubicBezTo>
                  <a:cubicBezTo>
                    <a:pt x="37936" y="461408"/>
                    <a:pt x="35726" y="455777"/>
                    <a:pt x="37865" y="450931"/>
                  </a:cubicBezTo>
                  <a:cubicBezTo>
                    <a:pt x="76920" y="361845"/>
                    <a:pt x="52047" y="276251"/>
                    <a:pt x="28029" y="193437"/>
                  </a:cubicBezTo>
                  <a:cubicBezTo>
                    <a:pt x="9214" y="128582"/>
                    <a:pt x="-8603" y="67290"/>
                    <a:pt x="4511" y="7496"/>
                  </a:cubicBezTo>
                  <a:cubicBezTo>
                    <a:pt x="5651" y="2364"/>
                    <a:pt x="10782" y="-914"/>
                    <a:pt x="15914" y="226"/>
                  </a:cubicBezTo>
                  <a:cubicBezTo>
                    <a:pt x="21045" y="1367"/>
                    <a:pt x="24323" y="6427"/>
                    <a:pt x="23183" y="11629"/>
                  </a:cubicBezTo>
                  <a:cubicBezTo>
                    <a:pt x="11067" y="66649"/>
                    <a:pt x="28243" y="125660"/>
                    <a:pt x="46346" y="188163"/>
                  </a:cubicBezTo>
                  <a:cubicBezTo>
                    <a:pt x="71361" y="274256"/>
                    <a:pt x="97160" y="363271"/>
                    <a:pt x="55325" y="458700"/>
                  </a:cubicBezTo>
                  <a:cubicBezTo>
                    <a:pt x="53757" y="462263"/>
                    <a:pt x="50265" y="464401"/>
                    <a:pt x="46559" y="46440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841;p3">
              <a:extLst>
                <a:ext uri="{FF2B5EF4-FFF2-40B4-BE49-F238E27FC236}">
                  <a16:creationId xmlns:a16="http://schemas.microsoft.com/office/drawing/2014/main" id="{7795192B-5BEC-8C87-46FB-1807976196C8}"/>
                </a:ext>
              </a:extLst>
            </p:cNvPr>
            <p:cNvSpPr/>
            <p:nvPr/>
          </p:nvSpPr>
          <p:spPr>
            <a:xfrm>
              <a:off x="7311218" y="4654314"/>
              <a:ext cx="125255" cy="220323"/>
            </a:xfrm>
            <a:custGeom>
              <a:avLst/>
              <a:gdLst/>
              <a:ahLst/>
              <a:cxnLst/>
              <a:rect l="l" t="t" r="r" b="b"/>
              <a:pathLst>
                <a:path w="125255" h="220323" extrusionOk="0">
                  <a:moveTo>
                    <a:pt x="67543" y="220324"/>
                  </a:moveTo>
                  <a:cubicBezTo>
                    <a:pt x="66545" y="220324"/>
                    <a:pt x="65476" y="220182"/>
                    <a:pt x="64478" y="219825"/>
                  </a:cubicBezTo>
                  <a:cubicBezTo>
                    <a:pt x="63766" y="219611"/>
                    <a:pt x="-6434" y="194952"/>
                    <a:pt x="479" y="111853"/>
                  </a:cubicBezTo>
                  <a:cubicBezTo>
                    <a:pt x="7321" y="29679"/>
                    <a:pt x="100041" y="1599"/>
                    <a:pt x="103962" y="388"/>
                  </a:cubicBezTo>
                  <a:cubicBezTo>
                    <a:pt x="106599" y="-396"/>
                    <a:pt x="109449" y="32"/>
                    <a:pt x="111730" y="1457"/>
                  </a:cubicBezTo>
                  <a:cubicBezTo>
                    <a:pt x="114082" y="2882"/>
                    <a:pt x="115649" y="5306"/>
                    <a:pt x="116077" y="8014"/>
                  </a:cubicBezTo>
                  <a:cubicBezTo>
                    <a:pt x="116647" y="11720"/>
                    <a:pt x="130687" y="99167"/>
                    <a:pt x="122919" y="143425"/>
                  </a:cubicBezTo>
                  <a:cubicBezTo>
                    <a:pt x="114509" y="191745"/>
                    <a:pt x="74313" y="217687"/>
                    <a:pt x="72603" y="218756"/>
                  </a:cubicBezTo>
                  <a:cubicBezTo>
                    <a:pt x="71035" y="219754"/>
                    <a:pt x="69254" y="220252"/>
                    <a:pt x="67472" y="220252"/>
                  </a:cubicBezTo>
                  <a:close/>
                  <a:moveTo>
                    <a:pt x="98973" y="22624"/>
                  </a:moveTo>
                  <a:cubicBezTo>
                    <a:pt x="76309" y="31960"/>
                    <a:pt x="24069" y="59328"/>
                    <a:pt x="19508" y="113492"/>
                  </a:cubicBezTo>
                  <a:cubicBezTo>
                    <a:pt x="14733" y="170934"/>
                    <a:pt x="52933" y="193812"/>
                    <a:pt x="66260" y="199941"/>
                  </a:cubicBezTo>
                  <a:cubicBezTo>
                    <a:pt x="75525" y="192743"/>
                    <a:pt x="98616" y="172004"/>
                    <a:pt x="104175" y="140218"/>
                  </a:cubicBezTo>
                  <a:cubicBezTo>
                    <a:pt x="109805" y="108075"/>
                    <a:pt x="102465" y="47782"/>
                    <a:pt x="98973" y="2262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842;p3">
              <a:extLst>
                <a:ext uri="{FF2B5EF4-FFF2-40B4-BE49-F238E27FC236}">
                  <a16:creationId xmlns:a16="http://schemas.microsoft.com/office/drawing/2014/main" id="{0B9C2310-E151-BE34-C438-754AABE94E4B}"/>
                </a:ext>
              </a:extLst>
            </p:cNvPr>
            <p:cNvSpPr/>
            <p:nvPr/>
          </p:nvSpPr>
          <p:spPr>
            <a:xfrm>
              <a:off x="7379857" y="4776054"/>
              <a:ext cx="129122" cy="132792"/>
            </a:xfrm>
            <a:custGeom>
              <a:avLst/>
              <a:gdLst/>
              <a:ahLst/>
              <a:cxnLst/>
              <a:rect l="l" t="t" r="r" b="b"/>
              <a:pathLst>
                <a:path w="129122" h="132792" extrusionOk="0">
                  <a:moveTo>
                    <a:pt x="24417" y="132793"/>
                  </a:moveTo>
                  <a:cubicBezTo>
                    <a:pt x="19357" y="132793"/>
                    <a:pt x="14083" y="132508"/>
                    <a:pt x="8667" y="132009"/>
                  </a:cubicBezTo>
                  <a:cubicBezTo>
                    <a:pt x="3393" y="131510"/>
                    <a:pt x="-455" y="126807"/>
                    <a:pt x="44" y="121604"/>
                  </a:cubicBezTo>
                  <a:cubicBezTo>
                    <a:pt x="542" y="116330"/>
                    <a:pt x="5175" y="112553"/>
                    <a:pt x="10449" y="112980"/>
                  </a:cubicBezTo>
                  <a:cubicBezTo>
                    <a:pt x="41451" y="115974"/>
                    <a:pt x="65682" y="109203"/>
                    <a:pt x="82430" y="93025"/>
                  </a:cubicBezTo>
                  <a:cubicBezTo>
                    <a:pt x="102101" y="73996"/>
                    <a:pt x="107873" y="45488"/>
                    <a:pt x="109513" y="27386"/>
                  </a:cubicBezTo>
                  <a:cubicBezTo>
                    <a:pt x="81005" y="42709"/>
                    <a:pt x="47508" y="46772"/>
                    <a:pt x="45798" y="46985"/>
                  </a:cubicBezTo>
                  <a:cubicBezTo>
                    <a:pt x="40596" y="47627"/>
                    <a:pt x="35820" y="43849"/>
                    <a:pt x="35179" y="38647"/>
                  </a:cubicBezTo>
                  <a:cubicBezTo>
                    <a:pt x="34537" y="33444"/>
                    <a:pt x="38315" y="28669"/>
                    <a:pt x="43517" y="28028"/>
                  </a:cubicBezTo>
                  <a:cubicBezTo>
                    <a:pt x="43945" y="28028"/>
                    <a:pt x="87704" y="22540"/>
                    <a:pt x="113575" y="2086"/>
                  </a:cubicBezTo>
                  <a:cubicBezTo>
                    <a:pt x="116354" y="-123"/>
                    <a:pt x="120132" y="-622"/>
                    <a:pt x="123339" y="803"/>
                  </a:cubicBezTo>
                  <a:cubicBezTo>
                    <a:pt x="126617" y="2229"/>
                    <a:pt x="128755" y="5364"/>
                    <a:pt x="128969" y="8857"/>
                  </a:cubicBezTo>
                  <a:cubicBezTo>
                    <a:pt x="129111" y="11351"/>
                    <a:pt x="132675" y="70647"/>
                    <a:pt x="95686" y="106637"/>
                  </a:cubicBezTo>
                  <a:cubicBezTo>
                    <a:pt x="77798" y="124027"/>
                    <a:pt x="53780" y="132793"/>
                    <a:pt x="24204" y="13279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843;p3">
              <a:extLst>
                <a:ext uri="{FF2B5EF4-FFF2-40B4-BE49-F238E27FC236}">
                  <a16:creationId xmlns:a16="http://schemas.microsoft.com/office/drawing/2014/main" id="{59AB5AE4-ADCE-AF15-5EFA-5C5E662E2EF7}"/>
                </a:ext>
              </a:extLst>
            </p:cNvPr>
            <p:cNvSpPr/>
            <p:nvPr/>
          </p:nvSpPr>
          <p:spPr>
            <a:xfrm>
              <a:off x="7379323" y="4853380"/>
              <a:ext cx="53132" cy="26317"/>
            </a:xfrm>
            <a:custGeom>
              <a:avLst/>
              <a:gdLst/>
              <a:ahLst/>
              <a:cxnLst/>
              <a:rect l="l" t="t" r="r" b="b"/>
              <a:pathLst>
                <a:path w="53132" h="26317" extrusionOk="0">
                  <a:moveTo>
                    <a:pt x="12694" y="26246"/>
                  </a:moveTo>
                  <a:cubicBezTo>
                    <a:pt x="11553" y="26246"/>
                    <a:pt x="10413" y="26246"/>
                    <a:pt x="9201" y="26246"/>
                  </a:cubicBezTo>
                  <a:cubicBezTo>
                    <a:pt x="3928" y="26033"/>
                    <a:pt x="-206" y="21614"/>
                    <a:pt x="8" y="16340"/>
                  </a:cubicBezTo>
                  <a:cubicBezTo>
                    <a:pt x="222" y="11066"/>
                    <a:pt x="4569" y="6932"/>
                    <a:pt x="9914" y="7146"/>
                  </a:cubicBezTo>
                  <a:cubicBezTo>
                    <a:pt x="28515" y="7859"/>
                    <a:pt x="37852" y="1801"/>
                    <a:pt x="38279" y="1587"/>
                  </a:cubicBezTo>
                  <a:cubicBezTo>
                    <a:pt x="42627" y="-1263"/>
                    <a:pt x="48542" y="-195"/>
                    <a:pt x="51464" y="4153"/>
                  </a:cubicBezTo>
                  <a:cubicBezTo>
                    <a:pt x="54386" y="8500"/>
                    <a:pt x="53388" y="14273"/>
                    <a:pt x="49112" y="17266"/>
                  </a:cubicBezTo>
                  <a:cubicBezTo>
                    <a:pt x="47758" y="18264"/>
                    <a:pt x="35571" y="26318"/>
                    <a:pt x="12694" y="2631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844;p3">
              <a:extLst>
                <a:ext uri="{FF2B5EF4-FFF2-40B4-BE49-F238E27FC236}">
                  <a16:creationId xmlns:a16="http://schemas.microsoft.com/office/drawing/2014/main" id="{E4F0D42F-9CE3-5E98-C3D8-582C0B5E50D4}"/>
                </a:ext>
              </a:extLst>
            </p:cNvPr>
            <p:cNvSpPr/>
            <p:nvPr/>
          </p:nvSpPr>
          <p:spPr>
            <a:xfrm>
              <a:off x="7228665" y="4786617"/>
              <a:ext cx="164975" cy="125009"/>
            </a:xfrm>
            <a:custGeom>
              <a:avLst/>
              <a:gdLst/>
              <a:ahLst/>
              <a:cxnLst/>
              <a:rect l="l" t="t" r="r" b="b"/>
              <a:pathLst>
                <a:path w="164975" h="125009" extrusionOk="0">
                  <a:moveTo>
                    <a:pt x="122586" y="125010"/>
                  </a:moveTo>
                  <a:cubicBezTo>
                    <a:pt x="102844" y="125010"/>
                    <a:pt x="77758" y="122159"/>
                    <a:pt x="55664" y="110756"/>
                  </a:cubicBezTo>
                  <a:cubicBezTo>
                    <a:pt x="3282" y="83816"/>
                    <a:pt x="146" y="12904"/>
                    <a:pt x="3" y="9910"/>
                  </a:cubicBezTo>
                  <a:cubicBezTo>
                    <a:pt x="-68" y="7131"/>
                    <a:pt x="1001" y="4423"/>
                    <a:pt x="3068" y="2498"/>
                  </a:cubicBezTo>
                  <a:cubicBezTo>
                    <a:pt x="5135" y="645"/>
                    <a:pt x="7915" y="-281"/>
                    <a:pt x="10694" y="75"/>
                  </a:cubicBezTo>
                  <a:cubicBezTo>
                    <a:pt x="13331" y="432"/>
                    <a:pt x="75976" y="8342"/>
                    <a:pt x="112680" y="35995"/>
                  </a:cubicBezTo>
                  <a:cubicBezTo>
                    <a:pt x="116885" y="39131"/>
                    <a:pt x="117740" y="45117"/>
                    <a:pt x="114533" y="49393"/>
                  </a:cubicBezTo>
                  <a:cubicBezTo>
                    <a:pt x="111397" y="53598"/>
                    <a:pt x="105410" y="54454"/>
                    <a:pt x="101134" y="51246"/>
                  </a:cubicBezTo>
                  <a:cubicBezTo>
                    <a:pt x="77402" y="33358"/>
                    <a:pt x="39558" y="24521"/>
                    <a:pt x="20315" y="20957"/>
                  </a:cubicBezTo>
                  <a:cubicBezTo>
                    <a:pt x="23380" y="40200"/>
                    <a:pt x="33286" y="77830"/>
                    <a:pt x="64288" y="93794"/>
                  </a:cubicBezTo>
                  <a:cubicBezTo>
                    <a:pt x="102061" y="113250"/>
                    <a:pt x="153018" y="103415"/>
                    <a:pt x="153517" y="103273"/>
                  </a:cubicBezTo>
                  <a:cubicBezTo>
                    <a:pt x="158648" y="102203"/>
                    <a:pt x="163708" y="105553"/>
                    <a:pt x="164777" y="110756"/>
                  </a:cubicBezTo>
                  <a:cubicBezTo>
                    <a:pt x="165846" y="115959"/>
                    <a:pt x="162497" y="120947"/>
                    <a:pt x="157294" y="122016"/>
                  </a:cubicBezTo>
                  <a:cubicBezTo>
                    <a:pt x="156154" y="122230"/>
                    <a:pt x="141900" y="125010"/>
                    <a:pt x="122515" y="12501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845;p3">
              <a:extLst>
                <a:ext uri="{FF2B5EF4-FFF2-40B4-BE49-F238E27FC236}">
                  <a16:creationId xmlns:a16="http://schemas.microsoft.com/office/drawing/2014/main" id="{87066A4E-42EB-1A74-C5C4-70AD34620810}"/>
                </a:ext>
              </a:extLst>
            </p:cNvPr>
            <p:cNvSpPr/>
            <p:nvPr/>
          </p:nvSpPr>
          <p:spPr>
            <a:xfrm>
              <a:off x="7316186" y="4853185"/>
              <a:ext cx="73211" cy="38557"/>
            </a:xfrm>
            <a:custGeom>
              <a:avLst/>
              <a:gdLst/>
              <a:ahLst/>
              <a:cxnLst/>
              <a:rect l="l" t="t" r="r" b="b"/>
              <a:pathLst>
                <a:path w="73211" h="38557" extrusionOk="0">
                  <a:moveTo>
                    <a:pt x="63715" y="38557"/>
                  </a:moveTo>
                  <a:cubicBezTo>
                    <a:pt x="63288" y="38557"/>
                    <a:pt x="62860" y="38557"/>
                    <a:pt x="62361" y="38486"/>
                  </a:cubicBezTo>
                  <a:cubicBezTo>
                    <a:pt x="30290" y="33996"/>
                    <a:pt x="5489" y="18317"/>
                    <a:pt x="4419" y="17604"/>
                  </a:cubicBezTo>
                  <a:cubicBezTo>
                    <a:pt x="1" y="14753"/>
                    <a:pt x="-1353" y="8838"/>
                    <a:pt x="1497" y="4419"/>
                  </a:cubicBezTo>
                  <a:cubicBezTo>
                    <a:pt x="4348" y="1"/>
                    <a:pt x="10264" y="-1353"/>
                    <a:pt x="14682" y="1497"/>
                  </a:cubicBezTo>
                  <a:cubicBezTo>
                    <a:pt x="15110" y="1782"/>
                    <a:pt x="37274" y="15680"/>
                    <a:pt x="64998" y="19529"/>
                  </a:cubicBezTo>
                  <a:cubicBezTo>
                    <a:pt x="70201" y="20241"/>
                    <a:pt x="73835" y="25087"/>
                    <a:pt x="73123" y="30290"/>
                  </a:cubicBezTo>
                  <a:cubicBezTo>
                    <a:pt x="72481" y="35065"/>
                    <a:pt x="68347" y="38486"/>
                    <a:pt x="63715" y="3848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846;p3">
            <a:extLst>
              <a:ext uri="{FF2B5EF4-FFF2-40B4-BE49-F238E27FC236}">
                <a16:creationId xmlns:a16="http://schemas.microsoft.com/office/drawing/2014/main" id="{9067C0A6-1FF3-6F59-F2B0-184A24007384}"/>
              </a:ext>
            </a:extLst>
          </p:cNvPr>
          <p:cNvGrpSpPr/>
          <p:nvPr/>
        </p:nvGrpSpPr>
        <p:grpSpPr>
          <a:xfrm>
            <a:off x="8528820" y="3780985"/>
            <a:ext cx="418649" cy="379711"/>
            <a:chOff x="8732871" y="3369794"/>
            <a:chExt cx="570864" cy="517769"/>
          </a:xfrm>
        </p:grpSpPr>
        <p:grpSp>
          <p:nvGrpSpPr>
            <p:cNvPr id="211" name="Google Shape;847;p3">
              <a:extLst>
                <a:ext uri="{FF2B5EF4-FFF2-40B4-BE49-F238E27FC236}">
                  <a16:creationId xmlns:a16="http://schemas.microsoft.com/office/drawing/2014/main" id="{DE748EFE-7973-8435-2C59-3161D6EC657D}"/>
                </a:ext>
              </a:extLst>
            </p:cNvPr>
            <p:cNvGrpSpPr/>
            <p:nvPr/>
          </p:nvGrpSpPr>
          <p:grpSpPr>
            <a:xfrm>
              <a:off x="8903061" y="3369794"/>
              <a:ext cx="237325" cy="237325"/>
              <a:chOff x="8903061" y="3369794"/>
              <a:chExt cx="237325" cy="237325"/>
            </a:xfrm>
          </p:grpSpPr>
          <p:sp>
            <p:nvSpPr>
              <p:cNvPr id="221" name="Google Shape;848;p3">
                <a:extLst>
                  <a:ext uri="{FF2B5EF4-FFF2-40B4-BE49-F238E27FC236}">
                    <a16:creationId xmlns:a16="http://schemas.microsoft.com/office/drawing/2014/main" id="{41C0DF65-DC80-8BD6-464C-563420AFD403}"/>
                  </a:ext>
                </a:extLst>
              </p:cNvPr>
              <p:cNvSpPr/>
              <p:nvPr/>
            </p:nvSpPr>
            <p:spPr>
              <a:xfrm>
                <a:off x="8903061" y="3369794"/>
                <a:ext cx="237325" cy="237325"/>
              </a:xfrm>
              <a:custGeom>
                <a:avLst/>
                <a:gdLst/>
                <a:ahLst/>
                <a:cxnLst/>
                <a:rect l="l" t="t" r="r" b="b"/>
                <a:pathLst>
                  <a:path w="237325" h="237325" extrusionOk="0">
                    <a:moveTo>
                      <a:pt x="118662" y="237326"/>
                    </a:moveTo>
                    <a:cubicBezTo>
                      <a:pt x="53238" y="237326"/>
                      <a:pt x="0" y="184088"/>
                      <a:pt x="0" y="118663"/>
                    </a:cubicBezTo>
                    <a:cubicBezTo>
                      <a:pt x="0" y="53238"/>
                      <a:pt x="53238" y="0"/>
                      <a:pt x="118662" y="0"/>
                    </a:cubicBezTo>
                    <a:cubicBezTo>
                      <a:pt x="184087" y="0"/>
                      <a:pt x="237325" y="53238"/>
                      <a:pt x="237325" y="118663"/>
                    </a:cubicBezTo>
                    <a:cubicBezTo>
                      <a:pt x="237325" y="184088"/>
                      <a:pt x="184087" y="237326"/>
                      <a:pt x="118662" y="237326"/>
                    </a:cubicBezTo>
                    <a:close/>
                    <a:moveTo>
                      <a:pt x="118662" y="19100"/>
                    </a:moveTo>
                    <a:cubicBezTo>
                      <a:pt x="63785" y="19100"/>
                      <a:pt x="19100" y="63786"/>
                      <a:pt x="19100" y="118663"/>
                    </a:cubicBezTo>
                    <a:cubicBezTo>
                      <a:pt x="19100" y="173540"/>
                      <a:pt x="63785" y="218225"/>
                      <a:pt x="118662" y="218225"/>
                    </a:cubicBezTo>
                    <a:cubicBezTo>
                      <a:pt x="173540" y="218225"/>
                      <a:pt x="218225" y="173540"/>
                      <a:pt x="218225" y="118663"/>
                    </a:cubicBezTo>
                    <a:cubicBezTo>
                      <a:pt x="218225" y="63786"/>
                      <a:pt x="173540" y="19100"/>
                      <a:pt x="118662" y="1910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849;p3">
                <a:extLst>
                  <a:ext uri="{FF2B5EF4-FFF2-40B4-BE49-F238E27FC236}">
                    <a16:creationId xmlns:a16="http://schemas.microsoft.com/office/drawing/2014/main" id="{8FF0FF22-D124-4CDB-31D4-1B5E82764EB2}"/>
                  </a:ext>
                </a:extLst>
              </p:cNvPr>
              <p:cNvSpPr/>
              <p:nvPr/>
            </p:nvSpPr>
            <p:spPr>
              <a:xfrm>
                <a:off x="9012173" y="3399727"/>
                <a:ext cx="19100" cy="40979"/>
              </a:xfrm>
              <a:custGeom>
                <a:avLst/>
                <a:gdLst/>
                <a:ahLst/>
                <a:cxnLst/>
                <a:rect l="l" t="t" r="r" b="b"/>
                <a:pathLst>
                  <a:path w="19100" h="40979" extrusionOk="0">
                    <a:moveTo>
                      <a:pt x="9550" y="40980"/>
                    </a:moveTo>
                    <a:cubicBezTo>
                      <a:pt x="4276" y="40980"/>
                      <a:pt x="0" y="36703"/>
                      <a:pt x="0" y="31430"/>
                    </a:cubicBezTo>
                    <a:lnTo>
                      <a:pt x="0" y="9550"/>
                    </a:lnTo>
                    <a:cubicBezTo>
                      <a:pt x="0" y="4276"/>
                      <a:pt x="4276" y="0"/>
                      <a:pt x="9550" y="0"/>
                    </a:cubicBezTo>
                    <a:cubicBezTo>
                      <a:pt x="14824" y="0"/>
                      <a:pt x="19100" y="4276"/>
                      <a:pt x="19100" y="9550"/>
                    </a:cubicBezTo>
                    <a:lnTo>
                      <a:pt x="19100" y="31430"/>
                    </a:lnTo>
                    <a:cubicBezTo>
                      <a:pt x="19100" y="36703"/>
                      <a:pt x="14824" y="40980"/>
                      <a:pt x="9550" y="4098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850;p3">
                <a:extLst>
                  <a:ext uri="{FF2B5EF4-FFF2-40B4-BE49-F238E27FC236}">
                    <a16:creationId xmlns:a16="http://schemas.microsoft.com/office/drawing/2014/main" id="{A8A744D7-B003-8591-0350-407D0027E797}"/>
                  </a:ext>
                </a:extLst>
              </p:cNvPr>
              <p:cNvSpPr/>
              <p:nvPr/>
            </p:nvSpPr>
            <p:spPr>
              <a:xfrm>
                <a:off x="9012173" y="3535922"/>
                <a:ext cx="19100" cy="40979"/>
              </a:xfrm>
              <a:custGeom>
                <a:avLst/>
                <a:gdLst/>
                <a:ahLst/>
                <a:cxnLst/>
                <a:rect l="l" t="t" r="r" b="b"/>
                <a:pathLst>
                  <a:path w="19100" h="40979" extrusionOk="0">
                    <a:moveTo>
                      <a:pt x="9550" y="40980"/>
                    </a:moveTo>
                    <a:cubicBezTo>
                      <a:pt x="4276" y="40980"/>
                      <a:pt x="0" y="36704"/>
                      <a:pt x="0" y="31430"/>
                    </a:cubicBezTo>
                    <a:lnTo>
                      <a:pt x="0" y="9550"/>
                    </a:lnTo>
                    <a:cubicBezTo>
                      <a:pt x="0" y="4276"/>
                      <a:pt x="4276" y="0"/>
                      <a:pt x="9550" y="0"/>
                    </a:cubicBezTo>
                    <a:cubicBezTo>
                      <a:pt x="14824" y="0"/>
                      <a:pt x="19100" y="4276"/>
                      <a:pt x="19100" y="9550"/>
                    </a:cubicBezTo>
                    <a:lnTo>
                      <a:pt x="19100" y="31430"/>
                    </a:lnTo>
                    <a:cubicBezTo>
                      <a:pt x="19100" y="36704"/>
                      <a:pt x="14824" y="40980"/>
                      <a:pt x="9550" y="4098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851;p3">
                <a:extLst>
                  <a:ext uri="{FF2B5EF4-FFF2-40B4-BE49-F238E27FC236}">
                    <a16:creationId xmlns:a16="http://schemas.microsoft.com/office/drawing/2014/main" id="{D53E6F44-8619-7B3F-428E-C6189FE17972}"/>
                  </a:ext>
                </a:extLst>
              </p:cNvPr>
              <p:cNvSpPr/>
              <p:nvPr/>
            </p:nvSpPr>
            <p:spPr>
              <a:xfrm>
                <a:off x="9071754" y="3481187"/>
                <a:ext cx="40979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40979" h="19100" extrusionOk="0">
                    <a:moveTo>
                      <a:pt x="31430" y="19100"/>
                    </a:moveTo>
                    <a:lnTo>
                      <a:pt x="9551" y="19100"/>
                    </a:lnTo>
                    <a:cubicBezTo>
                      <a:pt x="4276" y="19100"/>
                      <a:pt x="0" y="14824"/>
                      <a:pt x="0" y="9550"/>
                    </a:cubicBezTo>
                    <a:cubicBezTo>
                      <a:pt x="0" y="4276"/>
                      <a:pt x="4276" y="0"/>
                      <a:pt x="9551" y="0"/>
                    </a:cubicBezTo>
                    <a:lnTo>
                      <a:pt x="31430" y="0"/>
                    </a:lnTo>
                    <a:cubicBezTo>
                      <a:pt x="36704" y="0"/>
                      <a:pt x="40980" y="4276"/>
                      <a:pt x="40980" y="9550"/>
                    </a:cubicBezTo>
                    <a:cubicBezTo>
                      <a:pt x="40980" y="14824"/>
                      <a:pt x="36704" y="19100"/>
                      <a:pt x="31430" y="1910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852;p3">
                <a:extLst>
                  <a:ext uri="{FF2B5EF4-FFF2-40B4-BE49-F238E27FC236}">
                    <a16:creationId xmlns:a16="http://schemas.microsoft.com/office/drawing/2014/main" id="{81436BE8-7BE8-AB03-5D22-2B627C076FF4}"/>
                  </a:ext>
                </a:extLst>
              </p:cNvPr>
              <p:cNvSpPr/>
              <p:nvPr/>
            </p:nvSpPr>
            <p:spPr>
              <a:xfrm>
                <a:off x="8930713" y="3481187"/>
                <a:ext cx="40979" cy="19100"/>
              </a:xfrm>
              <a:custGeom>
                <a:avLst/>
                <a:gdLst/>
                <a:ahLst/>
                <a:cxnLst/>
                <a:rect l="l" t="t" r="r" b="b"/>
                <a:pathLst>
                  <a:path w="40979" h="19100" extrusionOk="0">
                    <a:moveTo>
                      <a:pt x="31429" y="19100"/>
                    </a:moveTo>
                    <a:lnTo>
                      <a:pt x="9550" y="19100"/>
                    </a:lnTo>
                    <a:cubicBezTo>
                      <a:pt x="4276" y="19100"/>
                      <a:pt x="0" y="14824"/>
                      <a:pt x="0" y="9550"/>
                    </a:cubicBezTo>
                    <a:cubicBezTo>
                      <a:pt x="0" y="4276"/>
                      <a:pt x="4276" y="0"/>
                      <a:pt x="9550" y="0"/>
                    </a:cubicBezTo>
                    <a:lnTo>
                      <a:pt x="31429" y="0"/>
                    </a:lnTo>
                    <a:cubicBezTo>
                      <a:pt x="36703" y="0"/>
                      <a:pt x="40980" y="4276"/>
                      <a:pt x="40980" y="9550"/>
                    </a:cubicBezTo>
                    <a:cubicBezTo>
                      <a:pt x="40980" y="14824"/>
                      <a:pt x="36703" y="19100"/>
                      <a:pt x="31429" y="19100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853;p3">
                <a:extLst>
                  <a:ext uri="{FF2B5EF4-FFF2-40B4-BE49-F238E27FC236}">
                    <a16:creationId xmlns:a16="http://schemas.microsoft.com/office/drawing/2014/main" id="{52E75E1A-A31E-B81C-4C4F-C57FEC42CF5C}"/>
                  </a:ext>
                </a:extLst>
              </p:cNvPr>
              <p:cNvSpPr/>
              <p:nvPr/>
            </p:nvSpPr>
            <p:spPr>
              <a:xfrm>
                <a:off x="8965095" y="3439525"/>
                <a:ext cx="102313" cy="71381"/>
              </a:xfrm>
              <a:custGeom>
                <a:avLst/>
                <a:gdLst/>
                <a:ahLst/>
                <a:cxnLst/>
                <a:rect l="l" t="t" r="r" b="b"/>
                <a:pathLst>
                  <a:path w="102313" h="71381" extrusionOk="0">
                    <a:moveTo>
                      <a:pt x="56628" y="71381"/>
                    </a:moveTo>
                    <a:lnTo>
                      <a:pt x="56628" y="71381"/>
                    </a:lnTo>
                    <a:cubicBezTo>
                      <a:pt x="53920" y="71381"/>
                      <a:pt x="51354" y="70241"/>
                      <a:pt x="49573" y="68245"/>
                    </a:cubicBezTo>
                    <a:lnTo>
                      <a:pt x="2464" y="15934"/>
                    </a:lnTo>
                    <a:cubicBezTo>
                      <a:pt x="-1099" y="12014"/>
                      <a:pt x="-743" y="5956"/>
                      <a:pt x="3177" y="2464"/>
                    </a:cubicBezTo>
                    <a:cubicBezTo>
                      <a:pt x="7097" y="-1099"/>
                      <a:pt x="13154" y="-743"/>
                      <a:pt x="16647" y="3177"/>
                    </a:cubicBezTo>
                    <a:lnTo>
                      <a:pt x="56700" y="47649"/>
                    </a:lnTo>
                    <a:lnTo>
                      <a:pt x="85707" y="15791"/>
                    </a:lnTo>
                    <a:cubicBezTo>
                      <a:pt x="89270" y="11872"/>
                      <a:pt x="95256" y="11587"/>
                      <a:pt x="99177" y="15150"/>
                    </a:cubicBezTo>
                    <a:cubicBezTo>
                      <a:pt x="103096" y="18713"/>
                      <a:pt x="103381" y="24700"/>
                      <a:pt x="99818" y="28620"/>
                    </a:cubicBezTo>
                    <a:lnTo>
                      <a:pt x="63685" y="68245"/>
                    </a:lnTo>
                    <a:cubicBezTo>
                      <a:pt x="61903" y="70241"/>
                      <a:pt x="59337" y="71381"/>
                      <a:pt x="56628" y="71381"/>
                    </a:cubicBezTo>
                    <a:close/>
                  </a:path>
                </a:pathLst>
              </a:custGeom>
              <a:solidFill>
                <a:srgbClr val="76BC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854;p3">
              <a:extLst>
                <a:ext uri="{FF2B5EF4-FFF2-40B4-BE49-F238E27FC236}">
                  <a16:creationId xmlns:a16="http://schemas.microsoft.com/office/drawing/2014/main" id="{34B5B321-8885-AE63-8E28-4C097E0C09CA}"/>
                </a:ext>
              </a:extLst>
            </p:cNvPr>
            <p:cNvSpPr/>
            <p:nvPr/>
          </p:nvSpPr>
          <p:spPr>
            <a:xfrm>
              <a:off x="8732871" y="3868463"/>
              <a:ext cx="570864" cy="19100"/>
            </a:xfrm>
            <a:custGeom>
              <a:avLst/>
              <a:gdLst/>
              <a:ahLst/>
              <a:cxnLst/>
              <a:rect l="l" t="t" r="r" b="b"/>
              <a:pathLst>
                <a:path w="570864" h="19100" extrusionOk="0">
                  <a:moveTo>
                    <a:pt x="561314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561314" y="0"/>
                  </a:lnTo>
                  <a:cubicBezTo>
                    <a:pt x="566588" y="0"/>
                    <a:pt x="570864" y="4276"/>
                    <a:pt x="570864" y="9550"/>
                  </a:cubicBezTo>
                  <a:cubicBezTo>
                    <a:pt x="570864" y="14824"/>
                    <a:pt x="566588" y="19100"/>
                    <a:pt x="561314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855;p3">
              <a:extLst>
                <a:ext uri="{FF2B5EF4-FFF2-40B4-BE49-F238E27FC236}">
                  <a16:creationId xmlns:a16="http://schemas.microsoft.com/office/drawing/2014/main" id="{E531A0ED-305C-E040-A62A-455C8B17B0E1}"/>
                </a:ext>
              </a:extLst>
            </p:cNvPr>
            <p:cNvSpPr/>
            <p:nvPr/>
          </p:nvSpPr>
          <p:spPr>
            <a:xfrm>
              <a:off x="9204488" y="3646091"/>
              <a:ext cx="29324" cy="236981"/>
            </a:xfrm>
            <a:custGeom>
              <a:avLst/>
              <a:gdLst/>
              <a:ahLst/>
              <a:cxnLst/>
              <a:rect l="l" t="t" r="r" b="b"/>
              <a:pathLst>
                <a:path w="29324" h="236981" extrusionOk="0">
                  <a:moveTo>
                    <a:pt x="11586" y="236911"/>
                  </a:moveTo>
                  <a:cubicBezTo>
                    <a:pt x="10731" y="236911"/>
                    <a:pt x="9876" y="236768"/>
                    <a:pt x="8949" y="236554"/>
                  </a:cubicBezTo>
                  <a:cubicBezTo>
                    <a:pt x="3889" y="235129"/>
                    <a:pt x="896" y="229855"/>
                    <a:pt x="2393" y="224795"/>
                  </a:cubicBezTo>
                  <a:cubicBezTo>
                    <a:pt x="14722" y="181250"/>
                    <a:pt x="9804" y="143762"/>
                    <a:pt x="5030" y="107486"/>
                  </a:cubicBezTo>
                  <a:cubicBezTo>
                    <a:pt x="824" y="75700"/>
                    <a:pt x="-3452" y="42845"/>
                    <a:pt x="4316" y="7496"/>
                  </a:cubicBezTo>
                  <a:cubicBezTo>
                    <a:pt x="5457" y="2365"/>
                    <a:pt x="10588" y="-914"/>
                    <a:pt x="15720" y="227"/>
                  </a:cubicBezTo>
                  <a:cubicBezTo>
                    <a:pt x="20851" y="1367"/>
                    <a:pt x="24129" y="6427"/>
                    <a:pt x="22989" y="11629"/>
                  </a:cubicBezTo>
                  <a:cubicBezTo>
                    <a:pt x="15933" y="43772"/>
                    <a:pt x="19853" y="73562"/>
                    <a:pt x="23987" y="105063"/>
                  </a:cubicBezTo>
                  <a:cubicBezTo>
                    <a:pt x="29047" y="143263"/>
                    <a:pt x="34179" y="182746"/>
                    <a:pt x="20780" y="230069"/>
                  </a:cubicBezTo>
                  <a:cubicBezTo>
                    <a:pt x="19568" y="234274"/>
                    <a:pt x="15791" y="236982"/>
                    <a:pt x="11586" y="23698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856;p3">
              <a:extLst>
                <a:ext uri="{FF2B5EF4-FFF2-40B4-BE49-F238E27FC236}">
                  <a16:creationId xmlns:a16="http://schemas.microsoft.com/office/drawing/2014/main" id="{57D16377-BD2A-51FD-E4A9-E3AA517968BE}"/>
                </a:ext>
              </a:extLst>
            </p:cNvPr>
            <p:cNvSpPr/>
            <p:nvPr/>
          </p:nvSpPr>
          <p:spPr>
            <a:xfrm>
              <a:off x="9151573" y="3552474"/>
              <a:ext cx="128830" cy="210225"/>
            </a:xfrm>
            <a:custGeom>
              <a:avLst/>
              <a:gdLst/>
              <a:ahLst/>
              <a:cxnLst/>
              <a:rect l="l" t="t" r="r" b="b"/>
              <a:pathLst>
                <a:path w="128830" h="210225" extrusionOk="0">
                  <a:moveTo>
                    <a:pt x="69490" y="210226"/>
                  </a:moveTo>
                  <a:cubicBezTo>
                    <a:pt x="68564" y="210226"/>
                    <a:pt x="67566" y="210083"/>
                    <a:pt x="66640" y="209798"/>
                  </a:cubicBezTo>
                  <a:cubicBezTo>
                    <a:pt x="65927" y="209584"/>
                    <a:pt x="-6696" y="186137"/>
                    <a:pt x="502" y="106600"/>
                  </a:cubicBezTo>
                  <a:cubicBezTo>
                    <a:pt x="7629" y="28062"/>
                    <a:pt x="103343" y="1408"/>
                    <a:pt x="107405" y="339"/>
                  </a:cubicBezTo>
                  <a:cubicBezTo>
                    <a:pt x="109971" y="-374"/>
                    <a:pt x="112750" y="53"/>
                    <a:pt x="115031" y="1479"/>
                  </a:cubicBezTo>
                  <a:cubicBezTo>
                    <a:pt x="117312" y="2904"/>
                    <a:pt x="118879" y="5256"/>
                    <a:pt x="119307" y="7893"/>
                  </a:cubicBezTo>
                  <a:cubicBezTo>
                    <a:pt x="119949" y="11385"/>
                    <a:pt x="134416" y="94699"/>
                    <a:pt x="126434" y="136961"/>
                  </a:cubicBezTo>
                  <a:cubicBezTo>
                    <a:pt x="117668" y="183143"/>
                    <a:pt x="76118" y="207874"/>
                    <a:pt x="74336" y="208943"/>
                  </a:cubicBezTo>
                  <a:cubicBezTo>
                    <a:pt x="72840" y="209798"/>
                    <a:pt x="71201" y="210226"/>
                    <a:pt x="69562" y="210226"/>
                  </a:cubicBezTo>
                  <a:close/>
                  <a:moveTo>
                    <a:pt x="102345" y="22147"/>
                  </a:moveTo>
                  <a:cubicBezTo>
                    <a:pt x="79254" y="30770"/>
                    <a:pt x="24305" y="56641"/>
                    <a:pt x="19674" y="108311"/>
                  </a:cubicBezTo>
                  <a:cubicBezTo>
                    <a:pt x="14684" y="163331"/>
                    <a:pt x="55094" y="184569"/>
                    <a:pt x="68350" y="190056"/>
                  </a:cubicBezTo>
                  <a:cubicBezTo>
                    <a:pt x="77615" y="183500"/>
                    <a:pt x="101989" y="163758"/>
                    <a:pt x="107762" y="133398"/>
                  </a:cubicBezTo>
                  <a:cubicBezTo>
                    <a:pt x="113534" y="103037"/>
                    <a:pt x="105980" y="46022"/>
                    <a:pt x="102417" y="2214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857;p3">
              <a:extLst>
                <a:ext uri="{FF2B5EF4-FFF2-40B4-BE49-F238E27FC236}">
                  <a16:creationId xmlns:a16="http://schemas.microsoft.com/office/drawing/2014/main" id="{64C12C1A-A81B-C415-50E0-C8B4D3330063}"/>
                </a:ext>
              </a:extLst>
            </p:cNvPr>
            <p:cNvSpPr/>
            <p:nvPr/>
          </p:nvSpPr>
          <p:spPr>
            <a:xfrm>
              <a:off x="8805870" y="3675525"/>
              <a:ext cx="47196" cy="202915"/>
            </a:xfrm>
            <a:custGeom>
              <a:avLst/>
              <a:gdLst/>
              <a:ahLst/>
              <a:cxnLst/>
              <a:rect l="l" t="t" r="r" b="b"/>
              <a:pathLst>
                <a:path w="47196" h="202915" extrusionOk="0">
                  <a:moveTo>
                    <a:pt x="37611" y="202915"/>
                  </a:moveTo>
                  <a:cubicBezTo>
                    <a:pt x="33477" y="202915"/>
                    <a:pt x="29628" y="200207"/>
                    <a:pt x="28417" y="196002"/>
                  </a:cubicBezTo>
                  <a:lnTo>
                    <a:pt x="25923" y="187379"/>
                  </a:lnTo>
                  <a:cubicBezTo>
                    <a:pt x="9673" y="131646"/>
                    <a:pt x="-8785" y="68502"/>
                    <a:pt x="4613" y="7496"/>
                  </a:cubicBezTo>
                  <a:cubicBezTo>
                    <a:pt x="5753" y="2365"/>
                    <a:pt x="10814" y="-914"/>
                    <a:pt x="16016" y="227"/>
                  </a:cubicBezTo>
                  <a:cubicBezTo>
                    <a:pt x="21147" y="1367"/>
                    <a:pt x="24425" y="6427"/>
                    <a:pt x="23286" y="11629"/>
                  </a:cubicBezTo>
                  <a:cubicBezTo>
                    <a:pt x="10955" y="67861"/>
                    <a:pt x="27917" y="125945"/>
                    <a:pt x="44310" y="182105"/>
                  </a:cubicBezTo>
                  <a:lnTo>
                    <a:pt x="46804" y="190728"/>
                  </a:lnTo>
                  <a:cubicBezTo>
                    <a:pt x="48301" y="195788"/>
                    <a:pt x="45379" y="201062"/>
                    <a:pt x="40318" y="202559"/>
                  </a:cubicBezTo>
                  <a:cubicBezTo>
                    <a:pt x="39463" y="202844"/>
                    <a:pt x="38536" y="202915"/>
                    <a:pt x="37681" y="20291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858;p3">
              <a:extLst>
                <a:ext uri="{FF2B5EF4-FFF2-40B4-BE49-F238E27FC236}">
                  <a16:creationId xmlns:a16="http://schemas.microsoft.com/office/drawing/2014/main" id="{9583A055-BDEE-8AF7-06A0-A29D426FE636}"/>
                </a:ext>
              </a:extLst>
            </p:cNvPr>
            <p:cNvSpPr/>
            <p:nvPr/>
          </p:nvSpPr>
          <p:spPr>
            <a:xfrm>
              <a:off x="8755703" y="3592931"/>
              <a:ext cx="123833" cy="188511"/>
            </a:xfrm>
            <a:custGeom>
              <a:avLst/>
              <a:gdLst/>
              <a:ahLst/>
              <a:cxnLst/>
              <a:rect l="l" t="t" r="r" b="b"/>
              <a:pathLst>
                <a:path w="123833" h="188511" extrusionOk="0">
                  <a:moveTo>
                    <a:pt x="66753" y="188512"/>
                  </a:moveTo>
                  <a:cubicBezTo>
                    <a:pt x="65898" y="188512"/>
                    <a:pt x="64971" y="188369"/>
                    <a:pt x="64116" y="188156"/>
                  </a:cubicBezTo>
                  <a:cubicBezTo>
                    <a:pt x="39671" y="181100"/>
                    <a:pt x="-5086" y="152735"/>
                    <a:pt x="473" y="95435"/>
                  </a:cubicBezTo>
                  <a:cubicBezTo>
                    <a:pt x="7315" y="25021"/>
                    <a:pt x="99181" y="1288"/>
                    <a:pt x="103029" y="291"/>
                  </a:cubicBezTo>
                  <a:cubicBezTo>
                    <a:pt x="105595" y="-351"/>
                    <a:pt x="108302" y="77"/>
                    <a:pt x="110512" y="1502"/>
                  </a:cubicBezTo>
                  <a:cubicBezTo>
                    <a:pt x="112722" y="2927"/>
                    <a:pt x="114290" y="5208"/>
                    <a:pt x="114717" y="7774"/>
                  </a:cubicBezTo>
                  <a:cubicBezTo>
                    <a:pt x="115287" y="10910"/>
                    <a:pt x="129256" y="85029"/>
                    <a:pt x="121488" y="122802"/>
                  </a:cubicBezTo>
                  <a:cubicBezTo>
                    <a:pt x="113006" y="164352"/>
                    <a:pt x="72953" y="186445"/>
                    <a:pt x="71243" y="187300"/>
                  </a:cubicBezTo>
                  <a:cubicBezTo>
                    <a:pt x="69818" y="188084"/>
                    <a:pt x="68249" y="188441"/>
                    <a:pt x="66682" y="188441"/>
                  </a:cubicBezTo>
                  <a:close/>
                  <a:moveTo>
                    <a:pt x="97826" y="21956"/>
                  </a:moveTo>
                  <a:cubicBezTo>
                    <a:pt x="75733" y="29653"/>
                    <a:pt x="23849" y="52388"/>
                    <a:pt x="19502" y="97288"/>
                  </a:cubicBezTo>
                  <a:cubicBezTo>
                    <a:pt x="14869" y="144895"/>
                    <a:pt x="53140" y="163639"/>
                    <a:pt x="65612" y="168485"/>
                  </a:cubicBezTo>
                  <a:cubicBezTo>
                    <a:pt x="74379" y="162713"/>
                    <a:pt x="97399" y="145465"/>
                    <a:pt x="102815" y="119025"/>
                  </a:cubicBezTo>
                  <a:cubicBezTo>
                    <a:pt x="108161" y="92726"/>
                    <a:pt x="101318" y="43480"/>
                    <a:pt x="97826" y="2195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859;p3">
              <a:extLst>
                <a:ext uri="{FF2B5EF4-FFF2-40B4-BE49-F238E27FC236}">
                  <a16:creationId xmlns:a16="http://schemas.microsoft.com/office/drawing/2014/main" id="{7768D5CE-F087-1BEC-E73C-BD431C8CF7F7}"/>
                </a:ext>
              </a:extLst>
            </p:cNvPr>
            <p:cNvSpPr/>
            <p:nvPr/>
          </p:nvSpPr>
          <p:spPr>
            <a:xfrm>
              <a:off x="9078905" y="3703747"/>
              <a:ext cx="27131" cy="180964"/>
            </a:xfrm>
            <a:custGeom>
              <a:avLst/>
              <a:gdLst/>
              <a:ahLst/>
              <a:cxnLst/>
              <a:rect l="l" t="t" r="r" b="b"/>
              <a:pathLst>
                <a:path w="27131" h="180964" extrusionOk="0">
                  <a:moveTo>
                    <a:pt x="17437" y="180965"/>
                  </a:moveTo>
                  <a:lnTo>
                    <a:pt x="17437" y="180965"/>
                  </a:lnTo>
                  <a:cubicBezTo>
                    <a:pt x="12164" y="180965"/>
                    <a:pt x="7887" y="176617"/>
                    <a:pt x="7958" y="171343"/>
                  </a:cubicBezTo>
                  <a:cubicBezTo>
                    <a:pt x="8030" y="152029"/>
                    <a:pt x="6034" y="132074"/>
                    <a:pt x="4039" y="112760"/>
                  </a:cubicBezTo>
                  <a:cubicBezTo>
                    <a:pt x="475" y="78480"/>
                    <a:pt x="-3159" y="42988"/>
                    <a:pt x="4609" y="7496"/>
                  </a:cubicBezTo>
                  <a:cubicBezTo>
                    <a:pt x="5749" y="2365"/>
                    <a:pt x="10880" y="-914"/>
                    <a:pt x="16012" y="227"/>
                  </a:cubicBezTo>
                  <a:cubicBezTo>
                    <a:pt x="21144" y="1367"/>
                    <a:pt x="24422" y="6427"/>
                    <a:pt x="23281" y="11630"/>
                  </a:cubicBezTo>
                  <a:cubicBezTo>
                    <a:pt x="16154" y="44057"/>
                    <a:pt x="19504" y="76484"/>
                    <a:pt x="23067" y="110836"/>
                  </a:cubicBezTo>
                  <a:cubicBezTo>
                    <a:pt x="25134" y="130649"/>
                    <a:pt x="27201" y="151103"/>
                    <a:pt x="27130" y="171486"/>
                  </a:cubicBezTo>
                  <a:cubicBezTo>
                    <a:pt x="27130" y="176760"/>
                    <a:pt x="22854" y="180965"/>
                    <a:pt x="17580" y="1809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860;p3">
              <a:extLst>
                <a:ext uri="{FF2B5EF4-FFF2-40B4-BE49-F238E27FC236}">
                  <a16:creationId xmlns:a16="http://schemas.microsoft.com/office/drawing/2014/main" id="{D25BDBEE-143E-6162-CCA5-6ABA2FE75214}"/>
                </a:ext>
              </a:extLst>
            </p:cNvPr>
            <p:cNvSpPr/>
            <p:nvPr/>
          </p:nvSpPr>
          <p:spPr>
            <a:xfrm>
              <a:off x="9035629" y="3629920"/>
              <a:ext cx="110264" cy="170979"/>
            </a:xfrm>
            <a:custGeom>
              <a:avLst/>
              <a:gdLst/>
              <a:ahLst/>
              <a:cxnLst/>
              <a:rect l="l" t="t" r="r" b="b"/>
              <a:pathLst>
                <a:path w="110264" h="170979" extrusionOk="0">
                  <a:moveTo>
                    <a:pt x="59288" y="170908"/>
                  </a:moveTo>
                  <a:cubicBezTo>
                    <a:pt x="58361" y="170908"/>
                    <a:pt x="57435" y="170766"/>
                    <a:pt x="56580" y="170552"/>
                  </a:cubicBezTo>
                  <a:cubicBezTo>
                    <a:pt x="34986" y="164138"/>
                    <a:pt x="-4497" y="138338"/>
                    <a:pt x="420" y="86455"/>
                  </a:cubicBezTo>
                  <a:cubicBezTo>
                    <a:pt x="6478" y="22669"/>
                    <a:pt x="87083" y="1217"/>
                    <a:pt x="90504" y="291"/>
                  </a:cubicBezTo>
                  <a:cubicBezTo>
                    <a:pt x="93069" y="-351"/>
                    <a:pt x="95778" y="77"/>
                    <a:pt x="98059" y="1502"/>
                  </a:cubicBezTo>
                  <a:cubicBezTo>
                    <a:pt x="100268" y="2927"/>
                    <a:pt x="101836" y="5208"/>
                    <a:pt x="102335" y="7845"/>
                  </a:cubicBezTo>
                  <a:cubicBezTo>
                    <a:pt x="102833" y="10696"/>
                    <a:pt x="114949" y="77261"/>
                    <a:pt x="108250" y="111256"/>
                  </a:cubicBezTo>
                  <a:cubicBezTo>
                    <a:pt x="100767" y="148886"/>
                    <a:pt x="65488" y="168913"/>
                    <a:pt x="63992" y="169768"/>
                  </a:cubicBezTo>
                  <a:cubicBezTo>
                    <a:pt x="62567" y="170552"/>
                    <a:pt x="60927" y="170980"/>
                    <a:pt x="59359" y="170980"/>
                  </a:cubicBezTo>
                  <a:close/>
                  <a:moveTo>
                    <a:pt x="85301" y="22028"/>
                  </a:moveTo>
                  <a:cubicBezTo>
                    <a:pt x="65560" y="29368"/>
                    <a:pt x="23084" y="49466"/>
                    <a:pt x="19449" y="88165"/>
                  </a:cubicBezTo>
                  <a:cubicBezTo>
                    <a:pt x="15529" y="129359"/>
                    <a:pt x="46816" y="146107"/>
                    <a:pt x="58148" y="150739"/>
                  </a:cubicBezTo>
                  <a:cubicBezTo>
                    <a:pt x="66059" y="145323"/>
                    <a:pt x="84945" y="130214"/>
                    <a:pt x="89434" y="107408"/>
                  </a:cubicBezTo>
                  <a:cubicBezTo>
                    <a:pt x="93996" y="84459"/>
                    <a:pt x="88366" y="41912"/>
                    <a:pt x="85301" y="2195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861;p3">
              <a:extLst>
                <a:ext uri="{FF2B5EF4-FFF2-40B4-BE49-F238E27FC236}">
                  <a16:creationId xmlns:a16="http://schemas.microsoft.com/office/drawing/2014/main" id="{FC44BAEB-1E46-67CE-2793-FAAF53E3CEB1}"/>
                </a:ext>
              </a:extLst>
            </p:cNvPr>
            <p:cNvSpPr/>
            <p:nvPr/>
          </p:nvSpPr>
          <p:spPr>
            <a:xfrm>
              <a:off x="8947639" y="3718358"/>
              <a:ext cx="24162" cy="163859"/>
            </a:xfrm>
            <a:custGeom>
              <a:avLst/>
              <a:gdLst/>
              <a:ahLst/>
              <a:cxnLst/>
              <a:rect l="l" t="t" r="r" b="b"/>
              <a:pathLst>
                <a:path w="24162" h="163859" extrusionOk="0">
                  <a:moveTo>
                    <a:pt x="9586" y="163860"/>
                  </a:moveTo>
                  <a:cubicBezTo>
                    <a:pt x="8659" y="163860"/>
                    <a:pt x="7804" y="163718"/>
                    <a:pt x="6878" y="163432"/>
                  </a:cubicBezTo>
                  <a:cubicBezTo>
                    <a:pt x="1818" y="161936"/>
                    <a:pt x="-1104" y="156662"/>
                    <a:pt x="392" y="151602"/>
                  </a:cubicBezTo>
                  <a:cubicBezTo>
                    <a:pt x="7163" y="128582"/>
                    <a:pt x="5167" y="104778"/>
                    <a:pt x="3029" y="79549"/>
                  </a:cubicBezTo>
                  <a:cubicBezTo>
                    <a:pt x="1033" y="56101"/>
                    <a:pt x="-1033" y="31870"/>
                    <a:pt x="4312" y="7496"/>
                  </a:cubicBezTo>
                  <a:cubicBezTo>
                    <a:pt x="5452" y="2365"/>
                    <a:pt x="10512" y="-914"/>
                    <a:pt x="15715" y="227"/>
                  </a:cubicBezTo>
                  <a:cubicBezTo>
                    <a:pt x="20846" y="1367"/>
                    <a:pt x="24125" y="6427"/>
                    <a:pt x="22984" y="11630"/>
                  </a:cubicBezTo>
                  <a:cubicBezTo>
                    <a:pt x="18281" y="33153"/>
                    <a:pt x="20134" y="54961"/>
                    <a:pt x="22058" y="77981"/>
                  </a:cubicBezTo>
                  <a:cubicBezTo>
                    <a:pt x="24267" y="103852"/>
                    <a:pt x="26548" y="130578"/>
                    <a:pt x="18709" y="157018"/>
                  </a:cubicBezTo>
                  <a:cubicBezTo>
                    <a:pt x="17497" y="161152"/>
                    <a:pt x="13648" y="163860"/>
                    <a:pt x="9586" y="1638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862;p3">
              <a:extLst>
                <a:ext uri="{FF2B5EF4-FFF2-40B4-BE49-F238E27FC236}">
                  <a16:creationId xmlns:a16="http://schemas.microsoft.com/office/drawing/2014/main" id="{2AE27199-071B-3D62-0AC3-28E2F6FD2C5F}"/>
                </a:ext>
              </a:extLst>
            </p:cNvPr>
            <p:cNvSpPr/>
            <p:nvPr/>
          </p:nvSpPr>
          <p:spPr>
            <a:xfrm>
              <a:off x="8899188" y="3624834"/>
              <a:ext cx="120032" cy="210203"/>
            </a:xfrm>
            <a:custGeom>
              <a:avLst/>
              <a:gdLst/>
              <a:ahLst/>
              <a:cxnLst/>
              <a:rect l="l" t="t" r="r" b="b"/>
              <a:pathLst>
                <a:path w="120032" h="210203" extrusionOk="0">
                  <a:moveTo>
                    <a:pt x="64665" y="210204"/>
                  </a:moveTo>
                  <a:cubicBezTo>
                    <a:pt x="63668" y="210204"/>
                    <a:pt x="62599" y="210061"/>
                    <a:pt x="61601" y="209705"/>
                  </a:cubicBezTo>
                  <a:cubicBezTo>
                    <a:pt x="60888" y="209491"/>
                    <a:pt x="-6105" y="185972"/>
                    <a:pt x="452" y="106650"/>
                  </a:cubicBezTo>
                  <a:cubicBezTo>
                    <a:pt x="7009" y="28254"/>
                    <a:pt x="95382" y="1457"/>
                    <a:pt x="99160" y="388"/>
                  </a:cubicBezTo>
                  <a:cubicBezTo>
                    <a:pt x="101797" y="-396"/>
                    <a:pt x="104648" y="32"/>
                    <a:pt x="106928" y="1457"/>
                  </a:cubicBezTo>
                  <a:cubicBezTo>
                    <a:pt x="109279" y="2882"/>
                    <a:pt x="110848" y="5306"/>
                    <a:pt x="111275" y="8014"/>
                  </a:cubicBezTo>
                  <a:cubicBezTo>
                    <a:pt x="111845" y="11506"/>
                    <a:pt x="125172" y="94677"/>
                    <a:pt x="117832" y="136797"/>
                  </a:cubicBezTo>
                  <a:cubicBezTo>
                    <a:pt x="109779" y="182908"/>
                    <a:pt x="71436" y="207710"/>
                    <a:pt x="69797" y="208707"/>
                  </a:cubicBezTo>
                  <a:cubicBezTo>
                    <a:pt x="68228" y="209705"/>
                    <a:pt x="66447" y="210204"/>
                    <a:pt x="64665" y="210204"/>
                  </a:cubicBezTo>
                  <a:close/>
                  <a:moveTo>
                    <a:pt x="94170" y="22624"/>
                  </a:moveTo>
                  <a:cubicBezTo>
                    <a:pt x="72434" y="31675"/>
                    <a:pt x="23828" y="57546"/>
                    <a:pt x="19552" y="108289"/>
                  </a:cubicBezTo>
                  <a:cubicBezTo>
                    <a:pt x="15062" y="161883"/>
                    <a:pt x="50839" y="183834"/>
                    <a:pt x="63454" y="189821"/>
                  </a:cubicBezTo>
                  <a:cubicBezTo>
                    <a:pt x="72363" y="182836"/>
                    <a:pt x="93815" y="163309"/>
                    <a:pt x="99017" y="133590"/>
                  </a:cubicBezTo>
                  <a:cubicBezTo>
                    <a:pt x="104291" y="103300"/>
                    <a:pt x="97521" y="46855"/>
                    <a:pt x="94170" y="2262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863;p3">
            <a:extLst>
              <a:ext uri="{FF2B5EF4-FFF2-40B4-BE49-F238E27FC236}">
                <a16:creationId xmlns:a16="http://schemas.microsoft.com/office/drawing/2014/main" id="{1ABE7A55-F813-0CBB-D8E2-C29B8196B693}"/>
              </a:ext>
            </a:extLst>
          </p:cNvPr>
          <p:cNvGrpSpPr/>
          <p:nvPr/>
        </p:nvGrpSpPr>
        <p:grpSpPr>
          <a:xfrm>
            <a:off x="8554487" y="5129687"/>
            <a:ext cx="337993" cy="387613"/>
            <a:chOff x="8787862" y="4715622"/>
            <a:chExt cx="460884" cy="528545"/>
          </a:xfrm>
        </p:grpSpPr>
        <p:sp>
          <p:nvSpPr>
            <p:cNvPr id="228" name="Google Shape;864;p3">
              <a:extLst>
                <a:ext uri="{FF2B5EF4-FFF2-40B4-BE49-F238E27FC236}">
                  <a16:creationId xmlns:a16="http://schemas.microsoft.com/office/drawing/2014/main" id="{A207412B-F683-ED7A-7D01-9CFE3D0090C9}"/>
                </a:ext>
              </a:extLst>
            </p:cNvPr>
            <p:cNvSpPr/>
            <p:nvPr/>
          </p:nvSpPr>
          <p:spPr>
            <a:xfrm>
              <a:off x="8787862" y="4722453"/>
              <a:ext cx="203876" cy="124817"/>
            </a:xfrm>
            <a:custGeom>
              <a:avLst/>
              <a:gdLst/>
              <a:ahLst/>
              <a:cxnLst/>
              <a:rect l="l" t="t" r="r" b="b"/>
              <a:pathLst>
                <a:path w="203876" h="124817" extrusionOk="0">
                  <a:moveTo>
                    <a:pt x="127529" y="124818"/>
                  </a:moveTo>
                  <a:cubicBezTo>
                    <a:pt x="123466" y="124818"/>
                    <a:pt x="119119" y="124675"/>
                    <a:pt x="114629" y="124390"/>
                  </a:cubicBezTo>
                  <a:cubicBezTo>
                    <a:pt x="50131" y="120042"/>
                    <a:pt x="4091" y="64880"/>
                    <a:pt x="2167" y="62529"/>
                  </a:cubicBezTo>
                  <a:cubicBezTo>
                    <a:pt x="-827" y="58894"/>
                    <a:pt x="-684" y="53620"/>
                    <a:pt x="2380" y="50128"/>
                  </a:cubicBezTo>
                  <a:cubicBezTo>
                    <a:pt x="4519" y="47705"/>
                    <a:pt x="56403" y="-9524"/>
                    <a:pt x="135226" y="1380"/>
                  </a:cubicBezTo>
                  <a:cubicBezTo>
                    <a:pt x="160455" y="4872"/>
                    <a:pt x="179199" y="15206"/>
                    <a:pt x="190887" y="31954"/>
                  </a:cubicBezTo>
                  <a:cubicBezTo>
                    <a:pt x="209702" y="59036"/>
                    <a:pt x="202646" y="92675"/>
                    <a:pt x="202290" y="94030"/>
                  </a:cubicBezTo>
                  <a:cubicBezTo>
                    <a:pt x="202076" y="95098"/>
                    <a:pt x="201649" y="96096"/>
                    <a:pt x="201078" y="96951"/>
                  </a:cubicBezTo>
                  <a:cubicBezTo>
                    <a:pt x="200365" y="98163"/>
                    <a:pt x="183332" y="124746"/>
                    <a:pt x="127458" y="124746"/>
                  </a:cubicBezTo>
                  <a:close/>
                  <a:moveTo>
                    <a:pt x="22834" y="56827"/>
                  </a:moveTo>
                  <a:cubicBezTo>
                    <a:pt x="36376" y="70653"/>
                    <a:pt x="71939" y="102368"/>
                    <a:pt x="115912" y="105361"/>
                  </a:cubicBezTo>
                  <a:cubicBezTo>
                    <a:pt x="162165" y="108426"/>
                    <a:pt x="179911" y="92604"/>
                    <a:pt x="183973" y="88114"/>
                  </a:cubicBezTo>
                  <a:cubicBezTo>
                    <a:pt x="184971" y="81557"/>
                    <a:pt x="187038" y="59821"/>
                    <a:pt x="175136" y="42858"/>
                  </a:cubicBezTo>
                  <a:cubicBezTo>
                    <a:pt x="166584" y="30671"/>
                    <a:pt x="152259" y="23117"/>
                    <a:pt x="132589" y="20409"/>
                  </a:cubicBezTo>
                  <a:cubicBezTo>
                    <a:pt x="78496" y="12854"/>
                    <a:pt x="37730" y="43500"/>
                    <a:pt x="22834" y="56898"/>
                  </a:cubicBezTo>
                  <a:close/>
                  <a:moveTo>
                    <a:pt x="9507" y="56471"/>
                  </a:moveTo>
                  <a:lnTo>
                    <a:pt x="9507" y="56471"/>
                  </a:lnTo>
                  <a:lnTo>
                    <a:pt x="9507" y="5647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865;p3">
              <a:extLst>
                <a:ext uri="{FF2B5EF4-FFF2-40B4-BE49-F238E27FC236}">
                  <a16:creationId xmlns:a16="http://schemas.microsoft.com/office/drawing/2014/main" id="{95FDA77A-4D90-C9E3-1107-04465423DD2B}"/>
                </a:ext>
              </a:extLst>
            </p:cNvPr>
            <p:cNvSpPr/>
            <p:nvPr/>
          </p:nvSpPr>
          <p:spPr>
            <a:xfrm>
              <a:off x="9046221" y="4715622"/>
              <a:ext cx="202525" cy="125875"/>
            </a:xfrm>
            <a:custGeom>
              <a:avLst/>
              <a:gdLst/>
              <a:ahLst/>
              <a:cxnLst/>
              <a:rect l="l" t="t" r="r" b="b"/>
              <a:pathLst>
                <a:path w="202525" h="125875" extrusionOk="0">
                  <a:moveTo>
                    <a:pt x="75065" y="125876"/>
                  </a:moveTo>
                  <a:cubicBezTo>
                    <a:pt x="19261" y="125876"/>
                    <a:pt x="2228" y="99292"/>
                    <a:pt x="1444" y="98081"/>
                  </a:cubicBezTo>
                  <a:cubicBezTo>
                    <a:pt x="589" y="96727"/>
                    <a:pt x="90" y="95159"/>
                    <a:pt x="19" y="93591"/>
                  </a:cubicBezTo>
                  <a:cubicBezTo>
                    <a:pt x="19" y="92807"/>
                    <a:pt x="-3330" y="12772"/>
                    <a:pt x="79056" y="1369"/>
                  </a:cubicBezTo>
                  <a:cubicBezTo>
                    <a:pt x="158735" y="-9678"/>
                    <a:pt x="199287" y="49689"/>
                    <a:pt x="200926" y="52255"/>
                  </a:cubicBezTo>
                  <a:cubicBezTo>
                    <a:pt x="203278" y="55747"/>
                    <a:pt x="202993" y="60380"/>
                    <a:pt x="200356" y="63586"/>
                  </a:cubicBezTo>
                  <a:cubicBezTo>
                    <a:pt x="198431" y="65938"/>
                    <a:pt x="152463" y="121030"/>
                    <a:pt x="87893" y="125448"/>
                  </a:cubicBezTo>
                  <a:cubicBezTo>
                    <a:pt x="83403" y="125733"/>
                    <a:pt x="79056" y="125876"/>
                    <a:pt x="74994" y="125876"/>
                  </a:cubicBezTo>
                  <a:close/>
                  <a:moveTo>
                    <a:pt x="19119" y="89671"/>
                  </a:moveTo>
                  <a:cubicBezTo>
                    <a:pt x="23894" y="94660"/>
                    <a:pt x="41925" y="109341"/>
                    <a:pt x="86682" y="106348"/>
                  </a:cubicBezTo>
                  <a:cubicBezTo>
                    <a:pt x="131724" y="103283"/>
                    <a:pt x="167715" y="70357"/>
                    <a:pt x="180614" y="57030"/>
                  </a:cubicBezTo>
                  <a:cubicBezTo>
                    <a:pt x="169140" y="43703"/>
                    <a:pt x="136214" y="12701"/>
                    <a:pt x="81764" y="20255"/>
                  </a:cubicBezTo>
                  <a:cubicBezTo>
                    <a:pt x="24251" y="28237"/>
                    <a:pt x="19404" y="76985"/>
                    <a:pt x="19119" y="8967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866;p3">
              <a:extLst>
                <a:ext uri="{FF2B5EF4-FFF2-40B4-BE49-F238E27FC236}">
                  <a16:creationId xmlns:a16="http://schemas.microsoft.com/office/drawing/2014/main" id="{AF36629E-0FEC-95E2-8774-B1BFCE30251F}"/>
                </a:ext>
              </a:extLst>
            </p:cNvPr>
            <p:cNvSpPr/>
            <p:nvPr/>
          </p:nvSpPr>
          <p:spPr>
            <a:xfrm>
              <a:off x="8918395" y="4774873"/>
              <a:ext cx="109345" cy="194338"/>
            </a:xfrm>
            <a:custGeom>
              <a:avLst/>
              <a:gdLst/>
              <a:ahLst/>
              <a:cxnLst/>
              <a:rect l="l" t="t" r="r" b="b"/>
              <a:pathLst>
                <a:path w="109345" h="194338" extrusionOk="0">
                  <a:moveTo>
                    <a:pt x="98696" y="194267"/>
                  </a:moveTo>
                  <a:cubicBezTo>
                    <a:pt x="98696" y="194267"/>
                    <a:pt x="98268" y="194267"/>
                    <a:pt x="98054" y="194267"/>
                  </a:cubicBezTo>
                  <a:cubicBezTo>
                    <a:pt x="92780" y="193911"/>
                    <a:pt x="88790" y="189350"/>
                    <a:pt x="89146" y="184147"/>
                  </a:cubicBezTo>
                  <a:cubicBezTo>
                    <a:pt x="98625" y="38545"/>
                    <a:pt x="45957" y="27142"/>
                    <a:pt x="7543" y="18875"/>
                  </a:cubicBezTo>
                  <a:cubicBezTo>
                    <a:pt x="2412" y="17734"/>
                    <a:pt x="-867" y="12674"/>
                    <a:pt x="202" y="7543"/>
                  </a:cubicBezTo>
                  <a:cubicBezTo>
                    <a:pt x="1343" y="2411"/>
                    <a:pt x="6402" y="-867"/>
                    <a:pt x="11534" y="202"/>
                  </a:cubicBezTo>
                  <a:cubicBezTo>
                    <a:pt x="65770" y="11961"/>
                    <a:pt x="117867" y="35908"/>
                    <a:pt x="108175" y="185430"/>
                  </a:cubicBezTo>
                  <a:cubicBezTo>
                    <a:pt x="107818" y="190490"/>
                    <a:pt x="103613" y="194339"/>
                    <a:pt x="98625" y="19433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867;p3">
              <a:extLst>
                <a:ext uri="{FF2B5EF4-FFF2-40B4-BE49-F238E27FC236}">
                  <a16:creationId xmlns:a16="http://schemas.microsoft.com/office/drawing/2014/main" id="{38A7B8B0-DC2D-CF13-2D62-737D96FC83F4}"/>
                </a:ext>
              </a:extLst>
            </p:cNvPr>
            <p:cNvSpPr/>
            <p:nvPr/>
          </p:nvSpPr>
          <p:spPr>
            <a:xfrm>
              <a:off x="9004848" y="4774781"/>
              <a:ext cx="116140" cy="110262"/>
            </a:xfrm>
            <a:custGeom>
              <a:avLst/>
              <a:gdLst/>
              <a:ahLst/>
              <a:cxnLst/>
              <a:rect l="l" t="t" r="r" b="b"/>
              <a:pathLst>
                <a:path w="116140" h="110262" extrusionOk="0">
                  <a:moveTo>
                    <a:pt x="9606" y="110262"/>
                  </a:moveTo>
                  <a:cubicBezTo>
                    <a:pt x="9107" y="110262"/>
                    <a:pt x="8608" y="110262"/>
                    <a:pt x="8038" y="110120"/>
                  </a:cubicBezTo>
                  <a:cubicBezTo>
                    <a:pt x="2835" y="109265"/>
                    <a:pt x="-728" y="104347"/>
                    <a:pt x="127" y="99144"/>
                  </a:cubicBezTo>
                  <a:cubicBezTo>
                    <a:pt x="8466" y="47902"/>
                    <a:pt x="45596" y="12767"/>
                    <a:pt x="104607" y="223"/>
                  </a:cubicBezTo>
                  <a:cubicBezTo>
                    <a:pt x="109738" y="-917"/>
                    <a:pt x="114870" y="2432"/>
                    <a:pt x="115939" y="7564"/>
                  </a:cubicBezTo>
                  <a:cubicBezTo>
                    <a:pt x="117008" y="12695"/>
                    <a:pt x="113730" y="17826"/>
                    <a:pt x="108598" y="18896"/>
                  </a:cubicBezTo>
                  <a:cubicBezTo>
                    <a:pt x="72679" y="26521"/>
                    <a:pt x="27993" y="47189"/>
                    <a:pt x="19013" y="102209"/>
                  </a:cubicBezTo>
                  <a:cubicBezTo>
                    <a:pt x="18229" y="106913"/>
                    <a:pt x="14167" y="110191"/>
                    <a:pt x="9606" y="11019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868;p3">
              <a:extLst>
                <a:ext uri="{FF2B5EF4-FFF2-40B4-BE49-F238E27FC236}">
                  <a16:creationId xmlns:a16="http://schemas.microsoft.com/office/drawing/2014/main" id="{1D1AB1D9-EC33-57A2-A0BE-6A67E9AE9032}"/>
                </a:ext>
              </a:extLst>
            </p:cNvPr>
            <p:cNvSpPr/>
            <p:nvPr/>
          </p:nvSpPr>
          <p:spPr>
            <a:xfrm>
              <a:off x="8826803" y="4917328"/>
              <a:ext cx="379721" cy="92649"/>
            </a:xfrm>
            <a:custGeom>
              <a:avLst/>
              <a:gdLst/>
              <a:ahLst/>
              <a:cxnLst/>
              <a:rect l="l" t="t" r="r" b="b"/>
              <a:pathLst>
                <a:path w="379721" h="92649" extrusionOk="0">
                  <a:moveTo>
                    <a:pt x="189861" y="92650"/>
                  </a:moveTo>
                  <a:cubicBezTo>
                    <a:pt x="108614" y="92650"/>
                    <a:pt x="19528" y="81461"/>
                    <a:pt x="3136" y="56445"/>
                  </a:cubicBezTo>
                  <a:cubicBezTo>
                    <a:pt x="2566" y="55590"/>
                    <a:pt x="2138" y="54735"/>
                    <a:pt x="1853" y="53808"/>
                  </a:cubicBezTo>
                  <a:lnTo>
                    <a:pt x="428" y="49104"/>
                  </a:lnTo>
                  <a:cubicBezTo>
                    <a:pt x="143" y="48178"/>
                    <a:pt x="0" y="47251"/>
                    <a:pt x="0" y="46325"/>
                  </a:cubicBezTo>
                  <a:cubicBezTo>
                    <a:pt x="0" y="499"/>
                    <a:pt x="182164" y="0"/>
                    <a:pt x="189861" y="0"/>
                  </a:cubicBezTo>
                  <a:cubicBezTo>
                    <a:pt x="197557" y="0"/>
                    <a:pt x="379721" y="499"/>
                    <a:pt x="379721" y="46325"/>
                  </a:cubicBezTo>
                  <a:cubicBezTo>
                    <a:pt x="379721" y="47251"/>
                    <a:pt x="379578" y="48178"/>
                    <a:pt x="379293" y="49104"/>
                  </a:cubicBezTo>
                  <a:lnTo>
                    <a:pt x="377868" y="53808"/>
                  </a:lnTo>
                  <a:cubicBezTo>
                    <a:pt x="377583" y="54877"/>
                    <a:pt x="377084" y="55804"/>
                    <a:pt x="376443" y="56659"/>
                  </a:cubicBezTo>
                  <a:cubicBezTo>
                    <a:pt x="359624" y="81461"/>
                    <a:pt x="270893" y="92579"/>
                    <a:pt x="189861" y="92579"/>
                  </a:cubicBezTo>
                  <a:close/>
                  <a:moveTo>
                    <a:pt x="19599" y="46752"/>
                  </a:moveTo>
                  <a:cubicBezTo>
                    <a:pt x="29078" y="58227"/>
                    <a:pt x="91937" y="73550"/>
                    <a:pt x="189861" y="73550"/>
                  </a:cubicBezTo>
                  <a:cubicBezTo>
                    <a:pt x="287784" y="73550"/>
                    <a:pt x="350572" y="58227"/>
                    <a:pt x="360122" y="46752"/>
                  </a:cubicBezTo>
                  <a:lnTo>
                    <a:pt x="360336" y="46040"/>
                  </a:lnTo>
                  <a:cubicBezTo>
                    <a:pt x="353423" y="35991"/>
                    <a:pt x="293201" y="19029"/>
                    <a:pt x="189861" y="19029"/>
                  </a:cubicBezTo>
                  <a:cubicBezTo>
                    <a:pt x="86521" y="19029"/>
                    <a:pt x="26299" y="35920"/>
                    <a:pt x="19456" y="46040"/>
                  </a:cubicBezTo>
                  <a:lnTo>
                    <a:pt x="19670" y="46752"/>
                  </a:lnTo>
                  <a:close/>
                  <a:moveTo>
                    <a:pt x="370171" y="46325"/>
                  </a:moveTo>
                  <a:lnTo>
                    <a:pt x="370171" y="46325"/>
                  </a:lnTo>
                  <a:lnTo>
                    <a:pt x="370171" y="4632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869;p3">
              <a:extLst>
                <a:ext uri="{FF2B5EF4-FFF2-40B4-BE49-F238E27FC236}">
                  <a16:creationId xmlns:a16="http://schemas.microsoft.com/office/drawing/2014/main" id="{8A367D98-0B8F-6A4F-79D5-4831D489694C}"/>
                </a:ext>
              </a:extLst>
            </p:cNvPr>
            <p:cNvSpPr/>
            <p:nvPr/>
          </p:nvSpPr>
          <p:spPr>
            <a:xfrm>
              <a:off x="8826803" y="4954065"/>
              <a:ext cx="20521" cy="23841"/>
            </a:xfrm>
            <a:custGeom>
              <a:avLst/>
              <a:gdLst/>
              <a:ahLst/>
              <a:cxnLst/>
              <a:rect l="l" t="t" r="r" b="b"/>
              <a:pathLst>
                <a:path w="20521" h="23841" extrusionOk="0">
                  <a:moveTo>
                    <a:pt x="10976" y="23841"/>
                  </a:moveTo>
                  <a:cubicBezTo>
                    <a:pt x="7698" y="23841"/>
                    <a:pt x="4561" y="22131"/>
                    <a:pt x="2780" y="19209"/>
                  </a:cubicBezTo>
                  <a:cubicBezTo>
                    <a:pt x="927" y="16073"/>
                    <a:pt x="0" y="12866"/>
                    <a:pt x="0" y="9587"/>
                  </a:cubicBezTo>
                  <a:cubicBezTo>
                    <a:pt x="0" y="4884"/>
                    <a:pt x="3492" y="821"/>
                    <a:pt x="8125" y="109"/>
                  </a:cubicBezTo>
                  <a:cubicBezTo>
                    <a:pt x="12757" y="-604"/>
                    <a:pt x="17319" y="2247"/>
                    <a:pt x="18672" y="6737"/>
                  </a:cubicBezTo>
                  <a:lnTo>
                    <a:pt x="20098" y="11440"/>
                  </a:lnTo>
                  <a:cubicBezTo>
                    <a:pt x="21523" y="16073"/>
                    <a:pt x="19243" y="20991"/>
                    <a:pt x="14824" y="22986"/>
                  </a:cubicBezTo>
                  <a:cubicBezTo>
                    <a:pt x="13541" y="23556"/>
                    <a:pt x="12258" y="23770"/>
                    <a:pt x="10976" y="23770"/>
                  </a:cubicBezTo>
                  <a:close/>
                  <a:moveTo>
                    <a:pt x="18245" y="9587"/>
                  </a:moveTo>
                  <a:lnTo>
                    <a:pt x="19029" y="9587"/>
                  </a:lnTo>
                  <a:cubicBezTo>
                    <a:pt x="19029" y="9587"/>
                    <a:pt x="19029" y="9089"/>
                    <a:pt x="19029" y="9089"/>
                  </a:cubicBezTo>
                  <a:lnTo>
                    <a:pt x="18317" y="95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870;p3">
              <a:extLst>
                <a:ext uri="{FF2B5EF4-FFF2-40B4-BE49-F238E27FC236}">
                  <a16:creationId xmlns:a16="http://schemas.microsoft.com/office/drawing/2014/main" id="{8FC53B33-B572-9144-0FBF-20ABD98F8377}"/>
                </a:ext>
              </a:extLst>
            </p:cNvPr>
            <p:cNvSpPr/>
            <p:nvPr/>
          </p:nvSpPr>
          <p:spPr>
            <a:xfrm>
              <a:off x="9186003" y="4954136"/>
              <a:ext cx="20520" cy="23841"/>
            </a:xfrm>
            <a:custGeom>
              <a:avLst/>
              <a:gdLst/>
              <a:ahLst/>
              <a:cxnLst/>
              <a:rect l="l" t="t" r="r" b="b"/>
              <a:pathLst>
                <a:path w="20520" h="23841" extrusionOk="0">
                  <a:moveTo>
                    <a:pt x="9545" y="23770"/>
                  </a:moveTo>
                  <a:cubicBezTo>
                    <a:pt x="8263" y="23770"/>
                    <a:pt x="6908" y="23485"/>
                    <a:pt x="5697" y="22986"/>
                  </a:cubicBezTo>
                  <a:cubicBezTo>
                    <a:pt x="1278" y="21062"/>
                    <a:pt x="-1003" y="16073"/>
                    <a:pt x="423" y="11440"/>
                  </a:cubicBezTo>
                  <a:lnTo>
                    <a:pt x="1848" y="6737"/>
                  </a:lnTo>
                  <a:cubicBezTo>
                    <a:pt x="3202" y="2247"/>
                    <a:pt x="7763" y="-604"/>
                    <a:pt x="12396" y="109"/>
                  </a:cubicBezTo>
                  <a:cubicBezTo>
                    <a:pt x="17100" y="821"/>
                    <a:pt x="20521" y="4813"/>
                    <a:pt x="20521" y="9587"/>
                  </a:cubicBezTo>
                  <a:cubicBezTo>
                    <a:pt x="20521" y="12866"/>
                    <a:pt x="19594" y="16073"/>
                    <a:pt x="17741" y="19209"/>
                  </a:cubicBezTo>
                  <a:cubicBezTo>
                    <a:pt x="15959" y="22202"/>
                    <a:pt x="12824" y="23841"/>
                    <a:pt x="9545" y="2384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871;p3">
              <a:extLst>
                <a:ext uri="{FF2B5EF4-FFF2-40B4-BE49-F238E27FC236}">
                  <a16:creationId xmlns:a16="http://schemas.microsoft.com/office/drawing/2014/main" id="{2E9FF717-E33C-888F-D229-F30488B20882}"/>
                </a:ext>
              </a:extLst>
            </p:cNvPr>
            <p:cNvSpPr/>
            <p:nvPr/>
          </p:nvSpPr>
          <p:spPr>
            <a:xfrm>
              <a:off x="8828275" y="4958915"/>
              <a:ext cx="376777" cy="285252"/>
            </a:xfrm>
            <a:custGeom>
              <a:avLst/>
              <a:gdLst/>
              <a:ahLst/>
              <a:cxnLst/>
              <a:rect l="l" t="t" r="r" b="b"/>
              <a:pathLst>
                <a:path w="376777" h="285252" extrusionOk="0">
                  <a:moveTo>
                    <a:pt x="188389" y="285252"/>
                  </a:moveTo>
                  <a:cubicBezTo>
                    <a:pt x="176700" y="285252"/>
                    <a:pt x="140781" y="285038"/>
                    <a:pt x="130091" y="284682"/>
                  </a:cubicBezTo>
                  <a:cubicBezTo>
                    <a:pt x="87116" y="283043"/>
                    <a:pt x="49771" y="254464"/>
                    <a:pt x="37228" y="213698"/>
                  </a:cubicBezTo>
                  <a:cubicBezTo>
                    <a:pt x="37085" y="213342"/>
                    <a:pt x="37013" y="212986"/>
                    <a:pt x="36942" y="212629"/>
                  </a:cubicBezTo>
                  <a:lnTo>
                    <a:pt x="167" y="11295"/>
                  </a:lnTo>
                  <a:cubicBezTo>
                    <a:pt x="-688" y="6805"/>
                    <a:pt x="1807" y="2315"/>
                    <a:pt x="6083" y="676"/>
                  </a:cubicBezTo>
                  <a:cubicBezTo>
                    <a:pt x="10359" y="-964"/>
                    <a:pt x="15206" y="604"/>
                    <a:pt x="17629" y="4453"/>
                  </a:cubicBezTo>
                  <a:cubicBezTo>
                    <a:pt x="24969" y="15998"/>
                    <a:pt x="88327" y="32034"/>
                    <a:pt x="188389" y="32034"/>
                  </a:cubicBezTo>
                  <a:cubicBezTo>
                    <a:pt x="288451" y="32034"/>
                    <a:pt x="351880" y="15998"/>
                    <a:pt x="359149" y="4453"/>
                  </a:cubicBezTo>
                  <a:cubicBezTo>
                    <a:pt x="361573" y="604"/>
                    <a:pt x="366418" y="-1035"/>
                    <a:pt x="370694" y="676"/>
                  </a:cubicBezTo>
                  <a:cubicBezTo>
                    <a:pt x="374971" y="2315"/>
                    <a:pt x="377465" y="6805"/>
                    <a:pt x="376610" y="11295"/>
                  </a:cubicBezTo>
                  <a:lnTo>
                    <a:pt x="339835" y="212629"/>
                  </a:lnTo>
                  <a:cubicBezTo>
                    <a:pt x="339835" y="212986"/>
                    <a:pt x="339692" y="213342"/>
                    <a:pt x="339550" y="213698"/>
                  </a:cubicBezTo>
                  <a:cubicBezTo>
                    <a:pt x="333349" y="233725"/>
                    <a:pt x="321234" y="251114"/>
                    <a:pt x="304486" y="263943"/>
                  </a:cubicBezTo>
                  <a:cubicBezTo>
                    <a:pt x="287738" y="276700"/>
                    <a:pt x="267782" y="283827"/>
                    <a:pt x="246687" y="284682"/>
                  </a:cubicBezTo>
                  <a:cubicBezTo>
                    <a:pt x="235925" y="285038"/>
                    <a:pt x="200006" y="285252"/>
                    <a:pt x="188317" y="285252"/>
                  </a:cubicBezTo>
                  <a:close/>
                  <a:moveTo>
                    <a:pt x="55615" y="208567"/>
                  </a:moveTo>
                  <a:cubicBezTo>
                    <a:pt x="65949" y="241351"/>
                    <a:pt x="96096" y="264228"/>
                    <a:pt x="130732" y="265582"/>
                  </a:cubicBezTo>
                  <a:cubicBezTo>
                    <a:pt x="140781" y="265938"/>
                    <a:pt x="176345" y="266152"/>
                    <a:pt x="188317" y="266152"/>
                  </a:cubicBezTo>
                  <a:cubicBezTo>
                    <a:pt x="200291" y="266152"/>
                    <a:pt x="235925" y="265938"/>
                    <a:pt x="245974" y="265582"/>
                  </a:cubicBezTo>
                  <a:cubicBezTo>
                    <a:pt x="263007" y="264941"/>
                    <a:pt x="279257" y="259096"/>
                    <a:pt x="292869" y="248763"/>
                  </a:cubicBezTo>
                  <a:cubicBezTo>
                    <a:pt x="306268" y="238500"/>
                    <a:pt x="316032" y="224602"/>
                    <a:pt x="321091" y="208567"/>
                  </a:cubicBezTo>
                  <a:lnTo>
                    <a:pt x="353804" y="29753"/>
                  </a:lnTo>
                  <a:cubicBezTo>
                    <a:pt x="318883" y="44363"/>
                    <a:pt x="251248" y="51062"/>
                    <a:pt x="188389" y="51062"/>
                  </a:cubicBezTo>
                  <a:cubicBezTo>
                    <a:pt x="125530" y="51062"/>
                    <a:pt x="57896" y="44363"/>
                    <a:pt x="22974" y="29753"/>
                  </a:cubicBezTo>
                  <a:lnTo>
                    <a:pt x="55686" y="20856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872;p3">
            <a:extLst>
              <a:ext uri="{FF2B5EF4-FFF2-40B4-BE49-F238E27FC236}">
                <a16:creationId xmlns:a16="http://schemas.microsoft.com/office/drawing/2014/main" id="{C6443229-93C7-7E9F-7C34-88108AA47404}"/>
              </a:ext>
            </a:extLst>
          </p:cNvPr>
          <p:cNvGrpSpPr/>
          <p:nvPr/>
        </p:nvGrpSpPr>
        <p:grpSpPr>
          <a:xfrm>
            <a:off x="8599119" y="2495754"/>
            <a:ext cx="197616" cy="406261"/>
            <a:chOff x="8883533" y="2074909"/>
            <a:chExt cx="269467" cy="553973"/>
          </a:xfrm>
        </p:grpSpPr>
        <p:sp>
          <p:nvSpPr>
            <p:cNvPr id="237" name="Google Shape;873;p3">
              <a:extLst>
                <a:ext uri="{FF2B5EF4-FFF2-40B4-BE49-F238E27FC236}">
                  <a16:creationId xmlns:a16="http://schemas.microsoft.com/office/drawing/2014/main" id="{ED80A6D1-4F90-0B28-622B-FA7898156D5A}"/>
                </a:ext>
              </a:extLst>
            </p:cNvPr>
            <p:cNvSpPr/>
            <p:nvPr/>
          </p:nvSpPr>
          <p:spPr>
            <a:xfrm>
              <a:off x="8957670" y="2198312"/>
              <a:ext cx="122594" cy="247123"/>
            </a:xfrm>
            <a:custGeom>
              <a:avLst/>
              <a:gdLst/>
              <a:ahLst/>
              <a:cxnLst/>
              <a:rect l="l" t="t" r="r" b="b"/>
              <a:pathLst>
                <a:path w="122594" h="247123" extrusionOk="0">
                  <a:moveTo>
                    <a:pt x="63911" y="247052"/>
                  </a:moveTo>
                  <a:cubicBezTo>
                    <a:pt x="62485" y="247052"/>
                    <a:pt x="61060" y="246767"/>
                    <a:pt x="59777" y="246125"/>
                  </a:cubicBezTo>
                  <a:cubicBezTo>
                    <a:pt x="57639" y="245056"/>
                    <a:pt x="7038" y="219827"/>
                    <a:pt x="695" y="147418"/>
                  </a:cubicBezTo>
                  <a:cubicBezTo>
                    <a:pt x="-5576" y="76007"/>
                    <a:pt x="31626" y="15570"/>
                    <a:pt x="69683" y="675"/>
                  </a:cubicBezTo>
                  <a:cubicBezTo>
                    <a:pt x="72891" y="-608"/>
                    <a:pt x="76525" y="-37"/>
                    <a:pt x="79162" y="2172"/>
                  </a:cubicBezTo>
                  <a:cubicBezTo>
                    <a:pt x="81800" y="4310"/>
                    <a:pt x="83153" y="7731"/>
                    <a:pt x="82583" y="11152"/>
                  </a:cubicBezTo>
                  <a:cubicBezTo>
                    <a:pt x="80018" y="26617"/>
                    <a:pt x="88498" y="43650"/>
                    <a:pt x="98334" y="63463"/>
                  </a:cubicBezTo>
                  <a:cubicBezTo>
                    <a:pt x="106458" y="79855"/>
                    <a:pt x="115723" y="98385"/>
                    <a:pt x="120071" y="119409"/>
                  </a:cubicBezTo>
                  <a:cubicBezTo>
                    <a:pt x="135892" y="195952"/>
                    <a:pt x="72249" y="243346"/>
                    <a:pt x="69541" y="245270"/>
                  </a:cubicBezTo>
                  <a:cubicBezTo>
                    <a:pt x="67902" y="246482"/>
                    <a:pt x="65906" y="247123"/>
                    <a:pt x="63911" y="247123"/>
                  </a:cubicBezTo>
                  <a:close/>
                  <a:moveTo>
                    <a:pt x="63697" y="25976"/>
                  </a:moveTo>
                  <a:cubicBezTo>
                    <a:pt x="39251" y="44862"/>
                    <a:pt x="14664" y="89548"/>
                    <a:pt x="19652" y="145708"/>
                  </a:cubicBezTo>
                  <a:cubicBezTo>
                    <a:pt x="24000" y="194598"/>
                    <a:pt x="51581" y="218117"/>
                    <a:pt x="63056" y="225885"/>
                  </a:cubicBezTo>
                  <a:cubicBezTo>
                    <a:pt x="76525" y="214126"/>
                    <a:pt x="112445" y="176995"/>
                    <a:pt x="101399" y="123187"/>
                  </a:cubicBezTo>
                  <a:cubicBezTo>
                    <a:pt x="97550" y="104585"/>
                    <a:pt x="89282" y="87980"/>
                    <a:pt x="81300" y="71873"/>
                  </a:cubicBezTo>
                  <a:cubicBezTo>
                    <a:pt x="73532" y="56194"/>
                    <a:pt x="66049" y="41156"/>
                    <a:pt x="63768" y="2597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874;p3">
              <a:extLst>
                <a:ext uri="{FF2B5EF4-FFF2-40B4-BE49-F238E27FC236}">
                  <a16:creationId xmlns:a16="http://schemas.microsoft.com/office/drawing/2014/main" id="{35D09995-2410-06C4-17BA-FBBCAC1E4C6F}"/>
                </a:ext>
              </a:extLst>
            </p:cNvPr>
            <p:cNvSpPr/>
            <p:nvPr/>
          </p:nvSpPr>
          <p:spPr>
            <a:xfrm>
              <a:off x="9006396" y="2428645"/>
              <a:ext cx="26749" cy="116495"/>
            </a:xfrm>
            <a:custGeom>
              <a:avLst/>
              <a:gdLst/>
              <a:ahLst/>
              <a:cxnLst/>
              <a:rect l="l" t="t" r="r" b="b"/>
              <a:pathLst>
                <a:path w="26749" h="116495" extrusionOk="0">
                  <a:moveTo>
                    <a:pt x="11907" y="116496"/>
                  </a:moveTo>
                  <a:cubicBezTo>
                    <a:pt x="7774" y="116496"/>
                    <a:pt x="3996" y="113787"/>
                    <a:pt x="2785" y="109654"/>
                  </a:cubicBezTo>
                  <a:cubicBezTo>
                    <a:pt x="-2560" y="91409"/>
                    <a:pt x="861" y="71953"/>
                    <a:pt x="4139" y="53138"/>
                  </a:cubicBezTo>
                  <a:cubicBezTo>
                    <a:pt x="6847" y="37601"/>
                    <a:pt x="9413" y="22991"/>
                    <a:pt x="6206" y="12300"/>
                  </a:cubicBezTo>
                  <a:cubicBezTo>
                    <a:pt x="4709" y="7240"/>
                    <a:pt x="7560" y="1895"/>
                    <a:pt x="12549" y="399"/>
                  </a:cubicBezTo>
                  <a:cubicBezTo>
                    <a:pt x="17609" y="-1098"/>
                    <a:pt x="22954" y="1753"/>
                    <a:pt x="24450" y="6741"/>
                  </a:cubicBezTo>
                  <a:cubicBezTo>
                    <a:pt x="29012" y="21779"/>
                    <a:pt x="25876" y="39383"/>
                    <a:pt x="22883" y="56416"/>
                  </a:cubicBezTo>
                  <a:cubicBezTo>
                    <a:pt x="19960" y="73093"/>
                    <a:pt x="16896" y="90269"/>
                    <a:pt x="21029" y="104237"/>
                  </a:cubicBezTo>
                  <a:cubicBezTo>
                    <a:pt x="22526" y="109297"/>
                    <a:pt x="19604" y="114571"/>
                    <a:pt x="14544" y="116068"/>
                  </a:cubicBezTo>
                  <a:cubicBezTo>
                    <a:pt x="13617" y="116353"/>
                    <a:pt x="12762" y="116424"/>
                    <a:pt x="11835" y="11642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875;p3">
              <a:extLst>
                <a:ext uri="{FF2B5EF4-FFF2-40B4-BE49-F238E27FC236}">
                  <a16:creationId xmlns:a16="http://schemas.microsoft.com/office/drawing/2014/main" id="{5337884B-4694-9071-9B22-8C618796F65C}"/>
                </a:ext>
              </a:extLst>
            </p:cNvPr>
            <p:cNvSpPr/>
            <p:nvPr/>
          </p:nvSpPr>
          <p:spPr>
            <a:xfrm>
              <a:off x="9006318" y="2342295"/>
              <a:ext cx="27572" cy="101216"/>
            </a:xfrm>
            <a:custGeom>
              <a:avLst/>
              <a:gdLst/>
              <a:ahLst/>
              <a:cxnLst/>
              <a:rect l="l" t="t" r="r" b="b"/>
              <a:pathLst>
                <a:path w="27572" h="101216" extrusionOk="0">
                  <a:moveTo>
                    <a:pt x="18042" y="101216"/>
                  </a:moveTo>
                  <a:cubicBezTo>
                    <a:pt x="14052" y="101216"/>
                    <a:pt x="10274" y="98651"/>
                    <a:pt x="8992" y="94660"/>
                  </a:cubicBezTo>
                  <a:cubicBezTo>
                    <a:pt x="-7757" y="43845"/>
                    <a:pt x="3931" y="7997"/>
                    <a:pt x="4431" y="6500"/>
                  </a:cubicBezTo>
                  <a:cubicBezTo>
                    <a:pt x="6141" y="1511"/>
                    <a:pt x="11557" y="-1197"/>
                    <a:pt x="16546" y="513"/>
                  </a:cubicBezTo>
                  <a:cubicBezTo>
                    <a:pt x="21535" y="2224"/>
                    <a:pt x="24244" y="7569"/>
                    <a:pt x="22532" y="12558"/>
                  </a:cubicBezTo>
                  <a:cubicBezTo>
                    <a:pt x="22390" y="13057"/>
                    <a:pt x="12484" y="44415"/>
                    <a:pt x="27094" y="88673"/>
                  </a:cubicBezTo>
                  <a:cubicBezTo>
                    <a:pt x="28733" y="93662"/>
                    <a:pt x="26025" y="99078"/>
                    <a:pt x="21036" y="100717"/>
                  </a:cubicBezTo>
                  <a:cubicBezTo>
                    <a:pt x="20038" y="101074"/>
                    <a:pt x="19040" y="101216"/>
                    <a:pt x="18042" y="10121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876;p3">
              <a:extLst>
                <a:ext uri="{FF2B5EF4-FFF2-40B4-BE49-F238E27FC236}">
                  <a16:creationId xmlns:a16="http://schemas.microsoft.com/office/drawing/2014/main" id="{148D85A7-7567-359A-1484-E0B3213AD3FE}"/>
                </a:ext>
              </a:extLst>
            </p:cNvPr>
            <p:cNvSpPr/>
            <p:nvPr/>
          </p:nvSpPr>
          <p:spPr>
            <a:xfrm>
              <a:off x="8883533" y="2074909"/>
              <a:ext cx="269467" cy="553973"/>
            </a:xfrm>
            <a:custGeom>
              <a:avLst/>
              <a:gdLst/>
              <a:ahLst/>
              <a:cxnLst/>
              <a:rect l="l" t="t" r="r" b="b"/>
              <a:pathLst>
                <a:path w="269467" h="553973" extrusionOk="0">
                  <a:moveTo>
                    <a:pt x="134769" y="553973"/>
                  </a:moveTo>
                  <a:cubicBezTo>
                    <a:pt x="80462" y="553973"/>
                    <a:pt x="36347" y="509787"/>
                    <a:pt x="36347" y="455551"/>
                  </a:cubicBezTo>
                  <a:lnTo>
                    <a:pt x="36347" y="74690"/>
                  </a:lnTo>
                  <a:cubicBezTo>
                    <a:pt x="16249" y="74120"/>
                    <a:pt x="0" y="57585"/>
                    <a:pt x="0" y="37345"/>
                  </a:cubicBezTo>
                  <a:cubicBezTo>
                    <a:pt x="0" y="17105"/>
                    <a:pt x="16748" y="0"/>
                    <a:pt x="37345" y="0"/>
                  </a:cubicBezTo>
                  <a:lnTo>
                    <a:pt x="232123" y="0"/>
                  </a:lnTo>
                  <a:cubicBezTo>
                    <a:pt x="252719" y="0"/>
                    <a:pt x="269467" y="16748"/>
                    <a:pt x="269467" y="37345"/>
                  </a:cubicBezTo>
                  <a:cubicBezTo>
                    <a:pt x="269467" y="57942"/>
                    <a:pt x="253289" y="74120"/>
                    <a:pt x="233120" y="74690"/>
                  </a:cubicBezTo>
                  <a:lnTo>
                    <a:pt x="233120" y="455551"/>
                  </a:lnTo>
                  <a:cubicBezTo>
                    <a:pt x="233120" y="509858"/>
                    <a:pt x="188933" y="553973"/>
                    <a:pt x="134698" y="553973"/>
                  </a:cubicBezTo>
                  <a:close/>
                  <a:moveTo>
                    <a:pt x="37416" y="19029"/>
                  </a:moveTo>
                  <a:cubicBezTo>
                    <a:pt x="27367" y="19029"/>
                    <a:pt x="19100" y="27225"/>
                    <a:pt x="19100" y="37345"/>
                  </a:cubicBezTo>
                  <a:cubicBezTo>
                    <a:pt x="19100" y="47465"/>
                    <a:pt x="27296" y="55661"/>
                    <a:pt x="37416" y="55661"/>
                  </a:cubicBezTo>
                  <a:lnTo>
                    <a:pt x="45897" y="55661"/>
                  </a:lnTo>
                  <a:cubicBezTo>
                    <a:pt x="51171" y="55661"/>
                    <a:pt x="55447" y="59937"/>
                    <a:pt x="55447" y="65211"/>
                  </a:cubicBezTo>
                  <a:lnTo>
                    <a:pt x="55447" y="455622"/>
                  </a:lnTo>
                  <a:cubicBezTo>
                    <a:pt x="55447" y="499381"/>
                    <a:pt x="91010" y="534945"/>
                    <a:pt x="134769" y="534945"/>
                  </a:cubicBezTo>
                  <a:cubicBezTo>
                    <a:pt x="178528" y="534945"/>
                    <a:pt x="214091" y="499381"/>
                    <a:pt x="214091" y="455622"/>
                  </a:cubicBezTo>
                  <a:lnTo>
                    <a:pt x="214091" y="65211"/>
                  </a:lnTo>
                  <a:cubicBezTo>
                    <a:pt x="214091" y="59937"/>
                    <a:pt x="218367" y="55661"/>
                    <a:pt x="223642" y="55661"/>
                  </a:cubicBezTo>
                  <a:lnTo>
                    <a:pt x="232123" y="55661"/>
                  </a:lnTo>
                  <a:cubicBezTo>
                    <a:pt x="242172" y="55661"/>
                    <a:pt x="250438" y="47465"/>
                    <a:pt x="250438" y="37345"/>
                  </a:cubicBezTo>
                  <a:cubicBezTo>
                    <a:pt x="250438" y="27225"/>
                    <a:pt x="242243" y="19029"/>
                    <a:pt x="232123" y="19029"/>
                  </a:cubicBezTo>
                  <a:lnTo>
                    <a:pt x="37345" y="1902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877;p3">
              <a:extLst>
                <a:ext uri="{FF2B5EF4-FFF2-40B4-BE49-F238E27FC236}">
                  <a16:creationId xmlns:a16="http://schemas.microsoft.com/office/drawing/2014/main" id="{E775CEC2-CA81-D7DB-9057-016FFF9A7046}"/>
                </a:ext>
              </a:extLst>
            </p:cNvPr>
            <p:cNvSpPr/>
            <p:nvPr/>
          </p:nvSpPr>
          <p:spPr>
            <a:xfrm>
              <a:off x="8919880" y="2130498"/>
              <a:ext cx="42904" cy="19100"/>
            </a:xfrm>
            <a:custGeom>
              <a:avLst/>
              <a:gdLst/>
              <a:ahLst/>
              <a:cxnLst/>
              <a:rect l="l" t="t" r="r" b="b"/>
              <a:pathLst>
                <a:path w="42904" h="19100" extrusionOk="0">
                  <a:moveTo>
                    <a:pt x="33353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33353" y="0"/>
                  </a:lnTo>
                  <a:cubicBezTo>
                    <a:pt x="38627" y="0"/>
                    <a:pt x="42904" y="4276"/>
                    <a:pt x="42904" y="9550"/>
                  </a:cubicBezTo>
                  <a:cubicBezTo>
                    <a:pt x="42904" y="14824"/>
                    <a:pt x="38627" y="19100"/>
                    <a:pt x="33353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878;p3">
              <a:extLst>
                <a:ext uri="{FF2B5EF4-FFF2-40B4-BE49-F238E27FC236}">
                  <a16:creationId xmlns:a16="http://schemas.microsoft.com/office/drawing/2014/main" id="{26F7A58E-F150-AB50-048C-220CDA203380}"/>
                </a:ext>
              </a:extLst>
            </p:cNvPr>
            <p:cNvSpPr/>
            <p:nvPr/>
          </p:nvSpPr>
          <p:spPr>
            <a:xfrm>
              <a:off x="9041893" y="2130498"/>
              <a:ext cx="75544" cy="19100"/>
            </a:xfrm>
            <a:custGeom>
              <a:avLst/>
              <a:gdLst/>
              <a:ahLst/>
              <a:cxnLst/>
              <a:rect l="l" t="t" r="r" b="b"/>
              <a:pathLst>
                <a:path w="75544" h="19100" extrusionOk="0">
                  <a:moveTo>
                    <a:pt x="65995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65995" y="0"/>
                  </a:lnTo>
                  <a:cubicBezTo>
                    <a:pt x="71269" y="0"/>
                    <a:pt x="75545" y="4276"/>
                    <a:pt x="75545" y="9550"/>
                  </a:cubicBezTo>
                  <a:cubicBezTo>
                    <a:pt x="75545" y="14824"/>
                    <a:pt x="71269" y="19100"/>
                    <a:pt x="6599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3" name="Google Shape;879;p3">
            <a:extLst>
              <a:ext uri="{FF2B5EF4-FFF2-40B4-BE49-F238E27FC236}">
                <a16:creationId xmlns:a16="http://schemas.microsoft.com/office/drawing/2014/main" id="{4C1C96ED-3A18-AE0E-84AB-5F50FD9332B5}"/>
              </a:ext>
            </a:extLst>
          </p:cNvPr>
          <p:cNvGrpSpPr/>
          <p:nvPr/>
        </p:nvGrpSpPr>
        <p:grpSpPr>
          <a:xfrm>
            <a:off x="8542259" y="1277644"/>
            <a:ext cx="376418" cy="398474"/>
            <a:chOff x="8761663" y="859631"/>
            <a:chExt cx="513279" cy="543354"/>
          </a:xfrm>
        </p:grpSpPr>
        <p:sp>
          <p:nvSpPr>
            <p:cNvPr id="244" name="Google Shape;880;p3">
              <a:extLst>
                <a:ext uri="{FF2B5EF4-FFF2-40B4-BE49-F238E27FC236}">
                  <a16:creationId xmlns:a16="http://schemas.microsoft.com/office/drawing/2014/main" id="{3DC73CB4-B7A9-B43A-8E69-D30693833031}"/>
                </a:ext>
              </a:extLst>
            </p:cNvPr>
            <p:cNvSpPr/>
            <p:nvPr/>
          </p:nvSpPr>
          <p:spPr>
            <a:xfrm>
              <a:off x="8761663" y="859631"/>
              <a:ext cx="513279" cy="543354"/>
            </a:xfrm>
            <a:custGeom>
              <a:avLst/>
              <a:gdLst/>
              <a:ahLst/>
              <a:cxnLst/>
              <a:rect l="l" t="t" r="r" b="b"/>
              <a:pathLst>
                <a:path w="513279" h="543354" extrusionOk="0">
                  <a:moveTo>
                    <a:pt x="256640" y="543354"/>
                  </a:moveTo>
                  <a:cubicBezTo>
                    <a:pt x="91153" y="543354"/>
                    <a:pt x="0" y="475649"/>
                    <a:pt x="0" y="352781"/>
                  </a:cubicBezTo>
                  <a:cubicBezTo>
                    <a:pt x="0" y="250439"/>
                    <a:pt x="58655" y="165201"/>
                    <a:pt x="153585" y="128854"/>
                  </a:cubicBezTo>
                  <a:lnTo>
                    <a:pt x="153585" y="86806"/>
                  </a:lnTo>
                  <a:lnTo>
                    <a:pt x="147028" y="86806"/>
                  </a:lnTo>
                  <a:cubicBezTo>
                    <a:pt x="123082" y="86806"/>
                    <a:pt x="103625" y="67349"/>
                    <a:pt x="103625" y="43403"/>
                  </a:cubicBezTo>
                  <a:cubicBezTo>
                    <a:pt x="103625" y="19456"/>
                    <a:pt x="123082" y="0"/>
                    <a:pt x="147028" y="0"/>
                  </a:cubicBezTo>
                  <a:lnTo>
                    <a:pt x="366180" y="0"/>
                  </a:lnTo>
                  <a:cubicBezTo>
                    <a:pt x="390126" y="0"/>
                    <a:pt x="409583" y="19456"/>
                    <a:pt x="409583" y="43403"/>
                  </a:cubicBezTo>
                  <a:cubicBezTo>
                    <a:pt x="409583" y="67349"/>
                    <a:pt x="390126" y="86806"/>
                    <a:pt x="366180" y="86806"/>
                  </a:cubicBezTo>
                  <a:lnTo>
                    <a:pt x="359624" y="86806"/>
                  </a:lnTo>
                  <a:lnTo>
                    <a:pt x="359624" y="128854"/>
                  </a:lnTo>
                  <a:cubicBezTo>
                    <a:pt x="454554" y="165201"/>
                    <a:pt x="513279" y="250368"/>
                    <a:pt x="513279" y="352781"/>
                  </a:cubicBezTo>
                  <a:cubicBezTo>
                    <a:pt x="513279" y="475649"/>
                    <a:pt x="422127" y="543354"/>
                    <a:pt x="256640" y="543354"/>
                  </a:cubicBezTo>
                  <a:close/>
                  <a:moveTo>
                    <a:pt x="147099" y="19100"/>
                  </a:moveTo>
                  <a:cubicBezTo>
                    <a:pt x="133701" y="19100"/>
                    <a:pt x="122797" y="30004"/>
                    <a:pt x="122797" y="43403"/>
                  </a:cubicBezTo>
                  <a:cubicBezTo>
                    <a:pt x="122797" y="56801"/>
                    <a:pt x="133701" y="67705"/>
                    <a:pt x="147099" y="67705"/>
                  </a:cubicBezTo>
                  <a:lnTo>
                    <a:pt x="163206" y="67705"/>
                  </a:lnTo>
                  <a:cubicBezTo>
                    <a:pt x="168480" y="67705"/>
                    <a:pt x="172756" y="71982"/>
                    <a:pt x="172756" y="77256"/>
                  </a:cubicBezTo>
                  <a:lnTo>
                    <a:pt x="172756" y="135482"/>
                  </a:lnTo>
                  <a:cubicBezTo>
                    <a:pt x="172756" y="139545"/>
                    <a:pt x="170190" y="143108"/>
                    <a:pt x="166414" y="144462"/>
                  </a:cubicBezTo>
                  <a:cubicBezTo>
                    <a:pt x="75616" y="176604"/>
                    <a:pt x="19172" y="256426"/>
                    <a:pt x="19172" y="352710"/>
                  </a:cubicBezTo>
                  <a:cubicBezTo>
                    <a:pt x="19172" y="501947"/>
                    <a:pt x="167981" y="524183"/>
                    <a:pt x="256711" y="524183"/>
                  </a:cubicBezTo>
                  <a:cubicBezTo>
                    <a:pt x="345441" y="524183"/>
                    <a:pt x="494251" y="501876"/>
                    <a:pt x="494251" y="352710"/>
                  </a:cubicBezTo>
                  <a:cubicBezTo>
                    <a:pt x="494251" y="256426"/>
                    <a:pt x="437806" y="176604"/>
                    <a:pt x="347009" y="144462"/>
                  </a:cubicBezTo>
                  <a:cubicBezTo>
                    <a:pt x="343160" y="143108"/>
                    <a:pt x="340666" y="139473"/>
                    <a:pt x="340666" y="135482"/>
                  </a:cubicBezTo>
                  <a:lnTo>
                    <a:pt x="340666" y="77256"/>
                  </a:lnTo>
                  <a:cubicBezTo>
                    <a:pt x="340666" y="71982"/>
                    <a:pt x="344942" y="67705"/>
                    <a:pt x="350216" y="67705"/>
                  </a:cubicBezTo>
                  <a:lnTo>
                    <a:pt x="366323" y="67705"/>
                  </a:lnTo>
                  <a:cubicBezTo>
                    <a:pt x="379721" y="67705"/>
                    <a:pt x="390626" y="56801"/>
                    <a:pt x="390626" y="43403"/>
                  </a:cubicBezTo>
                  <a:cubicBezTo>
                    <a:pt x="390626" y="30004"/>
                    <a:pt x="379721" y="19100"/>
                    <a:pt x="366323" y="19100"/>
                  </a:cubicBezTo>
                  <a:lnTo>
                    <a:pt x="147171" y="191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881;p3">
              <a:extLst>
                <a:ext uri="{FF2B5EF4-FFF2-40B4-BE49-F238E27FC236}">
                  <a16:creationId xmlns:a16="http://schemas.microsoft.com/office/drawing/2014/main" id="{C375E8B5-DA5B-FE60-8B4F-E999EAB7F622}"/>
                </a:ext>
              </a:extLst>
            </p:cNvPr>
            <p:cNvSpPr/>
            <p:nvPr/>
          </p:nvSpPr>
          <p:spPr>
            <a:xfrm>
              <a:off x="8966063" y="989743"/>
              <a:ext cx="108185" cy="207060"/>
            </a:xfrm>
            <a:custGeom>
              <a:avLst/>
              <a:gdLst/>
              <a:ahLst/>
              <a:cxnLst/>
              <a:rect l="l" t="t" r="r" b="b"/>
              <a:pathLst>
                <a:path w="108185" h="207060" extrusionOk="0">
                  <a:moveTo>
                    <a:pt x="55732" y="206918"/>
                  </a:moveTo>
                  <a:cubicBezTo>
                    <a:pt x="53879" y="206918"/>
                    <a:pt x="51955" y="206348"/>
                    <a:pt x="50315" y="205279"/>
                  </a:cubicBezTo>
                  <a:cubicBezTo>
                    <a:pt x="48249" y="203853"/>
                    <a:pt x="0" y="170214"/>
                    <a:pt x="0" y="113983"/>
                  </a:cubicBezTo>
                  <a:cubicBezTo>
                    <a:pt x="0" y="57752"/>
                    <a:pt x="46539" y="5512"/>
                    <a:pt x="48534" y="3231"/>
                  </a:cubicBezTo>
                  <a:cubicBezTo>
                    <a:pt x="50458" y="1022"/>
                    <a:pt x="53309" y="-190"/>
                    <a:pt x="56303" y="24"/>
                  </a:cubicBezTo>
                  <a:cubicBezTo>
                    <a:pt x="59224" y="167"/>
                    <a:pt x="61932" y="1735"/>
                    <a:pt x="63572" y="4158"/>
                  </a:cubicBezTo>
                  <a:cubicBezTo>
                    <a:pt x="65424" y="6795"/>
                    <a:pt x="108186" y="69511"/>
                    <a:pt x="108186" y="115694"/>
                  </a:cubicBezTo>
                  <a:cubicBezTo>
                    <a:pt x="108186" y="161876"/>
                    <a:pt x="63928" y="202927"/>
                    <a:pt x="62075" y="204637"/>
                  </a:cubicBezTo>
                  <a:cubicBezTo>
                    <a:pt x="60293" y="206205"/>
                    <a:pt x="58013" y="207061"/>
                    <a:pt x="55732" y="207061"/>
                  </a:cubicBezTo>
                  <a:close/>
                  <a:moveTo>
                    <a:pt x="54877" y="25895"/>
                  </a:moveTo>
                  <a:cubicBezTo>
                    <a:pt x="42262" y="42999"/>
                    <a:pt x="19100" y="79133"/>
                    <a:pt x="19100" y="113912"/>
                  </a:cubicBezTo>
                  <a:cubicBezTo>
                    <a:pt x="19100" y="148691"/>
                    <a:pt x="43403" y="174419"/>
                    <a:pt x="55019" y="184611"/>
                  </a:cubicBezTo>
                  <a:cubicBezTo>
                    <a:pt x="65995" y="173065"/>
                    <a:pt x="89086" y="145342"/>
                    <a:pt x="89086" y="115551"/>
                  </a:cubicBezTo>
                  <a:cubicBezTo>
                    <a:pt x="89086" y="85761"/>
                    <a:pt x="66708" y="45209"/>
                    <a:pt x="54877" y="2589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882;p3">
              <a:extLst>
                <a:ext uri="{FF2B5EF4-FFF2-40B4-BE49-F238E27FC236}">
                  <a16:creationId xmlns:a16="http://schemas.microsoft.com/office/drawing/2014/main" id="{B3AD31E1-F831-6865-9225-9A6DB80EDC46}"/>
                </a:ext>
              </a:extLst>
            </p:cNvPr>
            <p:cNvSpPr/>
            <p:nvPr/>
          </p:nvSpPr>
          <p:spPr>
            <a:xfrm>
              <a:off x="8837233" y="1149379"/>
              <a:ext cx="155768" cy="117909"/>
            </a:xfrm>
            <a:custGeom>
              <a:avLst/>
              <a:gdLst/>
              <a:ahLst/>
              <a:cxnLst/>
              <a:rect l="l" t="t" r="r" b="b"/>
              <a:pathLst>
                <a:path w="155768" h="117909" extrusionOk="0">
                  <a:moveTo>
                    <a:pt x="117569" y="117838"/>
                  </a:moveTo>
                  <a:cubicBezTo>
                    <a:pt x="100464" y="117838"/>
                    <a:pt x="78157" y="113705"/>
                    <a:pt x="55636" y="98025"/>
                  </a:cubicBezTo>
                  <a:cubicBezTo>
                    <a:pt x="24990" y="76645"/>
                    <a:pt x="1757" y="22837"/>
                    <a:pt x="759" y="20556"/>
                  </a:cubicBezTo>
                  <a:cubicBezTo>
                    <a:pt x="-310" y="18062"/>
                    <a:pt x="-239" y="15211"/>
                    <a:pt x="902" y="12788"/>
                  </a:cubicBezTo>
                  <a:cubicBezTo>
                    <a:pt x="2042" y="10293"/>
                    <a:pt x="4180" y="8440"/>
                    <a:pt x="6817" y="7656"/>
                  </a:cubicBezTo>
                  <a:cubicBezTo>
                    <a:pt x="10095" y="6659"/>
                    <a:pt x="87280" y="-15791"/>
                    <a:pt x="127333" y="21197"/>
                  </a:cubicBezTo>
                  <a:cubicBezTo>
                    <a:pt x="162825" y="53981"/>
                    <a:pt x="155199" y="103513"/>
                    <a:pt x="154843" y="105580"/>
                  </a:cubicBezTo>
                  <a:cubicBezTo>
                    <a:pt x="154272" y="108930"/>
                    <a:pt x="151992" y="111780"/>
                    <a:pt x="148785" y="112992"/>
                  </a:cubicBezTo>
                  <a:cubicBezTo>
                    <a:pt x="147787" y="113348"/>
                    <a:pt x="135528" y="117909"/>
                    <a:pt x="117498" y="117909"/>
                  </a:cubicBezTo>
                  <a:close/>
                  <a:moveTo>
                    <a:pt x="23208" y="23264"/>
                  </a:moveTo>
                  <a:cubicBezTo>
                    <a:pt x="31120" y="39157"/>
                    <a:pt x="47725" y="69161"/>
                    <a:pt x="66612" y="82346"/>
                  </a:cubicBezTo>
                  <a:cubicBezTo>
                    <a:pt x="95903" y="102800"/>
                    <a:pt x="124767" y="99308"/>
                    <a:pt x="136526" y="96600"/>
                  </a:cubicBezTo>
                  <a:cubicBezTo>
                    <a:pt x="137097" y="84270"/>
                    <a:pt x="135956" y="55050"/>
                    <a:pt x="114362" y="35095"/>
                  </a:cubicBezTo>
                  <a:cubicBezTo>
                    <a:pt x="89988" y="12503"/>
                    <a:pt x="44090" y="18774"/>
                    <a:pt x="23208" y="2319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883;p3">
              <a:extLst>
                <a:ext uri="{FF2B5EF4-FFF2-40B4-BE49-F238E27FC236}">
                  <a16:creationId xmlns:a16="http://schemas.microsoft.com/office/drawing/2014/main" id="{08A344D0-B208-0757-30D6-85FABB2C0E39}"/>
                </a:ext>
              </a:extLst>
            </p:cNvPr>
            <p:cNvSpPr/>
            <p:nvPr/>
          </p:nvSpPr>
          <p:spPr>
            <a:xfrm>
              <a:off x="9008378" y="1121771"/>
              <a:ext cx="33521" cy="226265"/>
            </a:xfrm>
            <a:custGeom>
              <a:avLst/>
              <a:gdLst/>
              <a:ahLst/>
              <a:cxnLst/>
              <a:rect l="l" t="t" r="r" b="b"/>
              <a:pathLst>
                <a:path w="33521" h="226265" extrusionOk="0">
                  <a:moveTo>
                    <a:pt x="19973" y="226265"/>
                  </a:moveTo>
                  <a:cubicBezTo>
                    <a:pt x="19403" y="226265"/>
                    <a:pt x="18833" y="226265"/>
                    <a:pt x="18334" y="226123"/>
                  </a:cubicBezTo>
                  <a:cubicBezTo>
                    <a:pt x="13132" y="225196"/>
                    <a:pt x="9711" y="220279"/>
                    <a:pt x="10566" y="215076"/>
                  </a:cubicBezTo>
                  <a:cubicBezTo>
                    <a:pt x="18619" y="169464"/>
                    <a:pt x="12632" y="133544"/>
                    <a:pt x="6860" y="98836"/>
                  </a:cubicBezTo>
                  <a:cubicBezTo>
                    <a:pt x="1799" y="68476"/>
                    <a:pt x="-2975" y="39826"/>
                    <a:pt x="2299" y="7968"/>
                  </a:cubicBezTo>
                  <a:cubicBezTo>
                    <a:pt x="3154" y="2766"/>
                    <a:pt x="8000" y="-726"/>
                    <a:pt x="13274" y="129"/>
                  </a:cubicBezTo>
                  <a:cubicBezTo>
                    <a:pt x="18477" y="984"/>
                    <a:pt x="21969" y="5902"/>
                    <a:pt x="21114" y="11104"/>
                  </a:cubicBezTo>
                  <a:cubicBezTo>
                    <a:pt x="16338" y="39826"/>
                    <a:pt x="20828" y="66979"/>
                    <a:pt x="25675" y="95700"/>
                  </a:cubicBezTo>
                  <a:cubicBezTo>
                    <a:pt x="31447" y="130337"/>
                    <a:pt x="38004" y="169535"/>
                    <a:pt x="29310" y="218354"/>
                  </a:cubicBezTo>
                  <a:cubicBezTo>
                    <a:pt x="28454" y="222987"/>
                    <a:pt x="24463" y="226265"/>
                    <a:pt x="19902" y="2262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884;p3">
              <a:extLst>
                <a:ext uri="{FF2B5EF4-FFF2-40B4-BE49-F238E27FC236}">
                  <a16:creationId xmlns:a16="http://schemas.microsoft.com/office/drawing/2014/main" id="{7ABFC825-D5CF-519A-8CB4-46BBFAD1F0C6}"/>
                </a:ext>
              </a:extLst>
            </p:cNvPr>
            <p:cNvSpPr/>
            <p:nvPr/>
          </p:nvSpPr>
          <p:spPr>
            <a:xfrm>
              <a:off x="8931255" y="1208535"/>
              <a:ext cx="106687" cy="139501"/>
            </a:xfrm>
            <a:custGeom>
              <a:avLst/>
              <a:gdLst/>
              <a:ahLst/>
              <a:cxnLst/>
              <a:rect l="l" t="t" r="r" b="b"/>
              <a:pathLst>
                <a:path w="106687" h="139501" extrusionOk="0">
                  <a:moveTo>
                    <a:pt x="97097" y="139502"/>
                  </a:moveTo>
                  <a:cubicBezTo>
                    <a:pt x="92892" y="139502"/>
                    <a:pt x="89044" y="136722"/>
                    <a:pt x="87903" y="132446"/>
                  </a:cubicBezTo>
                  <a:cubicBezTo>
                    <a:pt x="68732" y="61248"/>
                    <a:pt x="4875" y="17917"/>
                    <a:pt x="4233" y="17489"/>
                  </a:cubicBezTo>
                  <a:cubicBezTo>
                    <a:pt x="-114" y="14567"/>
                    <a:pt x="-1326" y="8652"/>
                    <a:pt x="1596" y="4233"/>
                  </a:cubicBezTo>
                  <a:cubicBezTo>
                    <a:pt x="4519" y="-114"/>
                    <a:pt x="10434" y="-1326"/>
                    <a:pt x="14852" y="1596"/>
                  </a:cubicBezTo>
                  <a:cubicBezTo>
                    <a:pt x="17703" y="3521"/>
                    <a:pt x="85195" y="49204"/>
                    <a:pt x="106362" y="127457"/>
                  </a:cubicBezTo>
                  <a:cubicBezTo>
                    <a:pt x="107716" y="132517"/>
                    <a:pt x="104722" y="137791"/>
                    <a:pt x="99663" y="139145"/>
                  </a:cubicBezTo>
                  <a:cubicBezTo>
                    <a:pt x="98807" y="139359"/>
                    <a:pt x="98024" y="139502"/>
                    <a:pt x="97168" y="13950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885;p3">
              <a:extLst>
                <a:ext uri="{FF2B5EF4-FFF2-40B4-BE49-F238E27FC236}">
                  <a16:creationId xmlns:a16="http://schemas.microsoft.com/office/drawing/2014/main" id="{BAF13475-0BDF-2BB4-68D0-32291AC7F7F3}"/>
                </a:ext>
              </a:extLst>
            </p:cNvPr>
            <p:cNvSpPr/>
            <p:nvPr/>
          </p:nvSpPr>
          <p:spPr>
            <a:xfrm>
              <a:off x="9063502" y="1149308"/>
              <a:ext cx="155754" cy="117909"/>
            </a:xfrm>
            <a:custGeom>
              <a:avLst/>
              <a:gdLst/>
              <a:ahLst/>
              <a:cxnLst/>
              <a:rect l="l" t="t" r="r" b="b"/>
              <a:pathLst>
                <a:path w="155754" h="117909" extrusionOk="0">
                  <a:moveTo>
                    <a:pt x="38257" y="117909"/>
                  </a:moveTo>
                  <a:cubicBezTo>
                    <a:pt x="20297" y="117909"/>
                    <a:pt x="7968" y="113419"/>
                    <a:pt x="6970" y="112992"/>
                  </a:cubicBezTo>
                  <a:cubicBezTo>
                    <a:pt x="3762" y="111780"/>
                    <a:pt x="1482" y="109001"/>
                    <a:pt x="912" y="105580"/>
                  </a:cubicBezTo>
                  <a:cubicBezTo>
                    <a:pt x="556" y="103513"/>
                    <a:pt x="-6999" y="53981"/>
                    <a:pt x="28422" y="21197"/>
                  </a:cubicBezTo>
                  <a:cubicBezTo>
                    <a:pt x="68475" y="-15791"/>
                    <a:pt x="145659" y="6659"/>
                    <a:pt x="148937" y="7656"/>
                  </a:cubicBezTo>
                  <a:cubicBezTo>
                    <a:pt x="151574" y="8440"/>
                    <a:pt x="153712" y="10293"/>
                    <a:pt x="154853" y="12788"/>
                  </a:cubicBezTo>
                  <a:cubicBezTo>
                    <a:pt x="155993" y="15282"/>
                    <a:pt x="156064" y="18062"/>
                    <a:pt x="154996" y="20556"/>
                  </a:cubicBezTo>
                  <a:cubicBezTo>
                    <a:pt x="153998" y="22837"/>
                    <a:pt x="130764" y="76645"/>
                    <a:pt x="100118" y="98025"/>
                  </a:cubicBezTo>
                  <a:cubicBezTo>
                    <a:pt x="77597" y="113705"/>
                    <a:pt x="55361" y="117838"/>
                    <a:pt x="38186" y="117838"/>
                  </a:cubicBezTo>
                  <a:close/>
                  <a:moveTo>
                    <a:pt x="19299" y="96743"/>
                  </a:moveTo>
                  <a:cubicBezTo>
                    <a:pt x="31059" y="99522"/>
                    <a:pt x="59780" y="103014"/>
                    <a:pt x="89214" y="82417"/>
                  </a:cubicBezTo>
                  <a:cubicBezTo>
                    <a:pt x="108100" y="69233"/>
                    <a:pt x="124706" y="39229"/>
                    <a:pt x="132617" y="23336"/>
                  </a:cubicBezTo>
                  <a:cubicBezTo>
                    <a:pt x="111664" y="18988"/>
                    <a:pt x="65767" y="12716"/>
                    <a:pt x="41464" y="35237"/>
                  </a:cubicBezTo>
                  <a:cubicBezTo>
                    <a:pt x="19869" y="55193"/>
                    <a:pt x="18729" y="84413"/>
                    <a:pt x="19299" y="9674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886;p3">
              <a:extLst>
                <a:ext uri="{FF2B5EF4-FFF2-40B4-BE49-F238E27FC236}">
                  <a16:creationId xmlns:a16="http://schemas.microsoft.com/office/drawing/2014/main" id="{561BBABE-FD68-9E9F-C018-47C5605902EB}"/>
                </a:ext>
              </a:extLst>
            </p:cNvPr>
            <p:cNvSpPr/>
            <p:nvPr/>
          </p:nvSpPr>
          <p:spPr>
            <a:xfrm>
              <a:off x="9018736" y="1208535"/>
              <a:ext cx="106712" cy="139501"/>
            </a:xfrm>
            <a:custGeom>
              <a:avLst/>
              <a:gdLst/>
              <a:ahLst/>
              <a:cxnLst/>
              <a:rect l="l" t="t" r="r" b="b"/>
              <a:pathLst>
                <a:path w="106712" h="139501" extrusionOk="0">
                  <a:moveTo>
                    <a:pt x="9544" y="139502"/>
                  </a:moveTo>
                  <a:cubicBezTo>
                    <a:pt x="8689" y="139502"/>
                    <a:pt x="7905" y="139359"/>
                    <a:pt x="7050" y="139145"/>
                  </a:cubicBezTo>
                  <a:cubicBezTo>
                    <a:pt x="1990" y="137791"/>
                    <a:pt x="-1075" y="132517"/>
                    <a:pt x="350" y="127457"/>
                  </a:cubicBezTo>
                  <a:cubicBezTo>
                    <a:pt x="21446" y="49204"/>
                    <a:pt x="88938" y="3521"/>
                    <a:pt x="91860" y="1596"/>
                  </a:cubicBezTo>
                  <a:cubicBezTo>
                    <a:pt x="96278" y="-1326"/>
                    <a:pt x="102194" y="-114"/>
                    <a:pt x="105116" y="4233"/>
                  </a:cubicBezTo>
                  <a:cubicBezTo>
                    <a:pt x="108038" y="8652"/>
                    <a:pt x="106826" y="14567"/>
                    <a:pt x="102479" y="17489"/>
                  </a:cubicBezTo>
                  <a:lnTo>
                    <a:pt x="102479" y="17489"/>
                  </a:lnTo>
                  <a:cubicBezTo>
                    <a:pt x="101837" y="17917"/>
                    <a:pt x="38051" y="61248"/>
                    <a:pt x="18809" y="132446"/>
                  </a:cubicBezTo>
                  <a:cubicBezTo>
                    <a:pt x="17669" y="136722"/>
                    <a:pt x="13820" y="139502"/>
                    <a:pt x="9615" y="13950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oogle Shape;887;p3">
            <a:extLst>
              <a:ext uri="{FF2B5EF4-FFF2-40B4-BE49-F238E27FC236}">
                <a16:creationId xmlns:a16="http://schemas.microsoft.com/office/drawing/2014/main" id="{1FA570FA-E433-F354-DB96-1AB438A7BE74}"/>
              </a:ext>
            </a:extLst>
          </p:cNvPr>
          <p:cNvGrpSpPr/>
          <p:nvPr/>
        </p:nvGrpSpPr>
        <p:grpSpPr>
          <a:xfrm>
            <a:off x="3141152" y="3767961"/>
            <a:ext cx="348142" cy="420671"/>
            <a:chOff x="2361427" y="3341878"/>
            <a:chExt cx="474722" cy="573622"/>
          </a:xfrm>
        </p:grpSpPr>
        <p:sp>
          <p:nvSpPr>
            <p:cNvPr id="252" name="Google Shape;888;p3">
              <a:extLst>
                <a:ext uri="{FF2B5EF4-FFF2-40B4-BE49-F238E27FC236}">
                  <a16:creationId xmlns:a16="http://schemas.microsoft.com/office/drawing/2014/main" id="{A065867E-9139-34D7-88E7-1F7C8275A0E8}"/>
                </a:ext>
              </a:extLst>
            </p:cNvPr>
            <p:cNvSpPr/>
            <p:nvPr/>
          </p:nvSpPr>
          <p:spPr>
            <a:xfrm>
              <a:off x="2361427" y="3631066"/>
              <a:ext cx="474722" cy="284434"/>
            </a:xfrm>
            <a:custGeom>
              <a:avLst/>
              <a:gdLst/>
              <a:ahLst/>
              <a:cxnLst/>
              <a:rect l="l" t="t" r="r" b="b"/>
              <a:pathLst>
                <a:path w="474722" h="284434" extrusionOk="0">
                  <a:moveTo>
                    <a:pt x="331971" y="284434"/>
                  </a:moveTo>
                  <a:lnTo>
                    <a:pt x="142680" y="284434"/>
                  </a:lnTo>
                  <a:cubicBezTo>
                    <a:pt x="122511" y="284434"/>
                    <a:pt x="104765" y="271535"/>
                    <a:pt x="98565" y="252363"/>
                  </a:cubicBezTo>
                  <a:lnTo>
                    <a:pt x="38770" y="68276"/>
                  </a:lnTo>
                  <a:lnTo>
                    <a:pt x="34138" y="68276"/>
                  </a:lnTo>
                  <a:cubicBezTo>
                    <a:pt x="15323" y="68276"/>
                    <a:pt x="0" y="52953"/>
                    <a:pt x="0" y="34138"/>
                  </a:cubicBezTo>
                  <a:cubicBezTo>
                    <a:pt x="0" y="15323"/>
                    <a:pt x="15323" y="0"/>
                    <a:pt x="34138" y="0"/>
                  </a:cubicBezTo>
                  <a:lnTo>
                    <a:pt x="440585" y="0"/>
                  </a:lnTo>
                  <a:cubicBezTo>
                    <a:pt x="459400" y="0"/>
                    <a:pt x="474722" y="15323"/>
                    <a:pt x="474722" y="34138"/>
                  </a:cubicBezTo>
                  <a:cubicBezTo>
                    <a:pt x="474722" y="52953"/>
                    <a:pt x="459400" y="68276"/>
                    <a:pt x="440585" y="68276"/>
                  </a:cubicBezTo>
                  <a:lnTo>
                    <a:pt x="435881" y="68276"/>
                  </a:lnTo>
                  <a:lnTo>
                    <a:pt x="376086" y="252363"/>
                  </a:lnTo>
                  <a:cubicBezTo>
                    <a:pt x="369886" y="271535"/>
                    <a:pt x="352140" y="284434"/>
                    <a:pt x="331971" y="284434"/>
                  </a:cubicBezTo>
                  <a:close/>
                  <a:moveTo>
                    <a:pt x="34138" y="19100"/>
                  </a:moveTo>
                  <a:cubicBezTo>
                    <a:pt x="25871" y="19100"/>
                    <a:pt x="19100" y="25871"/>
                    <a:pt x="19100" y="34138"/>
                  </a:cubicBezTo>
                  <a:cubicBezTo>
                    <a:pt x="19100" y="42405"/>
                    <a:pt x="25871" y="49176"/>
                    <a:pt x="34138" y="49176"/>
                  </a:cubicBezTo>
                  <a:lnTo>
                    <a:pt x="45755" y="49176"/>
                  </a:lnTo>
                  <a:cubicBezTo>
                    <a:pt x="49888" y="49176"/>
                    <a:pt x="53523" y="51813"/>
                    <a:pt x="54806" y="55804"/>
                  </a:cubicBezTo>
                  <a:lnTo>
                    <a:pt x="116739" y="246519"/>
                  </a:lnTo>
                  <a:cubicBezTo>
                    <a:pt x="120373" y="257780"/>
                    <a:pt x="130850" y="265405"/>
                    <a:pt x="142752" y="265405"/>
                  </a:cubicBezTo>
                  <a:lnTo>
                    <a:pt x="332042" y="265405"/>
                  </a:lnTo>
                  <a:cubicBezTo>
                    <a:pt x="343944" y="265405"/>
                    <a:pt x="354349" y="257851"/>
                    <a:pt x="358055" y="246519"/>
                  </a:cubicBezTo>
                  <a:lnTo>
                    <a:pt x="419988" y="55804"/>
                  </a:lnTo>
                  <a:cubicBezTo>
                    <a:pt x="421271" y="51884"/>
                    <a:pt x="424906" y="49176"/>
                    <a:pt x="429039" y="49176"/>
                  </a:cubicBezTo>
                  <a:lnTo>
                    <a:pt x="440656" y="49176"/>
                  </a:lnTo>
                  <a:cubicBezTo>
                    <a:pt x="448923" y="49176"/>
                    <a:pt x="455694" y="42405"/>
                    <a:pt x="455694" y="34138"/>
                  </a:cubicBezTo>
                  <a:cubicBezTo>
                    <a:pt x="455694" y="25871"/>
                    <a:pt x="448923" y="19100"/>
                    <a:pt x="440656" y="19100"/>
                  </a:cubicBezTo>
                  <a:lnTo>
                    <a:pt x="34209" y="191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889;p3">
              <a:extLst>
                <a:ext uri="{FF2B5EF4-FFF2-40B4-BE49-F238E27FC236}">
                  <a16:creationId xmlns:a16="http://schemas.microsoft.com/office/drawing/2014/main" id="{265EC7F1-46A9-43E8-F74B-2E52F8AA5A79}"/>
                </a:ext>
              </a:extLst>
            </p:cNvPr>
            <p:cNvSpPr/>
            <p:nvPr/>
          </p:nvSpPr>
          <p:spPr>
            <a:xfrm>
              <a:off x="2429632" y="3768757"/>
              <a:ext cx="78182" cy="19100"/>
            </a:xfrm>
            <a:custGeom>
              <a:avLst/>
              <a:gdLst/>
              <a:ahLst/>
              <a:cxnLst/>
              <a:rect l="l" t="t" r="r" b="b"/>
              <a:pathLst>
                <a:path w="78182" h="19100" extrusionOk="0">
                  <a:moveTo>
                    <a:pt x="68632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68632" y="0"/>
                  </a:lnTo>
                  <a:cubicBezTo>
                    <a:pt x="73906" y="0"/>
                    <a:pt x="78182" y="4276"/>
                    <a:pt x="78182" y="9550"/>
                  </a:cubicBezTo>
                  <a:cubicBezTo>
                    <a:pt x="78182" y="14824"/>
                    <a:pt x="73906" y="19100"/>
                    <a:pt x="68632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890;p3">
              <a:extLst>
                <a:ext uri="{FF2B5EF4-FFF2-40B4-BE49-F238E27FC236}">
                  <a16:creationId xmlns:a16="http://schemas.microsoft.com/office/drawing/2014/main" id="{AE811BC0-9ECC-8625-ED4A-53DBCF7CC0EF}"/>
                </a:ext>
              </a:extLst>
            </p:cNvPr>
            <p:cNvSpPr/>
            <p:nvPr/>
          </p:nvSpPr>
          <p:spPr>
            <a:xfrm>
              <a:off x="2446807" y="3814655"/>
              <a:ext cx="53594" cy="19100"/>
            </a:xfrm>
            <a:custGeom>
              <a:avLst/>
              <a:gdLst/>
              <a:ahLst/>
              <a:cxnLst/>
              <a:rect l="l" t="t" r="r" b="b"/>
              <a:pathLst>
                <a:path w="53594" h="19100" extrusionOk="0">
                  <a:moveTo>
                    <a:pt x="44044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44044" y="0"/>
                  </a:lnTo>
                  <a:cubicBezTo>
                    <a:pt x="49318" y="0"/>
                    <a:pt x="53594" y="4276"/>
                    <a:pt x="53594" y="9550"/>
                  </a:cubicBezTo>
                  <a:cubicBezTo>
                    <a:pt x="53594" y="14824"/>
                    <a:pt x="49318" y="19100"/>
                    <a:pt x="44044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891;p3">
              <a:extLst>
                <a:ext uri="{FF2B5EF4-FFF2-40B4-BE49-F238E27FC236}">
                  <a16:creationId xmlns:a16="http://schemas.microsoft.com/office/drawing/2014/main" id="{D0C2E6A9-2DB3-DCB3-E713-A69800FD75CE}"/>
                </a:ext>
              </a:extLst>
            </p:cNvPr>
            <p:cNvSpPr/>
            <p:nvPr/>
          </p:nvSpPr>
          <p:spPr>
            <a:xfrm>
              <a:off x="2397561" y="3680170"/>
              <a:ext cx="56088" cy="19100"/>
            </a:xfrm>
            <a:custGeom>
              <a:avLst/>
              <a:gdLst/>
              <a:ahLst/>
              <a:cxnLst/>
              <a:rect l="l" t="t" r="r" b="b"/>
              <a:pathLst>
                <a:path w="56088" h="19100" extrusionOk="0">
                  <a:moveTo>
                    <a:pt x="46539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46539" y="0"/>
                  </a:lnTo>
                  <a:cubicBezTo>
                    <a:pt x="51813" y="0"/>
                    <a:pt x="56089" y="4276"/>
                    <a:pt x="56089" y="9550"/>
                  </a:cubicBezTo>
                  <a:cubicBezTo>
                    <a:pt x="56089" y="14824"/>
                    <a:pt x="51813" y="19100"/>
                    <a:pt x="46539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892;p3">
              <a:extLst>
                <a:ext uri="{FF2B5EF4-FFF2-40B4-BE49-F238E27FC236}">
                  <a16:creationId xmlns:a16="http://schemas.microsoft.com/office/drawing/2014/main" id="{277926A8-0CC6-4CF8-846C-52A4A27DAAE9}"/>
                </a:ext>
              </a:extLst>
            </p:cNvPr>
            <p:cNvSpPr/>
            <p:nvPr/>
          </p:nvSpPr>
          <p:spPr>
            <a:xfrm>
              <a:off x="2691901" y="3680170"/>
              <a:ext cx="108114" cy="19100"/>
            </a:xfrm>
            <a:custGeom>
              <a:avLst/>
              <a:gdLst/>
              <a:ahLst/>
              <a:cxnLst/>
              <a:rect l="l" t="t" r="r" b="b"/>
              <a:pathLst>
                <a:path w="108114" h="19100" extrusionOk="0">
                  <a:moveTo>
                    <a:pt x="98565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98565" y="0"/>
                  </a:lnTo>
                  <a:cubicBezTo>
                    <a:pt x="103839" y="0"/>
                    <a:pt x="108115" y="4276"/>
                    <a:pt x="108115" y="9550"/>
                  </a:cubicBezTo>
                  <a:cubicBezTo>
                    <a:pt x="108115" y="14824"/>
                    <a:pt x="103839" y="19100"/>
                    <a:pt x="9856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893;p3">
              <a:extLst>
                <a:ext uri="{FF2B5EF4-FFF2-40B4-BE49-F238E27FC236}">
                  <a16:creationId xmlns:a16="http://schemas.microsoft.com/office/drawing/2014/main" id="{E94AC23F-E9AC-035C-51DE-26523E6185A8}"/>
                </a:ext>
              </a:extLst>
            </p:cNvPr>
            <p:cNvSpPr/>
            <p:nvPr/>
          </p:nvSpPr>
          <p:spPr>
            <a:xfrm>
              <a:off x="2569867" y="3429495"/>
              <a:ext cx="29768" cy="213615"/>
            </a:xfrm>
            <a:custGeom>
              <a:avLst/>
              <a:gdLst/>
              <a:ahLst/>
              <a:cxnLst/>
              <a:rect l="l" t="t" r="r" b="b"/>
              <a:pathLst>
                <a:path w="29768" h="213615" extrusionOk="0">
                  <a:moveTo>
                    <a:pt x="18410" y="213615"/>
                  </a:moveTo>
                  <a:cubicBezTo>
                    <a:pt x="13635" y="213615"/>
                    <a:pt x="9430" y="209980"/>
                    <a:pt x="8931" y="205134"/>
                  </a:cubicBezTo>
                  <a:cubicBezTo>
                    <a:pt x="5724" y="175629"/>
                    <a:pt x="7363" y="148760"/>
                    <a:pt x="8931" y="122747"/>
                  </a:cubicBezTo>
                  <a:cubicBezTo>
                    <a:pt x="11211" y="85473"/>
                    <a:pt x="13421" y="50267"/>
                    <a:pt x="521" y="12637"/>
                  </a:cubicBezTo>
                  <a:cubicBezTo>
                    <a:pt x="-1189" y="7648"/>
                    <a:pt x="1448" y="2231"/>
                    <a:pt x="6436" y="521"/>
                  </a:cubicBezTo>
                  <a:cubicBezTo>
                    <a:pt x="11425" y="-1189"/>
                    <a:pt x="16842" y="1448"/>
                    <a:pt x="18552" y="6436"/>
                  </a:cubicBezTo>
                  <a:cubicBezTo>
                    <a:pt x="32663" y="47630"/>
                    <a:pt x="30383" y="84618"/>
                    <a:pt x="27960" y="123888"/>
                  </a:cubicBezTo>
                  <a:cubicBezTo>
                    <a:pt x="26392" y="149117"/>
                    <a:pt x="24824" y="175201"/>
                    <a:pt x="27817" y="203067"/>
                  </a:cubicBezTo>
                  <a:cubicBezTo>
                    <a:pt x="28387" y="208341"/>
                    <a:pt x="24610" y="213045"/>
                    <a:pt x="19336" y="213615"/>
                  </a:cubicBezTo>
                  <a:cubicBezTo>
                    <a:pt x="18980" y="213615"/>
                    <a:pt x="18623" y="213615"/>
                    <a:pt x="18267" y="21361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894;p3">
              <a:extLst>
                <a:ext uri="{FF2B5EF4-FFF2-40B4-BE49-F238E27FC236}">
                  <a16:creationId xmlns:a16="http://schemas.microsoft.com/office/drawing/2014/main" id="{0127E895-C6EC-996D-687F-3E345AD68CA4}"/>
                </a:ext>
              </a:extLst>
            </p:cNvPr>
            <p:cNvSpPr/>
            <p:nvPr/>
          </p:nvSpPr>
          <p:spPr>
            <a:xfrm>
              <a:off x="2525748" y="3341878"/>
              <a:ext cx="109596" cy="178721"/>
            </a:xfrm>
            <a:custGeom>
              <a:avLst/>
              <a:gdLst/>
              <a:ahLst/>
              <a:cxnLst/>
              <a:rect l="l" t="t" r="r" b="b"/>
              <a:pathLst>
                <a:path w="109596" h="178721" extrusionOk="0">
                  <a:moveTo>
                    <a:pt x="60533" y="178721"/>
                  </a:moveTo>
                  <a:cubicBezTo>
                    <a:pt x="59108" y="178721"/>
                    <a:pt x="57682" y="178436"/>
                    <a:pt x="56399" y="177795"/>
                  </a:cubicBezTo>
                  <a:cubicBezTo>
                    <a:pt x="54903" y="177082"/>
                    <a:pt x="19197" y="159336"/>
                    <a:pt x="7651" y="120209"/>
                  </a:cubicBezTo>
                  <a:cubicBezTo>
                    <a:pt x="-2825" y="84717"/>
                    <a:pt x="453" y="12166"/>
                    <a:pt x="596" y="9101"/>
                  </a:cubicBezTo>
                  <a:cubicBezTo>
                    <a:pt x="738" y="6393"/>
                    <a:pt x="2021" y="3827"/>
                    <a:pt x="4159" y="2117"/>
                  </a:cubicBezTo>
                  <a:cubicBezTo>
                    <a:pt x="6297" y="406"/>
                    <a:pt x="9077" y="-306"/>
                    <a:pt x="11785" y="121"/>
                  </a:cubicBezTo>
                  <a:cubicBezTo>
                    <a:pt x="15135" y="691"/>
                    <a:pt x="94101" y="15088"/>
                    <a:pt x="107499" y="82294"/>
                  </a:cubicBezTo>
                  <a:cubicBezTo>
                    <a:pt x="118403" y="136815"/>
                    <a:pt x="84194" y="168601"/>
                    <a:pt x="64595" y="177724"/>
                  </a:cubicBezTo>
                  <a:cubicBezTo>
                    <a:pt x="63312" y="178294"/>
                    <a:pt x="61958" y="178650"/>
                    <a:pt x="60533" y="178650"/>
                  </a:cubicBezTo>
                  <a:close/>
                  <a:moveTo>
                    <a:pt x="19268" y="21787"/>
                  </a:moveTo>
                  <a:cubicBezTo>
                    <a:pt x="18769" y="43595"/>
                    <a:pt x="18698" y="90419"/>
                    <a:pt x="25896" y="114864"/>
                  </a:cubicBezTo>
                  <a:cubicBezTo>
                    <a:pt x="32952" y="138668"/>
                    <a:pt x="52052" y="152922"/>
                    <a:pt x="60533" y="158267"/>
                  </a:cubicBezTo>
                  <a:cubicBezTo>
                    <a:pt x="71081" y="151496"/>
                    <a:pt x="97450" y="129973"/>
                    <a:pt x="88756" y="86143"/>
                  </a:cubicBezTo>
                  <a:cubicBezTo>
                    <a:pt x="80560" y="45092"/>
                    <a:pt x="39224" y="27774"/>
                    <a:pt x="19268" y="2178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895;p3">
              <a:extLst>
                <a:ext uri="{FF2B5EF4-FFF2-40B4-BE49-F238E27FC236}">
                  <a16:creationId xmlns:a16="http://schemas.microsoft.com/office/drawing/2014/main" id="{CA19FBC8-AF28-0C15-ADAA-5761A2ED4D5B}"/>
                </a:ext>
              </a:extLst>
            </p:cNvPr>
            <p:cNvSpPr/>
            <p:nvPr/>
          </p:nvSpPr>
          <p:spPr>
            <a:xfrm>
              <a:off x="2578704" y="3390177"/>
              <a:ext cx="102619" cy="136765"/>
            </a:xfrm>
            <a:custGeom>
              <a:avLst/>
              <a:gdLst/>
              <a:ahLst/>
              <a:cxnLst/>
              <a:rect l="l" t="t" r="r" b="b"/>
              <a:pathLst>
                <a:path w="102619" h="136765" extrusionOk="0">
                  <a:moveTo>
                    <a:pt x="28815" y="136694"/>
                  </a:moveTo>
                  <a:cubicBezTo>
                    <a:pt x="21332" y="136694"/>
                    <a:pt x="13777" y="135482"/>
                    <a:pt x="6436" y="132917"/>
                  </a:cubicBezTo>
                  <a:cubicBezTo>
                    <a:pt x="1447" y="131206"/>
                    <a:pt x="-1189" y="125718"/>
                    <a:pt x="521" y="120801"/>
                  </a:cubicBezTo>
                  <a:cubicBezTo>
                    <a:pt x="2231" y="115812"/>
                    <a:pt x="7648" y="113175"/>
                    <a:pt x="12637" y="114886"/>
                  </a:cubicBezTo>
                  <a:cubicBezTo>
                    <a:pt x="38365" y="123794"/>
                    <a:pt x="67371" y="110182"/>
                    <a:pt x="78774" y="83812"/>
                  </a:cubicBezTo>
                  <a:cubicBezTo>
                    <a:pt x="87042" y="64712"/>
                    <a:pt x="83407" y="42120"/>
                    <a:pt x="76066" y="24303"/>
                  </a:cubicBezTo>
                  <a:cubicBezTo>
                    <a:pt x="67728" y="30931"/>
                    <a:pt x="59603" y="37844"/>
                    <a:pt x="51835" y="44899"/>
                  </a:cubicBezTo>
                  <a:cubicBezTo>
                    <a:pt x="47915" y="48463"/>
                    <a:pt x="41857" y="48107"/>
                    <a:pt x="38365" y="44258"/>
                  </a:cubicBezTo>
                  <a:cubicBezTo>
                    <a:pt x="34801" y="40338"/>
                    <a:pt x="35158" y="34280"/>
                    <a:pt x="39006" y="30788"/>
                  </a:cubicBezTo>
                  <a:cubicBezTo>
                    <a:pt x="50053" y="20810"/>
                    <a:pt x="61741" y="11118"/>
                    <a:pt x="73786" y="1924"/>
                  </a:cubicBezTo>
                  <a:cubicBezTo>
                    <a:pt x="75995" y="214"/>
                    <a:pt x="78846" y="-356"/>
                    <a:pt x="81554" y="214"/>
                  </a:cubicBezTo>
                  <a:cubicBezTo>
                    <a:pt x="84262" y="784"/>
                    <a:pt x="86614" y="2566"/>
                    <a:pt x="87968" y="4989"/>
                  </a:cubicBezTo>
                  <a:cubicBezTo>
                    <a:pt x="103932" y="34280"/>
                    <a:pt x="107068" y="66565"/>
                    <a:pt x="96306" y="91509"/>
                  </a:cubicBezTo>
                  <a:cubicBezTo>
                    <a:pt x="84191" y="119518"/>
                    <a:pt x="56966" y="136765"/>
                    <a:pt x="28815" y="1367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896;p3">
              <a:extLst>
                <a:ext uri="{FF2B5EF4-FFF2-40B4-BE49-F238E27FC236}">
                  <a16:creationId xmlns:a16="http://schemas.microsoft.com/office/drawing/2014/main" id="{F6597559-8F7E-E72E-DB63-7532437B8037}"/>
                </a:ext>
              </a:extLst>
            </p:cNvPr>
            <p:cNvSpPr/>
            <p:nvPr/>
          </p:nvSpPr>
          <p:spPr>
            <a:xfrm>
              <a:off x="2443027" y="3511741"/>
              <a:ext cx="47197" cy="137640"/>
            </a:xfrm>
            <a:custGeom>
              <a:avLst/>
              <a:gdLst/>
              <a:ahLst/>
              <a:cxnLst/>
              <a:rect l="l" t="t" r="r" b="b"/>
              <a:pathLst>
                <a:path w="47197" h="137640" extrusionOk="0">
                  <a:moveTo>
                    <a:pt x="37705" y="137641"/>
                  </a:moveTo>
                  <a:cubicBezTo>
                    <a:pt x="33714" y="137641"/>
                    <a:pt x="30008" y="135146"/>
                    <a:pt x="28654" y="131155"/>
                  </a:cubicBezTo>
                  <a:lnTo>
                    <a:pt x="27086" y="126523"/>
                  </a:lnTo>
                  <a:cubicBezTo>
                    <a:pt x="14400" y="89178"/>
                    <a:pt x="1215" y="50550"/>
                    <a:pt x="4" y="9856"/>
                  </a:cubicBezTo>
                  <a:cubicBezTo>
                    <a:pt x="-139" y="4582"/>
                    <a:pt x="3995" y="163"/>
                    <a:pt x="9268" y="20"/>
                  </a:cubicBezTo>
                  <a:cubicBezTo>
                    <a:pt x="14542" y="-336"/>
                    <a:pt x="18961" y="4012"/>
                    <a:pt x="19104" y="9285"/>
                  </a:cubicBezTo>
                  <a:cubicBezTo>
                    <a:pt x="20244" y="47129"/>
                    <a:pt x="32930" y="84403"/>
                    <a:pt x="45117" y="120394"/>
                  </a:cubicBezTo>
                  <a:lnTo>
                    <a:pt x="46685" y="125026"/>
                  </a:lnTo>
                  <a:cubicBezTo>
                    <a:pt x="48395" y="130015"/>
                    <a:pt x="45687" y="135431"/>
                    <a:pt x="40698" y="137142"/>
                  </a:cubicBezTo>
                  <a:cubicBezTo>
                    <a:pt x="39700" y="137498"/>
                    <a:pt x="38631" y="137641"/>
                    <a:pt x="37634" y="13764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897;p3">
              <a:extLst>
                <a:ext uri="{FF2B5EF4-FFF2-40B4-BE49-F238E27FC236}">
                  <a16:creationId xmlns:a16="http://schemas.microsoft.com/office/drawing/2014/main" id="{A749CB6E-87FA-4B8A-9794-8E779BB1AAED}"/>
                </a:ext>
              </a:extLst>
            </p:cNvPr>
            <p:cNvSpPr/>
            <p:nvPr/>
          </p:nvSpPr>
          <p:spPr>
            <a:xfrm>
              <a:off x="2405552" y="3437607"/>
              <a:ext cx="95684" cy="162741"/>
            </a:xfrm>
            <a:custGeom>
              <a:avLst/>
              <a:gdLst/>
              <a:ahLst/>
              <a:cxnLst/>
              <a:rect l="l" t="t" r="r" b="b"/>
              <a:pathLst>
                <a:path w="95684" h="162741" extrusionOk="0">
                  <a:moveTo>
                    <a:pt x="66413" y="162671"/>
                  </a:moveTo>
                  <a:cubicBezTo>
                    <a:pt x="66413" y="162671"/>
                    <a:pt x="65914" y="162671"/>
                    <a:pt x="65629" y="162671"/>
                  </a:cubicBezTo>
                  <a:cubicBezTo>
                    <a:pt x="46743" y="161174"/>
                    <a:pt x="8899" y="145709"/>
                    <a:pt x="1059" y="97745"/>
                  </a:cubicBezTo>
                  <a:cubicBezTo>
                    <a:pt x="-8633" y="38734"/>
                    <a:pt x="51304" y="2814"/>
                    <a:pt x="53870" y="1318"/>
                  </a:cubicBezTo>
                  <a:cubicBezTo>
                    <a:pt x="56222" y="-36"/>
                    <a:pt x="59072" y="-393"/>
                    <a:pt x="61709" y="463"/>
                  </a:cubicBezTo>
                  <a:cubicBezTo>
                    <a:pt x="64346" y="1318"/>
                    <a:pt x="66413" y="3242"/>
                    <a:pt x="67482" y="5736"/>
                  </a:cubicBezTo>
                  <a:cubicBezTo>
                    <a:pt x="68551" y="8160"/>
                    <a:pt x="93139" y="65674"/>
                    <a:pt x="95491" y="97673"/>
                  </a:cubicBezTo>
                  <a:cubicBezTo>
                    <a:pt x="98056" y="133237"/>
                    <a:pt x="74324" y="158680"/>
                    <a:pt x="73326" y="159749"/>
                  </a:cubicBezTo>
                  <a:cubicBezTo>
                    <a:pt x="71544" y="161673"/>
                    <a:pt x="68979" y="162742"/>
                    <a:pt x="66413" y="162742"/>
                  </a:cubicBezTo>
                  <a:close/>
                  <a:moveTo>
                    <a:pt x="54440" y="24266"/>
                  </a:moveTo>
                  <a:cubicBezTo>
                    <a:pt x="40115" y="35598"/>
                    <a:pt x="14387" y="60970"/>
                    <a:pt x="19946" y="94680"/>
                  </a:cubicBezTo>
                  <a:cubicBezTo>
                    <a:pt x="25861" y="130600"/>
                    <a:pt x="51803" y="140364"/>
                    <a:pt x="62564" y="142858"/>
                  </a:cubicBezTo>
                  <a:cubicBezTo>
                    <a:pt x="67838" y="135731"/>
                    <a:pt x="77959" y="119268"/>
                    <a:pt x="76462" y="99099"/>
                  </a:cubicBezTo>
                  <a:cubicBezTo>
                    <a:pt x="74894" y="78074"/>
                    <a:pt x="61567" y="42226"/>
                    <a:pt x="54440" y="2426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898;p3">
              <a:extLst>
                <a:ext uri="{FF2B5EF4-FFF2-40B4-BE49-F238E27FC236}">
                  <a16:creationId xmlns:a16="http://schemas.microsoft.com/office/drawing/2014/main" id="{0D1ECFB9-3F7B-2E36-1D12-D608F890ECD5}"/>
                </a:ext>
              </a:extLst>
            </p:cNvPr>
            <p:cNvSpPr/>
            <p:nvPr/>
          </p:nvSpPr>
          <p:spPr>
            <a:xfrm>
              <a:off x="2460661" y="3474488"/>
              <a:ext cx="77101" cy="128426"/>
            </a:xfrm>
            <a:custGeom>
              <a:avLst/>
              <a:gdLst/>
              <a:ahLst/>
              <a:cxnLst/>
              <a:rect l="l" t="t" r="r" b="b"/>
              <a:pathLst>
                <a:path w="77101" h="128426" extrusionOk="0">
                  <a:moveTo>
                    <a:pt x="13870" y="128427"/>
                  </a:moveTo>
                  <a:cubicBezTo>
                    <a:pt x="12159" y="128427"/>
                    <a:pt x="10449" y="128355"/>
                    <a:pt x="8667" y="128213"/>
                  </a:cubicBezTo>
                  <a:cubicBezTo>
                    <a:pt x="3393" y="127714"/>
                    <a:pt x="-455" y="123082"/>
                    <a:pt x="44" y="117808"/>
                  </a:cubicBezTo>
                  <a:cubicBezTo>
                    <a:pt x="542" y="112534"/>
                    <a:pt x="5175" y="108756"/>
                    <a:pt x="10449" y="109184"/>
                  </a:cubicBezTo>
                  <a:cubicBezTo>
                    <a:pt x="28765" y="110966"/>
                    <a:pt x="47437" y="98636"/>
                    <a:pt x="54778" y="79964"/>
                  </a:cubicBezTo>
                  <a:cubicBezTo>
                    <a:pt x="62261" y="61078"/>
                    <a:pt x="55918" y="40552"/>
                    <a:pt x="45941" y="24944"/>
                  </a:cubicBezTo>
                  <a:cubicBezTo>
                    <a:pt x="42377" y="29220"/>
                    <a:pt x="38885" y="33639"/>
                    <a:pt x="35464" y="38129"/>
                  </a:cubicBezTo>
                  <a:cubicBezTo>
                    <a:pt x="32257" y="42334"/>
                    <a:pt x="26270" y="43118"/>
                    <a:pt x="22066" y="39911"/>
                  </a:cubicBezTo>
                  <a:cubicBezTo>
                    <a:pt x="17861" y="36703"/>
                    <a:pt x="17077" y="30717"/>
                    <a:pt x="20284" y="26512"/>
                  </a:cubicBezTo>
                  <a:cubicBezTo>
                    <a:pt x="26484" y="18388"/>
                    <a:pt x="32899" y="10619"/>
                    <a:pt x="39241" y="3278"/>
                  </a:cubicBezTo>
                  <a:cubicBezTo>
                    <a:pt x="41023" y="1212"/>
                    <a:pt x="43660" y="0"/>
                    <a:pt x="46440" y="0"/>
                  </a:cubicBezTo>
                  <a:lnTo>
                    <a:pt x="46511" y="0"/>
                  </a:lnTo>
                  <a:cubicBezTo>
                    <a:pt x="49290" y="0"/>
                    <a:pt x="51927" y="1283"/>
                    <a:pt x="53709" y="3421"/>
                  </a:cubicBezTo>
                  <a:cubicBezTo>
                    <a:pt x="70742" y="23661"/>
                    <a:pt x="84640" y="56231"/>
                    <a:pt x="72524" y="86948"/>
                  </a:cubicBezTo>
                  <a:cubicBezTo>
                    <a:pt x="62760" y="111607"/>
                    <a:pt x="38671" y="128355"/>
                    <a:pt x="13798" y="12835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899;p3">
              <a:extLst>
                <a:ext uri="{FF2B5EF4-FFF2-40B4-BE49-F238E27FC236}">
                  <a16:creationId xmlns:a16="http://schemas.microsoft.com/office/drawing/2014/main" id="{35787583-C15E-9924-F1E2-936606AC5065}"/>
                </a:ext>
              </a:extLst>
            </p:cNvPr>
            <p:cNvSpPr/>
            <p:nvPr/>
          </p:nvSpPr>
          <p:spPr>
            <a:xfrm>
              <a:off x="2716098" y="3513144"/>
              <a:ext cx="47899" cy="137449"/>
            </a:xfrm>
            <a:custGeom>
              <a:avLst/>
              <a:gdLst/>
              <a:ahLst/>
              <a:cxnLst/>
              <a:rect l="l" t="t" r="r" b="b"/>
              <a:pathLst>
                <a:path w="47899" h="137449" extrusionOk="0">
                  <a:moveTo>
                    <a:pt x="9514" y="137449"/>
                  </a:moveTo>
                  <a:cubicBezTo>
                    <a:pt x="9086" y="137449"/>
                    <a:pt x="8587" y="137449"/>
                    <a:pt x="8160" y="137378"/>
                  </a:cubicBezTo>
                  <a:cubicBezTo>
                    <a:pt x="2957" y="136594"/>
                    <a:pt x="-678" y="131748"/>
                    <a:pt x="106" y="126545"/>
                  </a:cubicBezTo>
                  <a:lnTo>
                    <a:pt x="819" y="121699"/>
                  </a:lnTo>
                  <a:cubicBezTo>
                    <a:pt x="6449" y="82644"/>
                    <a:pt x="12365" y="42306"/>
                    <a:pt x="29754" y="5459"/>
                  </a:cubicBezTo>
                  <a:cubicBezTo>
                    <a:pt x="32035" y="685"/>
                    <a:pt x="37665" y="-1311"/>
                    <a:pt x="42440" y="898"/>
                  </a:cubicBezTo>
                  <a:cubicBezTo>
                    <a:pt x="47215" y="3179"/>
                    <a:pt x="49211" y="8880"/>
                    <a:pt x="47001" y="13584"/>
                  </a:cubicBezTo>
                  <a:cubicBezTo>
                    <a:pt x="30823" y="47793"/>
                    <a:pt x="25122" y="86706"/>
                    <a:pt x="19705" y="124407"/>
                  </a:cubicBezTo>
                  <a:lnTo>
                    <a:pt x="18993" y="129254"/>
                  </a:lnTo>
                  <a:cubicBezTo>
                    <a:pt x="18280" y="134029"/>
                    <a:pt x="14218" y="137449"/>
                    <a:pt x="9585" y="13744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900;p3">
              <a:extLst>
                <a:ext uri="{FF2B5EF4-FFF2-40B4-BE49-F238E27FC236}">
                  <a16:creationId xmlns:a16="http://schemas.microsoft.com/office/drawing/2014/main" id="{B76F28A7-B40F-CEC0-719F-444EBC67491C}"/>
                </a:ext>
              </a:extLst>
            </p:cNvPr>
            <p:cNvSpPr/>
            <p:nvPr/>
          </p:nvSpPr>
          <p:spPr>
            <a:xfrm>
              <a:off x="2702846" y="3452439"/>
              <a:ext cx="105308" cy="150475"/>
            </a:xfrm>
            <a:custGeom>
              <a:avLst/>
              <a:gdLst/>
              <a:ahLst/>
              <a:cxnLst/>
              <a:rect l="l" t="t" r="r" b="b"/>
              <a:pathLst>
                <a:path w="105308" h="150475" extrusionOk="0">
                  <a:moveTo>
                    <a:pt x="37305" y="150476"/>
                  </a:moveTo>
                  <a:cubicBezTo>
                    <a:pt x="35594" y="150476"/>
                    <a:pt x="33813" y="149977"/>
                    <a:pt x="32316" y="149050"/>
                  </a:cubicBezTo>
                  <a:cubicBezTo>
                    <a:pt x="16138" y="139144"/>
                    <a:pt x="-10445" y="108142"/>
                    <a:pt x="4307" y="61888"/>
                  </a:cubicBezTo>
                  <a:cubicBezTo>
                    <a:pt x="22481" y="4945"/>
                    <a:pt x="92182" y="169"/>
                    <a:pt x="95175" y="27"/>
                  </a:cubicBezTo>
                  <a:cubicBezTo>
                    <a:pt x="97883" y="-187"/>
                    <a:pt x="100592" y="882"/>
                    <a:pt x="102516" y="2807"/>
                  </a:cubicBezTo>
                  <a:cubicBezTo>
                    <a:pt x="104440" y="4731"/>
                    <a:pt x="105438" y="7439"/>
                    <a:pt x="105295" y="10147"/>
                  </a:cubicBezTo>
                  <a:cubicBezTo>
                    <a:pt x="105153" y="12784"/>
                    <a:pt x="100948" y="75216"/>
                    <a:pt x="88476" y="104721"/>
                  </a:cubicBezTo>
                  <a:cubicBezTo>
                    <a:pt x="74650" y="137576"/>
                    <a:pt x="41937" y="149407"/>
                    <a:pt x="40512" y="149906"/>
                  </a:cubicBezTo>
                  <a:cubicBezTo>
                    <a:pt x="39514" y="150262"/>
                    <a:pt x="38374" y="150476"/>
                    <a:pt x="37305" y="150476"/>
                  </a:cubicBezTo>
                  <a:close/>
                  <a:moveTo>
                    <a:pt x="85197" y="20695"/>
                  </a:moveTo>
                  <a:cubicBezTo>
                    <a:pt x="67309" y="24258"/>
                    <a:pt x="32886" y="35234"/>
                    <a:pt x="22481" y="67732"/>
                  </a:cubicBezTo>
                  <a:cubicBezTo>
                    <a:pt x="11363" y="102512"/>
                    <a:pt x="30035" y="122895"/>
                    <a:pt x="38516" y="130021"/>
                  </a:cubicBezTo>
                  <a:cubicBezTo>
                    <a:pt x="46427" y="126102"/>
                    <a:pt x="62962" y="115981"/>
                    <a:pt x="70801" y="97380"/>
                  </a:cubicBezTo>
                  <a:cubicBezTo>
                    <a:pt x="78997" y="77995"/>
                    <a:pt x="83416" y="39938"/>
                    <a:pt x="85197" y="2069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901;p3">
              <a:extLst>
                <a:ext uri="{FF2B5EF4-FFF2-40B4-BE49-F238E27FC236}">
                  <a16:creationId xmlns:a16="http://schemas.microsoft.com/office/drawing/2014/main" id="{EA03DDD4-C7B1-EB22-02D6-7AEA9F480C6F}"/>
                </a:ext>
              </a:extLst>
            </p:cNvPr>
            <p:cNvSpPr/>
            <p:nvPr/>
          </p:nvSpPr>
          <p:spPr>
            <a:xfrm>
              <a:off x="2671130" y="3495604"/>
              <a:ext cx="73398" cy="110232"/>
            </a:xfrm>
            <a:custGeom>
              <a:avLst/>
              <a:gdLst/>
              <a:ahLst/>
              <a:cxnLst/>
              <a:rect l="l" t="t" r="r" b="b"/>
              <a:pathLst>
                <a:path w="73398" h="110232" extrusionOk="0">
                  <a:moveTo>
                    <a:pt x="56549" y="110232"/>
                  </a:moveTo>
                  <a:cubicBezTo>
                    <a:pt x="36237" y="110232"/>
                    <a:pt x="16068" y="97832"/>
                    <a:pt x="6233" y="78447"/>
                  </a:cubicBezTo>
                  <a:cubicBezTo>
                    <a:pt x="-6810" y="52576"/>
                    <a:pt x="2669" y="23071"/>
                    <a:pt x="15854" y="4113"/>
                  </a:cubicBezTo>
                  <a:cubicBezTo>
                    <a:pt x="17422" y="1832"/>
                    <a:pt x="19988" y="336"/>
                    <a:pt x="22767" y="51"/>
                  </a:cubicBezTo>
                  <a:cubicBezTo>
                    <a:pt x="25547" y="-234"/>
                    <a:pt x="28326" y="692"/>
                    <a:pt x="30322" y="2616"/>
                  </a:cubicBezTo>
                  <a:cubicBezTo>
                    <a:pt x="36380" y="8389"/>
                    <a:pt x="42437" y="14590"/>
                    <a:pt x="48424" y="21075"/>
                  </a:cubicBezTo>
                  <a:cubicBezTo>
                    <a:pt x="51987" y="24923"/>
                    <a:pt x="51774" y="30981"/>
                    <a:pt x="47854" y="34545"/>
                  </a:cubicBezTo>
                  <a:cubicBezTo>
                    <a:pt x="44005" y="38108"/>
                    <a:pt x="37947" y="37894"/>
                    <a:pt x="34384" y="34046"/>
                  </a:cubicBezTo>
                  <a:cubicBezTo>
                    <a:pt x="31533" y="30910"/>
                    <a:pt x="28611" y="27917"/>
                    <a:pt x="25689" y="24923"/>
                  </a:cubicBezTo>
                  <a:cubicBezTo>
                    <a:pt x="19061" y="38465"/>
                    <a:pt x="15925" y="55284"/>
                    <a:pt x="23266" y="69823"/>
                  </a:cubicBezTo>
                  <a:cubicBezTo>
                    <a:pt x="30749" y="84718"/>
                    <a:pt x="47141" y="93413"/>
                    <a:pt x="62036" y="90633"/>
                  </a:cubicBezTo>
                  <a:cubicBezTo>
                    <a:pt x="67239" y="89636"/>
                    <a:pt x="72228" y="93057"/>
                    <a:pt x="73226" y="98259"/>
                  </a:cubicBezTo>
                  <a:cubicBezTo>
                    <a:pt x="74223" y="103462"/>
                    <a:pt x="70802" y="108451"/>
                    <a:pt x="65600" y="109377"/>
                  </a:cubicBezTo>
                  <a:cubicBezTo>
                    <a:pt x="62606" y="109947"/>
                    <a:pt x="59542" y="110232"/>
                    <a:pt x="56549" y="11023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902;p3">
            <a:extLst>
              <a:ext uri="{FF2B5EF4-FFF2-40B4-BE49-F238E27FC236}">
                <a16:creationId xmlns:a16="http://schemas.microsoft.com/office/drawing/2014/main" id="{CA945849-7DF6-7025-AA17-59C47CC5523E}"/>
              </a:ext>
            </a:extLst>
          </p:cNvPr>
          <p:cNvGrpSpPr/>
          <p:nvPr/>
        </p:nvGrpSpPr>
        <p:grpSpPr>
          <a:xfrm>
            <a:off x="9913948" y="1300267"/>
            <a:ext cx="352417" cy="333873"/>
            <a:chOff x="10409276" y="905742"/>
            <a:chExt cx="480552" cy="455265"/>
          </a:xfrm>
        </p:grpSpPr>
        <p:sp>
          <p:nvSpPr>
            <p:cNvPr id="267" name="Google Shape;903;p3">
              <a:extLst>
                <a:ext uri="{FF2B5EF4-FFF2-40B4-BE49-F238E27FC236}">
                  <a16:creationId xmlns:a16="http://schemas.microsoft.com/office/drawing/2014/main" id="{802BE1D0-8C84-BE3D-E123-FB9EC9735DD5}"/>
                </a:ext>
              </a:extLst>
            </p:cNvPr>
            <p:cNvSpPr/>
            <p:nvPr/>
          </p:nvSpPr>
          <p:spPr>
            <a:xfrm>
              <a:off x="10409276" y="1154898"/>
              <a:ext cx="206234" cy="206109"/>
            </a:xfrm>
            <a:custGeom>
              <a:avLst/>
              <a:gdLst/>
              <a:ahLst/>
              <a:cxnLst/>
              <a:rect l="l" t="t" r="r" b="b"/>
              <a:pathLst>
                <a:path w="206234" h="206109" extrusionOk="0">
                  <a:moveTo>
                    <a:pt x="27920" y="206110"/>
                  </a:moveTo>
                  <a:cubicBezTo>
                    <a:pt x="20793" y="206110"/>
                    <a:pt x="13666" y="203402"/>
                    <a:pt x="8178" y="197985"/>
                  </a:cubicBezTo>
                  <a:cubicBezTo>
                    <a:pt x="-2726" y="187081"/>
                    <a:pt x="-2726" y="169406"/>
                    <a:pt x="8178" y="158573"/>
                  </a:cubicBezTo>
                  <a:lnTo>
                    <a:pt x="163972" y="2779"/>
                  </a:lnTo>
                  <a:cubicBezTo>
                    <a:pt x="165754" y="998"/>
                    <a:pt x="168177" y="0"/>
                    <a:pt x="170742" y="0"/>
                  </a:cubicBezTo>
                  <a:lnTo>
                    <a:pt x="170742" y="0"/>
                  </a:lnTo>
                  <a:cubicBezTo>
                    <a:pt x="173308" y="0"/>
                    <a:pt x="175732" y="998"/>
                    <a:pt x="177513" y="2779"/>
                  </a:cubicBezTo>
                  <a:lnTo>
                    <a:pt x="203455" y="28721"/>
                  </a:lnTo>
                  <a:cubicBezTo>
                    <a:pt x="207161" y="32427"/>
                    <a:pt x="207161" y="38485"/>
                    <a:pt x="203455" y="42191"/>
                  </a:cubicBezTo>
                  <a:lnTo>
                    <a:pt x="47589" y="197985"/>
                  </a:lnTo>
                  <a:cubicBezTo>
                    <a:pt x="42174" y="203402"/>
                    <a:pt x="35047" y="206110"/>
                    <a:pt x="27849" y="206110"/>
                  </a:cubicBezTo>
                  <a:close/>
                  <a:moveTo>
                    <a:pt x="170742" y="22949"/>
                  </a:moveTo>
                  <a:lnTo>
                    <a:pt x="21648" y="172043"/>
                  </a:lnTo>
                  <a:cubicBezTo>
                    <a:pt x="18227" y="175464"/>
                    <a:pt x="18227" y="181023"/>
                    <a:pt x="21648" y="184444"/>
                  </a:cubicBezTo>
                  <a:cubicBezTo>
                    <a:pt x="25069" y="187865"/>
                    <a:pt x="30628" y="187865"/>
                    <a:pt x="34049" y="184444"/>
                  </a:cubicBezTo>
                  <a:lnTo>
                    <a:pt x="183143" y="35349"/>
                  </a:lnTo>
                  <a:lnTo>
                    <a:pt x="170742" y="2294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904;p3">
              <a:extLst>
                <a:ext uri="{FF2B5EF4-FFF2-40B4-BE49-F238E27FC236}">
                  <a16:creationId xmlns:a16="http://schemas.microsoft.com/office/drawing/2014/main" id="{DE41883E-2FFA-1C89-D741-A36B962FDE7F}"/>
                </a:ext>
              </a:extLst>
            </p:cNvPr>
            <p:cNvSpPr/>
            <p:nvPr/>
          </p:nvSpPr>
          <p:spPr>
            <a:xfrm>
              <a:off x="10567547" y="1104938"/>
              <a:ext cx="97852" cy="97780"/>
            </a:xfrm>
            <a:custGeom>
              <a:avLst/>
              <a:gdLst/>
              <a:ahLst/>
              <a:cxnLst/>
              <a:rect l="l" t="t" r="r" b="b"/>
              <a:pathLst>
                <a:path w="97852" h="97780" extrusionOk="0">
                  <a:moveTo>
                    <a:pt x="41265" y="97781"/>
                  </a:moveTo>
                  <a:lnTo>
                    <a:pt x="41265" y="97781"/>
                  </a:lnTo>
                  <a:cubicBezTo>
                    <a:pt x="38699" y="97781"/>
                    <a:pt x="36277" y="96783"/>
                    <a:pt x="34495" y="95002"/>
                  </a:cubicBezTo>
                  <a:lnTo>
                    <a:pt x="2780" y="63287"/>
                  </a:lnTo>
                  <a:cubicBezTo>
                    <a:pt x="-927" y="59581"/>
                    <a:pt x="-927" y="53523"/>
                    <a:pt x="2780" y="49817"/>
                  </a:cubicBezTo>
                  <a:lnTo>
                    <a:pt x="49817" y="2780"/>
                  </a:lnTo>
                  <a:cubicBezTo>
                    <a:pt x="51599" y="998"/>
                    <a:pt x="54022" y="0"/>
                    <a:pt x="56588" y="0"/>
                  </a:cubicBezTo>
                  <a:lnTo>
                    <a:pt x="56588" y="0"/>
                  </a:lnTo>
                  <a:cubicBezTo>
                    <a:pt x="59154" y="0"/>
                    <a:pt x="61576" y="998"/>
                    <a:pt x="63358" y="2780"/>
                  </a:cubicBezTo>
                  <a:lnTo>
                    <a:pt x="95073" y="34494"/>
                  </a:lnTo>
                  <a:cubicBezTo>
                    <a:pt x="98779" y="38200"/>
                    <a:pt x="98779" y="44258"/>
                    <a:pt x="95073" y="47964"/>
                  </a:cubicBezTo>
                  <a:lnTo>
                    <a:pt x="48035" y="95002"/>
                  </a:lnTo>
                  <a:cubicBezTo>
                    <a:pt x="46253" y="96783"/>
                    <a:pt x="43831" y="97781"/>
                    <a:pt x="41265" y="97781"/>
                  </a:cubicBezTo>
                  <a:close/>
                  <a:moveTo>
                    <a:pt x="23091" y="56516"/>
                  </a:moveTo>
                  <a:lnTo>
                    <a:pt x="41265" y="74690"/>
                  </a:lnTo>
                  <a:lnTo>
                    <a:pt x="74832" y="41122"/>
                  </a:lnTo>
                  <a:lnTo>
                    <a:pt x="56659" y="22949"/>
                  </a:lnTo>
                  <a:lnTo>
                    <a:pt x="23091" y="5651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905;p3">
              <a:extLst>
                <a:ext uri="{FF2B5EF4-FFF2-40B4-BE49-F238E27FC236}">
                  <a16:creationId xmlns:a16="http://schemas.microsoft.com/office/drawing/2014/main" id="{B5914E9F-37D1-56EE-CC74-710AAEEB5C8B}"/>
                </a:ext>
              </a:extLst>
            </p:cNvPr>
            <p:cNvSpPr/>
            <p:nvPr/>
          </p:nvSpPr>
          <p:spPr>
            <a:xfrm>
              <a:off x="10527129" y="934142"/>
              <a:ext cx="309030" cy="308986"/>
            </a:xfrm>
            <a:custGeom>
              <a:avLst/>
              <a:gdLst/>
              <a:ahLst/>
              <a:cxnLst/>
              <a:rect l="l" t="t" r="r" b="b"/>
              <a:pathLst>
                <a:path w="309030" h="308986" extrusionOk="0">
                  <a:moveTo>
                    <a:pt x="275106" y="308987"/>
                  </a:moveTo>
                  <a:cubicBezTo>
                    <a:pt x="266910" y="308987"/>
                    <a:pt x="258643" y="306706"/>
                    <a:pt x="251445" y="302073"/>
                  </a:cubicBezTo>
                  <a:lnTo>
                    <a:pt x="251445" y="302073"/>
                  </a:lnTo>
                  <a:lnTo>
                    <a:pt x="123589" y="219972"/>
                  </a:lnTo>
                  <a:cubicBezTo>
                    <a:pt x="123019" y="219615"/>
                    <a:pt x="122448" y="219188"/>
                    <a:pt x="122021" y="218689"/>
                  </a:cubicBezTo>
                  <a:lnTo>
                    <a:pt x="90306" y="186974"/>
                  </a:lnTo>
                  <a:cubicBezTo>
                    <a:pt x="89807" y="186475"/>
                    <a:pt x="89379" y="185976"/>
                    <a:pt x="89023" y="185406"/>
                  </a:cubicBezTo>
                  <a:lnTo>
                    <a:pt x="6921" y="57550"/>
                  </a:lnTo>
                  <a:cubicBezTo>
                    <a:pt x="-4197" y="40303"/>
                    <a:pt x="-1702" y="17211"/>
                    <a:pt x="12836" y="2673"/>
                  </a:cubicBezTo>
                  <a:cubicBezTo>
                    <a:pt x="16400" y="-891"/>
                    <a:pt x="22743" y="-891"/>
                    <a:pt x="26306" y="2673"/>
                  </a:cubicBezTo>
                  <a:lnTo>
                    <a:pt x="306251" y="282617"/>
                  </a:lnTo>
                  <a:cubicBezTo>
                    <a:pt x="308033" y="284399"/>
                    <a:pt x="309030" y="286822"/>
                    <a:pt x="309030" y="289388"/>
                  </a:cubicBezTo>
                  <a:cubicBezTo>
                    <a:pt x="309030" y="291953"/>
                    <a:pt x="308033" y="294376"/>
                    <a:pt x="306251" y="296158"/>
                  </a:cubicBezTo>
                  <a:cubicBezTo>
                    <a:pt x="297841" y="304568"/>
                    <a:pt x="286509" y="308987"/>
                    <a:pt x="275035" y="308987"/>
                  </a:cubicBezTo>
                  <a:close/>
                  <a:moveTo>
                    <a:pt x="261779" y="286038"/>
                  </a:moveTo>
                  <a:cubicBezTo>
                    <a:pt x="268763" y="290528"/>
                    <a:pt x="277387" y="291098"/>
                    <a:pt x="284728" y="288105"/>
                  </a:cubicBezTo>
                  <a:lnTo>
                    <a:pt x="21032" y="24410"/>
                  </a:lnTo>
                  <a:cubicBezTo>
                    <a:pt x="18039" y="31750"/>
                    <a:pt x="18610" y="40374"/>
                    <a:pt x="23100" y="47358"/>
                  </a:cubicBezTo>
                  <a:lnTo>
                    <a:pt x="104631" y="174359"/>
                  </a:lnTo>
                  <a:lnTo>
                    <a:pt x="134849" y="204578"/>
                  </a:lnTo>
                  <a:lnTo>
                    <a:pt x="261850" y="286109"/>
                  </a:lnTo>
                  <a:lnTo>
                    <a:pt x="261850" y="28610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906;p3">
              <a:extLst>
                <a:ext uri="{FF2B5EF4-FFF2-40B4-BE49-F238E27FC236}">
                  <a16:creationId xmlns:a16="http://schemas.microsoft.com/office/drawing/2014/main" id="{B893CE2C-903A-E837-8846-A265A3E9103C}"/>
                </a:ext>
              </a:extLst>
            </p:cNvPr>
            <p:cNvSpPr/>
            <p:nvPr/>
          </p:nvSpPr>
          <p:spPr>
            <a:xfrm>
              <a:off x="10551660" y="905742"/>
              <a:ext cx="87230" cy="56159"/>
            </a:xfrm>
            <a:custGeom>
              <a:avLst/>
              <a:gdLst/>
              <a:ahLst/>
              <a:cxnLst/>
              <a:rect l="l" t="t" r="r" b="b"/>
              <a:pathLst>
                <a:path w="87230" h="56159" extrusionOk="0">
                  <a:moveTo>
                    <a:pt x="9544" y="56089"/>
                  </a:moveTo>
                  <a:cubicBezTo>
                    <a:pt x="7192" y="56089"/>
                    <a:pt x="4841" y="55233"/>
                    <a:pt x="2988" y="53452"/>
                  </a:cubicBezTo>
                  <a:cubicBezTo>
                    <a:pt x="-861" y="49817"/>
                    <a:pt x="-1004" y="43759"/>
                    <a:pt x="2631" y="39982"/>
                  </a:cubicBezTo>
                  <a:lnTo>
                    <a:pt x="37054" y="3777"/>
                  </a:lnTo>
                  <a:cubicBezTo>
                    <a:pt x="38835" y="1924"/>
                    <a:pt x="41188" y="855"/>
                    <a:pt x="43753" y="784"/>
                  </a:cubicBezTo>
                  <a:lnTo>
                    <a:pt x="77464" y="0"/>
                  </a:lnTo>
                  <a:cubicBezTo>
                    <a:pt x="77464" y="0"/>
                    <a:pt x="77606" y="0"/>
                    <a:pt x="77678" y="0"/>
                  </a:cubicBezTo>
                  <a:cubicBezTo>
                    <a:pt x="82880" y="0"/>
                    <a:pt x="87085" y="4134"/>
                    <a:pt x="87227" y="9336"/>
                  </a:cubicBezTo>
                  <a:cubicBezTo>
                    <a:pt x="87370" y="14610"/>
                    <a:pt x="83165" y="18958"/>
                    <a:pt x="77892" y="19100"/>
                  </a:cubicBezTo>
                  <a:lnTo>
                    <a:pt x="48101" y="19813"/>
                  </a:lnTo>
                  <a:lnTo>
                    <a:pt x="16386" y="53167"/>
                  </a:lnTo>
                  <a:cubicBezTo>
                    <a:pt x="14533" y="55162"/>
                    <a:pt x="11968" y="56160"/>
                    <a:pt x="9473" y="561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907;p3">
              <a:extLst>
                <a:ext uri="{FF2B5EF4-FFF2-40B4-BE49-F238E27FC236}">
                  <a16:creationId xmlns:a16="http://schemas.microsoft.com/office/drawing/2014/main" id="{6423793A-9969-6920-1113-43FCB2B6B8C8}"/>
                </a:ext>
              </a:extLst>
            </p:cNvPr>
            <p:cNvSpPr/>
            <p:nvPr/>
          </p:nvSpPr>
          <p:spPr>
            <a:xfrm>
              <a:off x="10587508" y="941590"/>
              <a:ext cx="87230" cy="56159"/>
            </a:xfrm>
            <a:custGeom>
              <a:avLst/>
              <a:gdLst/>
              <a:ahLst/>
              <a:cxnLst/>
              <a:rect l="l" t="t" r="r" b="b"/>
              <a:pathLst>
                <a:path w="87230" h="56159" extrusionOk="0">
                  <a:moveTo>
                    <a:pt x="9544" y="56089"/>
                  </a:moveTo>
                  <a:cubicBezTo>
                    <a:pt x="7193" y="56089"/>
                    <a:pt x="4840" y="55233"/>
                    <a:pt x="2987" y="53452"/>
                  </a:cubicBezTo>
                  <a:cubicBezTo>
                    <a:pt x="-861" y="49817"/>
                    <a:pt x="-1004" y="43759"/>
                    <a:pt x="2631" y="39982"/>
                  </a:cubicBezTo>
                  <a:lnTo>
                    <a:pt x="37054" y="3777"/>
                  </a:lnTo>
                  <a:cubicBezTo>
                    <a:pt x="38836" y="1924"/>
                    <a:pt x="41188" y="855"/>
                    <a:pt x="43754" y="784"/>
                  </a:cubicBezTo>
                  <a:lnTo>
                    <a:pt x="77464" y="0"/>
                  </a:lnTo>
                  <a:cubicBezTo>
                    <a:pt x="77464" y="0"/>
                    <a:pt x="77606" y="0"/>
                    <a:pt x="77678" y="0"/>
                  </a:cubicBezTo>
                  <a:cubicBezTo>
                    <a:pt x="82880" y="0"/>
                    <a:pt x="87085" y="4134"/>
                    <a:pt x="87227" y="9336"/>
                  </a:cubicBezTo>
                  <a:cubicBezTo>
                    <a:pt x="87370" y="14610"/>
                    <a:pt x="83165" y="18958"/>
                    <a:pt x="77891" y="19100"/>
                  </a:cubicBezTo>
                  <a:lnTo>
                    <a:pt x="48101" y="19813"/>
                  </a:lnTo>
                  <a:lnTo>
                    <a:pt x="16386" y="53167"/>
                  </a:lnTo>
                  <a:cubicBezTo>
                    <a:pt x="14533" y="55162"/>
                    <a:pt x="11967" y="56160"/>
                    <a:pt x="9473" y="561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908;p3">
              <a:extLst>
                <a:ext uri="{FF2B5EF4-FFF2-40B4-BE49-F238E27FC236}">
                  <a16:creationId xmlns:a16="http://schemas.microsoft.com/office/drawing/2014/main" id="{06DF0400-79CE-14A8-D71A-32CECD96815F}"/>
                </a:ext>
              </a:extLst>
            </p:cNvPr>
            <p:cNvSpPr/>
            <p:nvPr/>
          </p:nvSpPr>
          <p:spPr>
            <a:xfrm>
              <a:off x="10623356" y="977430"/>
              <a:ext cx="87230" cy="56167"/>
            </a:xfrm>
            <a:custGeom>
              <a:avLst/>
              <a:gdLst/>
              <a:ahLst/>
              <a:cxnLst/>
              <a:rect l="l" t="t" r="r" b="b"/>
              <a:pathLst>
                <a:path w="87230" h="56167" extrusionOk="0">
                  <a:moveTo>
                    <a:pt x="9544" y="56096"/>
                  </a:moveTo>
                  <a:cubicBezTo>
                    <a:pt x="7193" y="56096"/>
                    <a:pt x="4840" y="55241"/>
                    <a:pt x="2987" y="53459"/>
                  </a:cubicBezTo>
                  <a:cubicBezTo>
                    <a:pt x="-861" y="49825"/>
                    <a:pt x="-1004" y="43767"/>
                    <a:pt x="2631" y="39990"/>
                  </a:cubicBezTo>
                  <a:lnTo>
                    <a:pt x="37054" y="3785"/>
                  </a:lnTo>
                  <a:cubicBezTo>
                    <a:pt x="38836" y="1932"/>
                    <a:pt x="41187" y="863"/>
                    <a:pt x="43753" y="792"/>
                  </a:cubicBezTo>
                  <a:lnTo>
                    <a:pt x="77464" y="8"/>
                  </a:lnTo>
                  <a:cubicBezTo>
                    <a:pt x="82880" y="-206"/>
                    <a:pt x="87085" y="4070"/>
                    <a:pt x="87227" y="9344"/>
                  </a:cubicBezTo>
                  <a:cubicBezTo>
                    <a:pt x="87370" y="14618"/>
                    <a:pt x="83165" y="18965"/>
                    <a:pt x="77891" y="19108"/>
                  </a:cubicBezTo>
                  <a:lnTo>
                    <a:pt x="48101" y="19820"/>
                  </a:lnTo>
                  <a:lnTo>
                    <a:pt x="16386" y="53174"/>
                  </a:lnTo>
                  <a:cubicBezTo>
                    <a:pt x="14533" y="55170"/>
                    <a:pt x="11967" y="56168"/>
                    <a:pt x="9473" y="5616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909;p3">
              <a:extLst>
                <a:ext uri="{FF2B5EF4-FFF2-40B4-BE49-F238E27FC236}">
                  <a16:creationId xmlns:a16="http://schemas.microsoft.com/office/drawing/2014/main" id="{885C8F54-AC4B-9015-0587-C128F3EE178C}"/>
                </a:ext>
              </a:extLst>
            </p:cNvPr>
            <p:cNvSpPr/>
            <p:nvPr/>
          </p:nvSpPr>
          <p:spPr>
            <a:xfrm>
              <a:off x="10659204" y="1013215"/>
              <a:ext cx="87230" cy="56159"/>
            </a:xfrm>
            <a:custGeom>
              <a:avLst/>
              <a:gdLst/>
              <a:ahLst/>
              <a:cxnLst/>
              <a:rect l="l" t="t" r="r" b="b"/>
              <a:pathLst>
                <a:path w="87230" h="56159" extrusionOk="0">
                  <a:moveTo>
                    <a:pt x="9545" y="56089"/>
                  </a:moveTo>
                  <a:cubicBezTo>
                    <a:pt x="7192" y="56089"/>
                    <a:pt x="4841" y="55233"/>
                    <a:pt x="2988" y="53452"/>
                  </a:cubicBezTo>
                  <a:cubicBezTo>
                    <a:pt x="-861" y="49817"/>
                    <a:pt x="-1004" y="43759"/>
                    <a:pt x="2631" y="39982"/>
                  </a:cubicBezTo>
                  <a:lnTo>
                    <a:pt x="37055" y="3777"/>
                  </a:lnTo>
                  <a:cubicBezTo>
                    <a:pt x="38836" y="1924"/>
                    <a:pt x="41188" y="855"/>
                    <a:pt x="43753" y="784"/>
                  </a:cubicBezTo>
                  <a:lnTo>
                    <a:pt x="77464" y="0"/>
                  </a:lnTo>
                  <a:cubicBezTo>
                    <a:pt x="77464" y="0"/>
                    <a:pt x="77606" y="0"/>
                    <a:pt x="77678" y="0"/>
                  </a:cubicBezTo>
                  <a:cubicBezTo>
                    <a:pt x="82880" y="0"/>
                    <a:pt x="87086" y="4134"/>
                    <a:pt x="87227" y="9336"/>
                  </a:cubicBezTo>
                  <a:cubicBezTo>
                    <a:pt x="87370" y="14610"/>
                    <a:pt x="83165" y="18958"/>
                    <a:pt x="77892" y="19100"/>
                  </a:cubicBezTo>
                  <a:lnTo>
                    <a:pt x="48101" y="19813"/>
                  </a:lnTo>
                  <a:lnTo>
                    <a:pt x="16386" y="53167"/>
                  </a:lnTo>
                  <a:cubicBezTo>
                    <a:pt x="14533" y="55162"/>
                    <a:pt x="11968" y="56160"/>
                    <a:pt x="9474" y="561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910;p3">
              <a:extLst>
                <a:ext uri="{FF2B5EF4-FFF2-40B4-BE49-F238E27FC236}">
                  <a16:creationId xmlns:a16="http://schemas.microsoft.com/office/drawing/2014/main" id="{660266F6-1C93-0991-87CF-1D3D1D8DC898}"/>
                </a:ext>
              </a:extLst>
            </p:cNvPr>
            <p:cNvSpPr/>
            <p:nvPr/>
          </p:nvSpPr>
          <p:spPr>
            <a:xfrm>
              <a:off x="10695053" y="1049063"/>
              <a:ext cx="87230" cy="56159"/>
            </a:xfrm>
            <a:custGeom>
              <a:avLst/>
              <a:gdLst/>
              <a:ahLst/>
              <a:cxnLst/>
              <a:rect l="l" t="t" r="r" b="b"/>
              <a:pathLst>
                <a:path w="87230" h="56159" extrusionOk="0">
                  <a:moveTo>
                    <a:pt x="9544" y="56089"/>
                  </a:moveTo>
                  <a:cubicBezTo>
                    <a:pt x="7192" y="56089"/>
                    <a:pt x="4841" y="55233"/>
                    <a:pt x="2988" y="53452"/>
                  </a:cubicBezTo>
                  <a:cubicBezTo>
                    <a:pt x="-861" y="49817"/>
                    <a:pt x="-1004" y="43759"/>
                    <a:pt x="2631" y="39982"/>
                  </a:cubicBezTo>
                  <a:lnTo>
                    <a:pt x="37055" y="3777"/>
                  </a:lnTo>
                  <a:cubicBezTo>
                    <a:pt x="38836" y="1924"/>
                    <a:pt x="41188" y="855"/>
                    <a:pt x="43753" y="784"/>
                  </a:cubicBezTo>
                  <a:lnTo>
                    <a:pt x="77464" y="0"/>
                  </a:lnTo>
                  <a:cubicBezTo>
                    <a:pt x="77464" y="0"/>
                    <a:pt x="77606" y="0"/>
                    <a:pt x="77678" y="0"/>
                  </a:cubicBezTo>
                  <a:cubicBezTo>
                    <a:pt x="82880" y="0"/>
                    <a:pt x="87085" y="4134"/>
                    <a:pt x="87227" y="9336"/>
                  </a:cubicBezTo>
                  <a:cubicBezTo>
                    <a:pt x="87370" y="14610"/>
                    <a:pt x="83165" y="18958"/>
                    <a:pt x="77892" y="19100"/>
                  </a:cubicBezTo>
                  <a:lnTo>
                    <a:pt x="48101" y="19813"/>
                  </a:lnTo>
                  <a:lnTo>
                    <a:pt x="16386" y="53167"/>
                  </a:lnTo>
                  <a:cubicBezTo>
                    <a:pt x="14533" y="55162"/>
                    <a:pt x="11968" y="56160"/>
                    <a:pt x="9473" y="561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911;p3">
              <a:extLst>
                <a:ext uri="{FF2B5EF4-FFF2-40B4-BE49-F238E27FC236}">
                  <a16:creationId xmlns:a16="http://schemas.microsoft.com/office/drawing/2014/main" id="{47D1EDC9-B19F-CF07-E4DE-6227CE0958AA}"/>
                </a:ext>
              </a:extLst>
            </p:cNvPr>
            <p:cNvSpPr/>
            <p:nvPr/>
          </p:nvSpPr>
          <p:spPr>
            <a:xfrm>
              <a:off x="10730901" y="1084904"/>
              <a:ext cx="87230" cy="56167"/>
            </a:xfrm>
            <a:custGeom>
              <a:avLst/>
              <a:gdLst/>
              <a:ahLst/>
              <a:cxnLst/>
              <a:rect l="l" t="t" r="r" b="b"/>
              <a:pathLst>
                <a:path w="87230" h="56167" extrusionOk="0">
                  <a:moveTo>
                    <a:pt x="9544" y="56096"/>
                  </a:moveTo>
                  <a:cubicBezTo>
                    <a:pt x="7192" y="56096"/>
                    <a:pt x="4840" y="55241"/>
                    <a:pt x="2988" y="53459"/>
                  </a:cubicBezTo>
                  <a:cubicBezTo>
                    <a:pt x="-861" y="49825"/>
                    <a:pt x="-1004" y="43767"/>
                    <a:pt x="2631" y="39990"/>
                  </a:cubicBezTo>
                  <a:lnTo>
                    <a:pt x="37054" y="3785"/>
                  </a:lnTo>
                  <a:cubicBezTo>
                    <a:pt x="38835" y="1932"/>
                    <a:pt x="41188" y="863"/>
                    <a:pt x="43753" y="792"/>
                  </a:cubicBezTo>
                  <a:lnTo>
                    <a:pt x="77464" y="8"/>
                  </a:lnTo>
                  <a:cubicBezTo>
                    <a:pt x="82880" y="-206"/>
                    <a:pt x="87085" y="4070"/>
                    <a:pt x="87227" y="9344"/>
                  </a:cubicBezTo>
                  <a:cubicBezTo>
                    <a:pt x="87370" y="14618"/>
                    <a:pt x="83165" y="18965"/>
                    <a:pt x="77891" y="19108"/>
                  </a:cubicBezTo>
                  <a:lnTo>
                    <a:pt x="48101" y="19820"/>
                  </a:lnTo>
                  <a:lnTo>
                    <a:pt x="16386" y="53174"/>
                  </a:lnTo>
                  <a:cubicBezTo>
                    <a:pt x="14533" y="55170"/>
                    <a:pt x="11967" y="56168"/>
                    <a:pt x="9473" y="5616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912;p3">
              <a:extLst>
                <a:ext uri="{FF2B5EF4-FFF2-40B4-BE49-F238E27FC236}">
                  <a16:creationId xmlns:a16="http://schemas.microsoft.com/office/drawing/2014/main" id="{6210396E-4B7A-6243-5F2F-C2F83B21C25E}"/>
                </a:ext>
              </a:extLst>
            </p:cNvPr>
            <p:cNvSpPr/>
            <p:nvPr/>
          </p:nvSpPr>
          <p:spPr>
            <a:xfrm>
              <a:off x="10766750" y="1120760"/>
              <a:ext cx="87230" cy="56159"/>
            </a:xfrm>
            <a:custGeom>
              <a:avLst/>
              <a:gdLst/>
              <a:ahLst/>
              <a:cxnLst/>
              <a:rect l="l" t="t" r="r" b="b"/>
              <a:pathLst>
                <a:path w="87230" h="56159" extrusionOk="0">
                  <a:moveTo>
                    <a:pt x="9544" y="56089"/>
                  </a:moveTo>
                  <a:cubicBezTo>
                    <a:pt x="7193" y="56089"/>
                    <a:pt x="4840" y="55233"/>
                    <a:pt x="2987" y="53452"/>
                  </a:cubicBezTo>
                  <a:cubicBezTo>
                    <a:pt x="-861" y="49817"/>
                    <a:pt x="-1004" y="43759"/>
                    <a:pt x="2631" y="39982"/>
                  </a:cubicBezTo>
                  <a:lnTo>
                    <a:pt x="37054" y="3777"/>
                  </a:lnTo>
                  <a:cubicBezTo>
                    <a:pt x="38836" y="1924"/>
                    <a:pt x="41187" y="855"/>
                    <a:pt x="43754" y="784"/>
                  </a:cubicBezTo>
                  <a:lnTo>
                    <a:pt x="77464" y="0"/>
                  </a:lnTo>
                  <a:cubicBezTo>
                    <a:pt x="77464" y="0"/>
                    <a:pt x="77606" y="0"/>
                    <a:pt x="77677" y="0"/>
                  </a:cubicBezTo>
                  <a:cubicBezTo>
                    <a:pt x="82880" y="0"/>
                    <a:pt x="87085" y="4134"/>
                    <a:pt x="87227" y="9336"/>
                  </a:cubicBezTo>
                  <a:cubicBezTo>
                    <a:pt x="87370" y="14610"/>
                    <a:pt x="83165" y="18958"/>
                    <a:pt x="77891" y="19100"/>
                  </a:cubicBezTo>
                  <a:lnTo>
                    <a:pt x="48101" y="19813"/>
                  </a:lnTo>
                  <a:lnTo>
                    <a:pt x="16386" y="53167"/>
                  </a:lnTo>
                  <a:cubicBezTo>
                    <a:pt x="14533" y="55162"/>
                    <a:pt x="11967" y="56160"/>
                    <a:pt x="9473" y="561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913;p3">
              <a:extLst>
                <a:ext uri="{FF2B5EF4-FFF2-40B4-BE49-F238E27FC236}">
                  <a16:creationId xmlns:a16="http://schemas.microsoft.com/office/drawing/2014/main" id="{6D3765A6-D591-0D01-55EA-C15AE0DF729A}"/>
                </a:ext>
              </a:extLst>
            </p:cNvPr>
            <p:cNvSpPr/>
            <p:nvPr/>
          </p:nvSpPr>
          <p:spPr>
            <a:xfrm>
              <a:off x="10802598" y="1156605"/>
              <a:ext cx="87230" cy="56163"/>
            </a:xfrm>
            <a:custGeom>
              <a:avLst/>
              <a:gdLst/>
              <a:ahLst/>
              <a:cxnLst/>
              <a:rect l="l" t="t" r="r" b="b"/>
              <a:pathLst>
                <a:path w="87230" h="56163" extrusionOk="0">
                  <a:moveTo>
                    <a:pt x="9545" y="56092"/>
                  </a:moveTo>
                  <a:cubicBezTo>
                    <a:pt x="7192" y="56092"/>
                    <a:pt x="4841" y="55237"/>
                    <a:pt x="2987" y="53455"/>
                  </a:cubicBezTo>
                  <a:cubicBezTo>
                    <a:pt x="-861" y="49821"/>
                    <a:pt x="-1003" y="43763"/>
                    <a:pt x="2631" y="39985"/>
                  </a:cubicBezTo>
                  <a:lnTo>
                    <a:pt x="37054" y="3781"/>
                  </a:lnTo>
                  <a:cubicBezTo>
                    <a:pt x="38836" y="1928"/>
                    <a:pt x="41188" y="859"/>
                    <a:pt x="43753" y="787"/>
                  </a:cubicBezTo>
                  <a:lnTo>
                    <a:pt x="77463" y="4"/>
                  </a:lnTo>
                  <a:cubicBezTo>
                    <a:pt x="82951" y="-139"/>
                    <a:pt x="87085" y="4066"/>
                    <a:pt x="87227" y="9340"/>
                  </a:cubicBezTo>
                  <a:cubicBezTo>
                    <a:pt x="87370" y="14614"/>
                    <a:pt x="83165" y="18961"/>
                    <a:pt x="77891" y="19104"/>
                  </a:cubicBezTo>
                  <a:lnTo>
                    <a:pt x="48100" y="19816"/>
                  </a:lnTo>
                  <a:lnTo>
                    <a:pt x="16386" y="53170"/>
                  </a:lnTo>
                  <a:cubicBezTo>
                    <a:pt x="14533" y="55166"/>
                    <a:pt x="11967" y="56163"/>
                    <a:pt x="9473" y="5616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" name="Google Shape;914;p3">
            <a:extLst>
              <a:ext uri="{FF2B5EF4-FFF2-40B4-BE49-F238E27FC236}">
                <a16:creationId xmlns:a16="http://schemas.microsoft.com/office/drawing/2014/main" id="{3179297E-750A-4D57-0D43-FE8DADB192EB}"/>
              </a:ext>
            </a:extLst>
          </p:cNvPr>
          <p:cNvGrpSpPr/>
          <p:nvPr/>
        </p:nvGrpSpPr>
        <p:grpSpPr>
          <a:xfrm>
            <a:off x="5625656" y="1296020"/>
            <a:ext cx="483063" cy="332704"/>
            <a:chOff x="5349083" y="901920"/>
            <a:chExt cx="658699" cy="453671"/>
          </a:xfrm>
        </p:grpSpPr>
        <p:sp>
          <p:nvSpPr>
            <p:cNvPr id="279" name="Google Shape;915;p3">
              <a:extLst>
                <a:ext uri="{FF2B5EF4-FFF2-40B4-BE49-F238E27FC236}">
                  <a16:creationId xmlns:a16="http://schemas.microsoft.com/office/drawing/2014/main" id="{E58DEA36-EBDD-6268-A6A6-F0730431F676}"/>
                </a:ext>
              </a:extLst>
            </p:cNvPr>
            <p:cNvSpPr/>
            <p:nvPr/>
          </p:nvSpPr>
          <p:spPr>
            <a:xfrm>
              <a:off x="5819681" y="1185686"/>
              <a:ext cx="169904" cy="169905"/>
            </a:xfrm>
            <a:custGeom>
              <a:avLst/>
              <a:gdLst/>
              <a:ahLst/>
              <a:cxnLst/>
              <a:rect l="l" t="t" r="r" b="b"/>
              <a:pathLst>
                <a:path w="169904" h="169905" extrusionOk="0">
                  <a:moveTo>
                    <a:pt x="84952" y="169905"/>
                  </a:moveTo>
                  <a:cubicBezTo>
                    <a:pt x="38129" y="169905"/>
                    <a:pt x="0" y="131776"/>
                    <a:pt x="0" y="84953"/>
                  </a:cubicBezTo>
                  <a:cubicBezTo>
                    <a:pt x="0" y="38129"/>
                    <a:pt x="38129" y="0"/>
                    <a:pt x="84952" y="0"/>
                  </a:cubicBezTo>
                  <a:cubicBezTo>
                    <a:pt x="131776" y="0"/>
                    <a:pt x="169905" y="38129"/>
                    <a:pt x="169905" y="84953"/>
                  </a:cubicBezTo>
                  <a:cubicBezTo>
                    <a:pt x="169905" y="131776"/>
                    <a:pt x="131776" y="169905"/>
                    <a:pt x="84952" y="169905"/>
                  </a:cubicBezTo>
                  <a:close/>
                  <a:moveTo>
                    <a:pt x="84952" y="19100"/>
                  </a:moveTo>
                  <a:cubicBezTo>
                    <a:pt x="48676" y="19100"/>
                    <a:pt x="19100" y="48605"/>
                    <a:pt x="19100" y="84953"/>
                  </a:cubicBezTo>
                  <a:cubicBezTo>
                    <a:pt x="19100" y="121300"/>
                    <a:pt x="48605" y="150805"/>
                    <a:pt x="84952" y="150805"/>
                  </a:cubicBezTo>
                  <a:cubicBezTo>
                    <a:pt x="121299" y="150805"/>
                    <a:pt x="150805" y="121228"/>
                    <a:pt x="150805" y="84953"/>
                  </a:cubicBezTo>
                  <a:cubicBezTo>
                    <a:pt x="150805" y="48677"/>
                    <a:pt x="121299" y="19100"/>
                    <a:pt x="84952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916;p3">
              <a:extLst>
                <a:ext uri="{FF2B5EF4-FFF2-40B4-BE49-F238E27FC236}">
                  <a16:creationId xmlns:a16="http://schemas.microsoft.com/office/drawing/2014/main" id="{287B48DC-34BA-DF0B-2C59-866ADE652581}"/>
                </a:ext>
              </a:extLst>
            </p:cNvPr>
            <p:cNvSpPr/>
            <p:nvPr/>
          </p:nvSpPr>
          <p:spPr>
            <a:xfrm>
              <a:off x="5870781" y="1236786"/>
              <a:ext cx="67705" cy="67705"/>
            </a:xfrm>
            <a:custGeom>
              <a:avLst/>
              <a:gdLst/>
              <a:ahLst/>
              <a:cxnLst/>
              <a:rect l="l" t="t" r="r" b="b"/>
              <a:pathLst>
                <a:path w="67705" h="67705" extrusionOk="0">
                  <a:moveTo>
                    <a:pt x="33853" y="67705"/>
                  </a:moveTo>
                  <a:cubicBezTo>
                    <a:pt x="15180" y="67705"/>
                    <a:pt x="0" y="52525"/>
                    <a:pt x="0" y="33853"/>
                  </a:cubicBezTo>
                  <a:cubicBezTo>
                    <a:pt x="0" y="15180"/>
                    <a:pt x="15180" y="0"/>
                    <a:pt x="33853" y="0"/>
                  </a:cubicBezTo>
                  <a:cubicBezTo>
                    <a:pt x="52525" y="0"/>
                    <a:pt x="67705" y="15180"/>
                    <a:pt x="67705" y="33853"/>
                  </a:cubicBezTo>
                  <a:cubicBezTo>
                    <a:pt x="67705" y="52525"/>
                    <a:pt x="52525" y="67705"/>
                    <a:pt x="33853" y="67705"/>
                  </a:cubicBezTo>
                  <a:close/>
                  <a:moveTo>
                    <a:pt x="33853" y="19100"/>
                  </a:moveTo>
                  <a:cubicBezTo>
                    <a:pt x="25728" y="19100"/>
                    <a:pt x="19100" y="25728"/>
                    <a:pt x="19100" y="33853"/>
                  </a:cubicBezTo>
                  <a:cubicBezTo>
                    <a:pt x="19100" y="41977"/>
                    <a:pt x="25728" y="48605"/>
                    <a:pt x="33853" y="48605"/>
                  </a:cubicBezTo>
                  <a:cubicBezTo>
                    <a:pt x="41978" y="48605"/>
                    <a:pt x="48605" y="41977"/>
                    <a:pt x="48605" y="33853"/>
                  </a:cubicBezTo>
                  <a:cubicBezTo>
                    <a:pt x="48605" y="25728"/>
                    <a:pt x="41978" y="19100"/>
                    <a:pt x="33853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917;p3">
              <a:extLst>
                <a:ext uri="{FF2B5EF4-FFF2-40B4-BE49-F238E27FC236}">
                  <a16:creationId xmlns:a16="http://schemas.microsoft.com/office/drawing/2014/main" id="{F37741EF-425D-1493-2DE8-723F975A48F0}"/>
                </a:ext>
              </a:extLst>
            </p:cNvPr>
            <p:cNvSpPr/>
            <p:nvPr/>
          </p:nvSpPr>
          <p:spPr>
            <a:xfrm>
              <a:off x="5349083" y="1144554"/>
              <a:ext cx="489636" cy="189014"/>
            </a:xfrm>
            <a:custGeom>
              <a:avLst/>
              <a:gdLst/>
              <a:ahLst/>
              <a:cxnLst/>
              <a:rect l="l" t="t" r="r" b="b"/>
              <a:pathLst>
                <a:path w="489636" h="189014" extrusionOk="0">
                  <a:moveTo>
                    <a:pt x="265914" y="189015"/>
                  </a:moveTo>
                  <a:cubicBezTo>
                    <a:pt x="262635" y="189015"/>
                    <a:pt x="259357" y="188587"/>
                    <a:pt x="256007" y="187589"/>
                  </a:cubicBezTo>
                  <a:cubicBezTo>
                    <a:pt x="240827" y="183242"/>
                    <a:pt x="230992" y="170271"/>
                    <a:pt x="230992" y="154449"/>
                  </a:cubicBezTo>
                  <a:lnTo>
                    <a:pt x="230992" y="66574"/>
                  </a:lnTo>
                  <a:lnTo>
                    <a:pt x="7564" y="18896"/>
                  </a:lnTo>
                  <a:cubicBezTo>
                    <a:pt x="2432" y="17827"/>
                    <a:pt x="-917" y="12695"/>
                    <a:pt x="223" y="7564"/>
                  </a:cubicBezTo>
                  <a:cubicBezTo>
                    <a:pt x="1292" y="2432"/>
                    <a:pt x="6352" y="-917"/>
                    <a:pt x="11555" y="223"/>
                  </a:cubicBezTo>
                  <a:lnTo>
                    <a:pt x="242538" y="49470"/>
                  </a:lnTo>
                  <a:cubicBezTo>
                    <a:pt x="246956" y="50396"/>
                    <a:pt x="250092" y="54316"/>
                    <a:pt x="250092" y="58806"/>
                  </a:cubicBezTo>
                  <a:lnTo>
                    <a:pt x="250092" y="154378"/>
                  </a:lnTo>
                  <a:cubicBezTo>
                    <a:pt x="250092" y="162930"/>
                    <a:pt x="255865" y="167634"/>
                    <a:pt x="261210" y="169130"/>
                  </a:cubicBezTo>
                  <a:cubicBezTo>
                    <a:pt x="266626" y="170698"/>
                    <a:pt x="273967" y="169701"/>
                    <a:pt x="278457" y="162502"/>
                  </a:cubicBezTo>
                  <a:lnTo>
                    <a:pt x="332764" y="75198"/>
                  </a:lnTo>
                  <a:cubicBezTo>
                    <a:pt x="334902" y="71777"/>
                    <a:pt x="338893" y="70067"/>
                    <a:pt x="342884" y="70922"/>
                  </a:cubicBezTo>
                  <a:lnTo>
                    <a:pt x="482072" y="100570"/>
                  </a:lnTo>
                  <a:cubicBezTo>
                    <a:pt x="487204" y="101639"/>
                    <a:pt x="490553" y="106770"/>
                    <a:pt x="489413" y="111902"/>
                  </a:cubicBezTo>
                  <a:cubicBezTo>
                    <a:pt x="488344" y="117033"/>
                    <a:pt x="483213" y="120311"/>
                    <a:pt x="478081" y="119242"/>
                  </a:cubicBezTo>
                  <a:lnTo>
                    <a:pt x="345450" y="90948"/>
                  </a:lnTo>
                  <a:lnTo>
                    <a:pt x="294635" y="172623"/>
                  </a:lnTo>
                  <a:cubicBezTo>
                    <a:pt x="288149" y="183099"/>
                    <a:pt x="277388" y="188943"/>
                    <a:pt x="265842" y="18894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918;p3">
              <a:extLst>
                <a:ext uri="{FF2B5EF4-FFF2-40B4-BE49-F238E27FC236}">
                  <a16:creationId xmlns:a16="http://schemas.microsoft.com/office/drawing/2014/main" id="{5246EB08-3449-FCBD-445E-3FACFCA11E9A}"/>
                </a:ext>
              </a:extLst>
            </p:cNvPr>
            <p:cNvSpPr/>
            <p:nvPr/>
          </p:nvSpPr>
          <p:spPr>
            <a:xfrm>
              <a:off x="5580146" y="1020413"/>
              <a:ext cx="427636" cy="201619"/>
            </a:xfrm>
            <a:custGeom>
              <a:avLst/>
              <a:gdLst/>
              <a:ahLst/>
              <a:cxnLst/>
              <a:rect l="l" t="t" r="r" b="b"/>
              <a:pathLst>
                <a:path w="427636" h="201619" extrusionOk="0">
                  <a:moveTo>
                    <a:pt x="226493" y="201549"/>
                  </a:moveTo>
                  <a:cubicBezTo>
                    <a:pt x="225780" y="201549"/>
                    <a:pt x="225139" y="201477"/>
                    <a:pt x="224426" y="201335"/>
                  </a:cubicBezTo>
                  <a:lnTo>
                    <a:pt x="7697" y="153798"/>
                  </a:lnTo>
                  <a:cubicBezTo>
                    <a:pt x="3350" y="152872"/>
                    <a:pt x="214" y="148952"/>
                    <a:pt x="214" y="144462"/>
                  </a:cubicBezTo>
                  <a:lnTo>
                    <a:pt x="0" y="9550"/>
                  </a:lnTo>
                  <a:cubicBezTo>
                    <a:pt x="0" y="6984"/>
                    <a:pt x="998" y="4561"/>
                    <a:pt x="2780" y="2779"/>
                  </a:cubicBezTo>
                  <a:cubicBezTo>
                    <a:pt x="4561" y="998"/>
                    <a:pt x="6985" y="0"/>
                    <a:pt x="9550" y="0"/>
                  </a:cubicBezTo>
                  <a:lnTo>
                    <a:pt x="418064" y="0"/>
                  </a:lnTo>
                  <a:cubicBezTo>
                    <a:pt x="421556" y="0"/>
                    <a:pt x="424763" y="1924"/>
                    <a:pt x="426474" y="4989"/>
                  </a:cubicBezTo>
                  <a:cubicBezTo>
                    <a:pt x="428113" y="8053"/>
                    <a:pt x="428041" y="11759"/>
                    <a:pt x="426117" y="14753"/>
                  </a:cubicBezTo>
                  <a:lnTo>
                    <a:pt x="343303" y="143322"/>
                  </a:lnTo>
                  <a:cubicBezTo>
                    <a:pt x="341378" y="146315"/>
                    <a:pt x="337886" y="148026"/>
                    <a:pt x="334323" y="147669"/>
                  </a:cubicBezTo>
                  <a:cubicBezTo>
                    <a:pt x="331472" y="147384"/>
                    <a:pt x="263553" y="141326"/>
                    <a:pt x="235045" y="196488"/>
                  </a:cubicBezTo>
                  <a:cubicBezTo>
                    <a:pt x="233406" y="199696"/>
                    <a:pt x="230056" y="201620"/>
                    <a:pt x="226564" y="201620"/>
                  </a:cubicBezTo>
                  <a:close/>
                  <a:moveTo>
                    <a:pt x="19243" y="136765"/>
                  </a:moveTo>
                  <a:lnTo>
                    <a:pt x="221575" y="181166"/>
                  </a:lnTo>
                  <a:cubicBezTo>
                    <a:pt x="252364" y="130280"/>
                    <a:pt x="311089" y="127714"/>
                    <a:pt x="330189" y="128213"/>
                  </a:cubicBezTo>
                  <a:lnTo>
                    <a:pt x="400460" y="19029"/>
                  </a:lnTo>
                  <a:lnTo>
                    <a:pt x="19029" y="19029"/>
                  </a:lnTo>
                  <a:lnTo>
                    <a:pt x="19243" y="13676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919;p3">
              <a:extLst>
                <a:ext uri="{FF2B5EF4-FFF2-40B4-BE49-F238E27FC236}">
                  <a16:creationId xmlns:a16="http://schemas.microsoft.com/office/drawing/2014/main" id="{CD828E6A-CCDA-E701-522C-05DE03BF61EC}"/>
                </a:ext>
              </a:extLst>
            </p:cNvPr>
            <p:cNvSpPr/>
            <p:nvPr/>
          </p:nvSpPr>
          <p:spPr>
            <a:xfrm>
              <a:off x="5616307" y="901920"/>
              <a:ext cx="342639" cy="137522"/>
            </a:xfrm>
            <a:custGeom>
              <a:avLst/>
              <a:gdLst/>
              <a:ahLst/>
              <a:cxnLst/>
              <a:rect l="l" t="t" r="r" b="b"/>
              <a:pathLst>
                <a:path w="342639" h="137522" extrusionOk="0">
                  <a:moveTo>
                    <a:pt x="9594" y="137522"/>
                  </a:moveTo>
                  <a:cubicBezTo>
                    <a:pt x="6601" y="137522"/>
                    <a:pt x="3607" y="136097"/>
                    <a:pt x="1754" y="133460"/>
                  </a:cubicBezTo>
                  <a:cubicBezTo>
                    <a:pt x="-1310" y="129184"/>
                    <a:pt x="-241" y="123197"/>
                    <a:pt x="4035" y="120133"/>
                  </a:cubicBezTo>
                  <a:lnTo>
                    <a:pt x="172016" y="1755"/>
                  </a:lnTo>
                  <a:cubicBezTo>
                    <a:pt x="175365" y="-597"/>
                    <a:pt x="179855" y="-597"/>
                    <a:pt x="183134" y="1826"/>
                  </a:cubicBezTo>
                  <a:lnTo>
                    <a:pt x="338714" y="115500"/>
                  </a:lnTo>
                  <a:cubicBezTo>
                    <a:pt x="342990" y="118636"/>
                    <a:pt x="343917" y="124551"/>
                    <a:pt x="340781" y="128828"/>
                  </a:cubicBezTo>
                  <a:cubicBezTo>
                    <a:pt x="337645" y="133104"/>
                    <a:pt x="331659" y="134030"/>
                    <a:pt x="327453" y="130894"/>
                  </a:cubicBezTo>
                  <a:lnTo>
                    <a:pt x="177361" y="21283"/>
                  </a:lnTo>
                  <a:lnTo>
                    <a:pt x="15010" y="135669"/>
                  </a:lnTo>
                  <a:cubicBezTo>
                    <a:pt x="13371" y="136881"/>
                    <a:pt x="11447" y="137380"/>
                    <a:pt x="9523" y="13738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920;p3">
              <a:extLst>
                <a:ext uri="{FF2B5EF4-FFF2-40B4-BE49-F238E27FC236}">
                  <a16:creationId xmlns:a16="http://schemas.microsoft.com/office/drawing/2014/main" id="{399FD409-6A9F-81BD-98E4-5B5AD7516B6F}"/>
                </a:ext>
              </a:extLst>
            </p:cNvPr>
            <p:cNvSpPr/>
            <p:nvPr/>
          </p:nvSpPr>
          <p:spPr>
            <a:xfrm>
              <a:off x="5410205" y="1099275"/>
              <a:ext cx="141253" cy="43934"/>
            </a:xfrm>
            <a:custGeom>
              <a:avLst/>
              <a:gdLst/>
              <a:ahLst/>
              <a:cxnLst/>
              <a:rect l="l" t="t" r="r" b="b"/>
              <a:pathLst>
                <a:path w="141253" h="43934" extrusionOk="0">
                  <a:moveTo>
                    <a:pt x="131741" y="43935"/>
                  </a:moveTo>
                  <a:cubicBezTo>
                    <a:pt x="131099" y="43935"/>
                    <a:pt x="130458" y="43935"/>
                    <a:pt x="129817" y="43721"/>
                  </a:cubicBezTo>
                  <a:lnTo>
                    <a:pt x="7662" y="18920"/>
                  </a:lnTo>
                  <a:cubicBezTo>
                    <a:pt x="2459" y="17851"/>
                    <a:pt x="-819" y="12862"/>
                    <a:pt x="178" y="7659"/>
                  </a:cubicBezTo>
                  <a:cubicBezTo>
                    <a:pt x="1248" y="2528"/>
                    <a:pt x="6237" y="-822"/>
                    <a:pt x="11439" y="176"/>
                  </a:cubicBezTo>
                  <a:lnTo>
                    <a:pt x="133594" y="24977"/>
                  </a:lnTo>
                  <a:cubicBezTo>
                    <a:pt x="138725" y="26046"/>
                    <a:pt x="142075" y="31035"/>
                    <a:pt x="141077" y="36238"/>
                  </a:cubicBezTo>
                  <a:cubicBezTo>
                    <a:pt x="140151" y="40799"/>
                    <a:pt x="136160" y="43864"/>
                    <a:pt x="131741" y="438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921;p3">
            <a:extLst>
              <a:ext uri="{FF2B5EF4-FFF2-40B4-BE49-F238E27FC236}">
                <a16:creationId xmlns:a16="http://schemas.microsoft.com/office/drawing/2014/main" id="{0DBB5CE1-ED64-1B03-32B4-E862586C4A25}"/>
              </a:ext>
            </a:extLst>
          </p:cNvPr>
          <p:cNvGrpSpPr/>
          <p:nvPr/>
        </p:nvGrpSpPr>
        <p:grpSpPr>
          <a:xfrm>
            <a:off x="3144145" y="5123316"/>
            <a:ext cx="336395" cy="373671"/>
            <a:chOff x="2368690" y="4714321"/>
            <a:chExt cx="458705" cy="509534"/>
          </a:xfrm>
        </p:grpSpPr>
        <p:sp>
          <p:nvSpPr>
            <p:cNvPr id="286" name="Google Shape;922;p3">
              <a:extLst>
                <a:ext uri="{FF2B5EF4-FFF2-40B4-BE49-F238E27FC236}">
                  <a16:creationId xmlns:a16="http://schemas.microsoft.com/office/drawing/2014/main" id="{54CD778F-B48A-C23B-CAF2-CEA991BBB8DB}"/>
                </a:ext>
              </a:extLst>
            </p:cNvPr>
            <p:cNvSpPr/>
            <p:nvPr/>
          </p:nvSpPr>
          <p:spPr>
            <a:xfrm>
              <a:off x="2368690" y="5068988"/>
              <a:ext cx="264114" cy="68275"/>
            </a:xfrm>
            <a:custGeom>
              <a:avLst/>
              <a:gdLst/>
              <a:ahLst/>
              <a:cxnLst/>
              <a:rect l="l" t="t" r="r" b="b"/>
              <a:pathLst>
                <a:path w="264114" h="68275" extrusionOk="0">
                  <a:moveTo>
                    <a:pt x="254650" y="68276"/>
                  </a:moveTo>
                  <a:cubicBezTo>
                    <a:pt x="252798" y="68276"/>
                    <a:pt x="250873" y="67705"/>
                    <a:pt x="249234" y="66565"/>
                  </a:cubicBezTo>
                  <a:cubicBezTo>
                    <a:pt x="204905" y="35919"/>
                    <a:pt x="147462" y="19100"/>
                    <a:pt x="87525" y="19100"/>
                  </a:cubicBezTo>
                  <a:cubicBezTo>
                    <a:pt x="61726" y="19100"/>
                    <a:pt x="36282" y="22236"/>
                    <a:pt x="11908" y="28365"/>
                  </a:cubicBezTo>
                  <a:cubicBezTo>
                    <a:pt x="6777" y="29648"/>
                    <a:pt x="1575" y="26583"/>
                    <a:pt x="292" y="21452"/>
                  </a:cubicBezTo>
                  <a:cubicBezTo>
                    <a:pt x="-991" y="16320"/>
                    <a:pt x="2073" y="11118"/>
                    <a:pt x="7205" y="9835"/>
                  </a:cubicBezTo>
                  <a:cubicBezTo>
                    <a:pt x="33075" y="3349"/>
                    <a:pt x="60086" y="0"/>
                    <a:pt x="87454" y="0"/>
                  </a:cubicBezTo>
                  <a:cubicBezTo>
                    <a:pt x="151239" y="0"/>
                    <a:pt x="212531" y="18102"/>
                    <a:pt x="259996" y="50886"/>
                  </a:cubicBezTo>
                  <a:cubicBezTo>
                    <a:pt x="264343" y="53879"/>
                    <a:pt x="265412" y="59795"/>
                    <a:pt x="262419" y="64142"/>
                  </a:cubicBezTo>
                  <a:cubicBezTo>
                    <a:pt x="260566" y="66850"/>
                    <a:pt x="257573" y="68276"/>
                    <a:pt x="254579" y="6827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923;p3">
              <a:extLst>
                <a:ext uri="{FF2B5EF4-FFF2-40B4-BE49-F238E27FC236}">
                  <a16:creationId xmlns:a16="http://schemas.microsoft.com/office/drawing/2014/main" id="{F0432080-82E5-8408-A46A-1B9FE1363016}"/>
                </a:ext>
              </a:extLst>
            </p:cNvPr>
            <p:cNvSpPr/>
            <p:nvPr/>
          </p:nvSpPr>
          <p:spPr>
            <a:xfrm>
              <a:off x="2368701" y="5119589"/>
              <a:ext cx="219126" cy="54592"/>
            </a:xfrm>
            <a:custGeom>
              <a:avLst/>
              <a:gdLst/>
              <a:ahLst/>
              <a:cxnLst/>
              <a:rect l="l" t="t" r="r" b="b"/>
              <a:pathLst>
                <a:path w="219126" h="54592" extrusionOk="0">
                  <a:moveTo>
                    <a:pt x="209526" y="54521"/>
                  </a:moveTo>
                  <a:cubicBezTo>
                    <a:pt x="207673" y="54521"/>
                    <a:pt x="205820" y="54022"/>
                    <a:pt x="204181" y="52882"/>
                  </a:cubicBezTo>
                  <a:cubicBezTo>
                    <a:pt x="172039" y="31074"/>
                    <a:pt x="130560" y="19100"/>
                    <a:pt x="87442" y="19100"/>
                  </a:cubicBezTo>
                  <a:cubicBezTo>
                    <a:pt x="61287" y="19100"/>
                    <a:pt x="36129" y="23376"/>
                    <a:pt x="12752" y="31786"/>
                  </a:cubicBezTo>
                  <a:cubicBezTo>
                    <a:pt x="7764" y="33568"/>
                    <a:pt x="2347" y="31002"/>
                    <a:pt x="565" y="26013"/>
                  </a:cubicBezTo>
                  <a:cubicBezTo>
                    <a:pt x="-1216" y="21024"/>
                    <a:pt x="1349" y="15608"/>
                    <a:pt x="6338" y="13826"/>
                  </a:cubicBezTo>
                  <a:cubicBezTo>
                    <a:pt x="31781" y="4633"/>
                    <a:pt x="59077" y="0"/>
                    <a:pt x="87514" y="0"/>
                  </a:cubicBezTo>
                  <a:cubicBezTo>
                    <a:pt x="134409" y="0"/>
                    <a:pt x="179664" y="13185"/>
                    <a:pt x="214942" y="37131"/>
                  </a:cubicBezTo>
                  <a:cubicBezTo>
                    <a:pt x="219290" y="40053"/>
                    <a:pt x="220430" y="46040"/>
                    <a:pt x="217508" y="50387"/>
                  </a:cubicBezTo>
                  <a:cubicBezTo>
                    <a:pt x="215655" y="53095"/>
                    <a:pt x="212662" y="54592"/>
                    <a:pt x="209597" y="5459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924;p3">
              <a:extLst>
                <a:ext uri="{FF2B5EF4-FFF2-40B4-BE49-F238E27FC236}">
                  <a16:creationId xmlns:a16="http://schemas.microsoft.com/office/drawing/2014/main" id="{608C29A3-0FDF-98A6-C844-0E8883286061}"/>
                </a:ext>
              </a:extLst>
            </p:cNvPr>
            <p:cNvSpPr/>
            <p:nvPr/>
          </p:nvSpPr>
          <p:spPr>
            <a:xfrm>
              <a:off x="2368788" y="5170332"/>
              <a:ext cx="188978" cy="52739"/>
            </a:xfrm>
            <a:custGeom>
              <a:avLst/>
              <a:gdLst/>
              <a:ahLst/>
              <a:cxnLst/>
              <a:rect l="l" t="t" r="r" b="b"/>
              <a:pathLst>
                <a:path w="188978" h="52739" extrusionOk="0">
                  <a:moveTo>
                    <a:pt x="179435" y="52739"/>
                  </a:moveTo>
                  <a:cubicBezTo>
                    <a:pt x="177083" y="52739"/>
                    <a:pt x="174731" y="51884"/>
                    <a:pt x="172878" y="50102"/>
                  </a:cubicBezTo>
                  <a:cubicBezTo>
                    <a:pt x="151925" y="30361"/>
                    <a:pt x="120780" y="19029"/>
                    <a:pt x="87426" y="19029"/>
                  </a:cubicBezTo>
                  <a:cubicBezTo>
                    <a:pt x="60558" y="19029"/>
                    <a:pt x="34830" y="26441"/>
                    <a:pt x="14875" y="39911"/>
                  </a:cubicBezTo>
                  <a:cubicBezTo>
                    <a:pt x="10527" y="42833"/>
                    <a:pt x="4541" y="41693"/>
                    <a:pt x="1619" y="37345"/>
                  </a:cubicBezTo>
                  <a:cubicBezTo>
                    <a:pt x="-1303" y="32998"/>
                    <a:pt x="-163" y="27011"/>
                    <a:pt x="4184" y="24089"/>
                  </a:cubicBezTo>
                  <a:cubicBezTo>
                    <a:pt x="27275" y="8552"/>
                    <a:pt x="56852" y="0"/>
                    <a:pt x="87426" y="0"/>
                  </a:cubicBezTo>
                  <a:cubicBezTo>
                    <a:pt x="125627" y="0"/>
                    <a:pt x="161546" y="13256"/>
                    <a:pt x="185991" y="36276"/>
                  </a:cubicBezTo>
                  <a:cubicBezTo>
                    <a:pt x="189840" y="39911"/>
                    <a:pt x="189982" y="45969"/>
                    <a:pt x="186348" y="49746"/>
                  </a:cubicBezTo>
                  <a:cubicBezTo>
                    <a:pt x="184495" y="51741"/>
                    <a:pt x="181929" y="52739"/>
                    <a:pt x="179435" y="5273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925;p3">
              <a:extLst>
                <a:ext uri="{FF2B5EF4-FFF2-40B4-BE49-F238E27FC236}">
                  <a16:creationId xmlns:a16="http://schemas.microsoft.com/office/drawing/2014/main" id="{F4B4E6CC-F523-228B-6B7F-2EAAA16002EC}"/>
                </a:ext>
              </a:extLst>
            </p:cNvPr>
            <p:cNvSpPr/>
            <p:nvPr/>
          </p:nvSpPr>
          <p:spPr>
            <a:xfrm>
              <a:off x="2538381" y="5082387"/>
              <a:ext cx="289014" cy="141468"/>
            </a:xfrm>
            <a:custGeom>
              <a:avLst/>
              <a:gdLst/>
              <a:ahLst/>
              <a:cxnLst/>
              <a:rect l="l" t="t" r="r" b="b"/>
              <a:pathLst>
                <a:path w="289014" h="141468" extrusionOk="0">
                  <a:moveTo>
                    <a:pt x="9557" y="141469"/>
                  </a:moveTo>
                  <a:cubicBezTo>
                    <a:pt x="8773" y="141469"/>
                    <a:pt x="7989" y="141397"/>
                    <a:pt x="7205" y="141184"/>
                  </a:cubicBezTo>
                  <a:cubicBezTo>
                    <a:pt x="2073" y="139901"/>
                    <a:pt x="-991" y="134698"/>
                    <a:pt x="292" y="129638"/>
                  </a:cubicBezTo>
                  <a:cubicBezTo>
                    <a:pt x="506" y="128854"/>
                    <a:pt x="791" y="128141"/>
                    <a:pt x="1076" y="127429"/>
                  </a:cubicBezTo>
                  <a:cubicBezTo>
                    <a:pt x="7775" y="109326"/>
                    <a:pt x="18537" y="91794"/>
                    <a:pt x="32790" y="75830"/>
                  </a:cubicBezTo>
                  <a:cubicBezTo>
                    <a:pt x="45975" y="61149"/>
                    <a:pt x="61868" y="48178"/>
                    <a:pt x="80042" y="37202"/>
                  </a:cubicBezTo>
                  <a:cubicBezTo>
                    <a:pt x="120380" y="12900"/>
                    <a:pt x="168700" y="0"/>
                    <a:pt x="219871" y="0"/>
                  </a:cubicBezTo>
                  <a:cubicBezTo>
                    <a:pt x="240896" y="0"/>
                    <a:pt x="261635" y="2209"/>
                    <a:pt x="281519" y="6557"/>
                  </a:cubicBezTo>
                  <a:cubicBezTo>
                    <a:pt x="286650" y="7697"/>
                    <a:pt x="289929" y="12757"/>
                    <a:pt x="288788" y="17889"/>
                  </a:cubicBezTo>
                  <a:cubicBezTo>
                    <a:pt x="287648" y="23020"/>
                    <a:pt x="282588" y="26298"/>
                    <a:pt x="277457" y="25158"/>
                  </a:cubicBezTo>
                  <a:cubicBezTo>
                    <a:pt x="258927" y="21095"/>
                    <a:pt x="239541" y="19029"/>
                    <a:pt x="219871" y="19029"/>
                  </a:cubicBezTo>
                  <a:cubicBezTo>
                    <a:pt x="172192" y="19029"/>
                    <a:pt x="127222" y="30930"/>
                    <a:pt x="89948" y="53452"/>
                  </a:cubicBezTo>
                  <a:cubicBezTo>
                    <a:pt x="73414" y="63429"/>
                    <a:pt x="58946" y="75260"/>
                    <a:pt x="47044" y="88516"/>
                  </a:cubicBezTo>
                  <a:cubicBezTo>
                    <a:pt x="34358" y="102627"/>
                    <a:pt x="24879" y="118093"/>
                    <a:pt x="18822" y="134413"/>
                  </a:cubicBezTo>
                  <a:cubicBezTo>
                    <a:pt x="18822" y="134556"/>
                    <a:pt x="18750" y="134627"/>
                    <a:pt x="18679" y="134769"/>
                  </a:cubicBezTo>
                  <a:cubicBezTo>
                    <a:pt x="17396" y="138832"/>
                    <a:pt x="13690" y="141469"/>
                    <a:pt x="9557" y="141469"/>
                  </a:cubicBezTo>
                  <a:close/>
                  <a:moveTo>
                    <a:pt x="18750" y="134270"/>
                  </a:moveTo>
                  <a:lnTo>
                    <a:pt x="18750" y="134270"/>
                  </a:lnTo>
                  <a:cubicBezTo>
                    <a:pt x="18750" y="134270"/>
                    <a:pt x="18750" y="134270"/>
                    <a:pt x="18750" y="134270"/>
                  </a:cubicBezTo>
                  <a:close/>
                  <a:moveTo>
                    <a:pt x="18750" y="134270"/>
                  </a:moveTo>
                  <a:cubicBezTo>
                    <a:pt x="18750" y="134270"/>
                    <a:pt x="18750" y="134270"/>
                    <a:pt x="18750" y="134270"/>
                  </a:cubicBezTo>
                  <a:cubicBezTo>
                    <a:pt x="18750" y="134270"/>
                    <a:pt x="18750" y="134270"/>
                    <a:pt x="18750" y="13427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926;p3">
              <a:extLst>
                <a:ext uri="{FF2B5EF4-FFF2-40B4-BE49-F238E27FC236}">
                  <a16:creationId xmlns:a16="http://schemas.microsoft.com/office/drawing/2014/main" id="{DACA8732-A327-2D3A-44AA-0FCE5DD38D7D}"/>
                </a:ext>
              </a:extLst>
            </p:cNvPr>
            <p:cNvSpPr/>
            <p:nvPr/>
          </p:nvSpPr>
          <p:spPr>
            <a:xfrm>
              <a:off x="2589355" y="5119660"/>
              <a:ext cx="238032" cy="104195"/>
            </a:xfrm>
            <a:custGeom>
              <a:avLst/>
              <a:gdLst/>
              <a:ahLst/>
              <a:cxnLst/>
              <a:rect l="l" t="t" r="r" b="b"/>
              <a:pathLst>
                <a:path w="238032" h="104195" extrusionOk="0">
                  <a:moveTo>
                    <a:pt x="9540" y="104195"/>
                  </a:moveTo>
                  <a:cubicBezTo>
                    <a:pt x="8115" y="104195"/>
                    <a:pt x="6761" y="103910"/>
                    <a:pt x="5406" y="103269"/>
                  </a:cubicBezTo>
                  <a:cubicBezTo>
                    <a:pt x="631" y="100988"/>
                    <a:pt x="-1364" y="95287"/>
                    <a:pt x="988" y="90512"/>
                  </a:cubicBezTo>
                  <a:cubicBezTo>
                    <a:pt x="27143" y="36418"/>
                    <a:pt x="94635" y="0"/>
                    <a:pt x="168897" y="0"/>
                  </a:cubicBezTo>
                  <a:cubicBezTo>
                    <a:pt x="190278" y="0"/>
                    <a:pt x="211231" y="2922"/>
                    <a:pt x="231115" y="8624"/>
                  </a:cubicBezTo>
                  <a:cubicBezTo>
                    <a:pt x="236175" y="10049"/>
                    <a:pt x="239097" y="15394"/>
                    <a:pt x="237672" y="20454"/>
                  </a:cubicBezTo>
                  <a:cubicBezTo>
                    <a:pt x="236247" y="25514"/>
                    <a:pt x="230973" y="28436"/>
                    <a:pt x="225841" y="27011"/>
                  </a:cubicBezTo>
                  <a:cubicBezTo>
                    <a:pt x="207596" y="21808"/>
                    <a:pt x="188425" y="19100"/>
                    <a:pt x="168897" y="19100"/>
                  </a:cubicBezTo>
                  <a:cubicBezTo>
                    <a:pt x="101762" y="19100"/>
                    <a:pt x="41183" y="51100"/>
                    <a:pt x="18164" y="98779"/>
                  </a:cubicBezTo>
                  <a:cubicBezTo>
                    <a:pt x="16524" y="102200"/>
                    <a:pt x="13104" y="104195"/>
                    <a:pt x="9540" y="10419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927;p3">
              <a:extLst>
                <a:ext uri="{FF2B5EF4-FFF2-40B4-BE49-F238E27FC236}">
                  <a16:creationId xmlns:a16="http://schemas.microsoft.com/office/drawing/2014/main" id="{B4B60635-25EA-CA32-A151-1EF7D63C5E7E}"/>
                </a:ext>
              </a:extLst>
            </p:cNvPr>
            <p:cNvSpPr/>
            <p:nvPr/>
          </p:nvSpPr>
          <p:spPr>
            <a:xfrm>
              <a:off x="2643290" y="5157362"/>
              <a:ext cx="184054" cy="66493"/>
            </a:xfrm>
            <a:custGeom>
              <a:avLst/>
              <a:gdLst/>
              <a:ahLst/>
              <a:cxnLst/>
              <a:rect l="l" t="t" r="r" b="b"/>
              <a:pathLst>
                <a:path w="184054" h="66493" extrusionOk="0">
                  <a:moveTo>
                    <a:pt x="9556" y="66494"/>
                  </a:moveTo>
                  <a:cubicBezTo>
                    <a:pt x="7631" y="66494"/>
                    <a:pt x="5636" y="65924"/>
                    <a:pt x="3925" y="64641"/>
                  </a:cubicBezTo>
                  <a:cubicBezTo>
                    <a:pt x="-351" y="61505"/>
                    <a:pt x="-1277" y="55590"/>
                    <a:pt x="1859" y="51313"/>
                  </a:cubicBezTo>
                  <a:cubicBezTo>
                    <a:pt x="25021" y="19670"/>
                    <a:pt x="68281" y="0"/>
                    <a:pt x="114891" y="0"/>
                  </a:cubicBezTo>
                  <a:cubicBezTo>
                    <a:pt x="137127" y="0"/>
                    <a:pt x="159078" y="4490"/>
                    <a:pt x="178320" y="12900"/>
                  </a:cubicBezTo>
                  <a:cubicBezTo>
                    <a:pt x="183167" y="15038"/>
                    <a:pt x="185376" y="20668"/>
                    <a:pt x="183238" y="25443"/>
                  </a:cubicBezTo>
                  <a:cubicBezTo>
                    <a:pt x="181100" y="30289"/>
                    <a:pt x="175470" y="32499"/>
                    <a:pt x="170695" y="30360"/>
                  </a:cubicBezTo>
                  <a:cubicBezTo>
                    <a:pt x="153804" y="22948"/>
                    <a:pt x="134490" y="19100"/>
                    <a:pt x="114891" y="19100"/>
                  </a:cubicBezTo>
                  <a:cubicBezTo>
                    <a:pt x="74268" y="19100"/>
                    <a:pt x="36852" y="35777"/>
                    <a:pt x="17253" y="62574"/>
                  </a:cubicBezTo>
                  <a:cubicBezTo>
                    <a:pt x="15400" y="65139"/>
                    <a:pt x="12478" y="66494"/>
                    <a:pt x="9556" y="6649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928;p3">
              <a:extLst>
                <a:ext uri="{FF2B5EF4-FFF2-40B4-BE49-F238E27FC236}">
                  <a16:creationId xmlns:a16="http://schemas.microsoft.com/office/drawing/2014/main" id="{D3574CAB-C1DB-E9D3-2B04-EA776E5DF85D}"/>
                </a:ext>
              </a:extLst>
            </p:cNvPr>
            <p:cNvSpPr/>
            <p:nvPr/>
          </p:nvSpPr>
          <p:spPr>
            <a:xfrm>
              <a:off x="2412666" y="4714321"/>
              <a:ext cx="413527" cy="190677"/>
            </a:xfrm>
            <a:custGeom>
              <a:avLst/>
              <a:gdLst/>
              <a:ahLst/>
              <a:cxnLst/>
              <a:rect l="l" t="t" r="r" b="b"/>
              <a:pathLst>
                <a:path w="413527" h="190677" extrusionOk="0">
                  <a:moveTo>
                    <a:pt x="397756" y="190677"/>
                  </a:moveTo>
                  <a:lnTo>
                    <a:pt x="9554" y="190677"/>
                  </a:lnTo>
                  <a:cubicBezTo>
                    <a:pt x="4351" y="190677"/>
                    <a:pt x="75" y="186473"/>
                    <a:pt x="3" y="181270"/>
                  </a:cubicBezTo>
                  <a:cubicBezTo>
                    <a:pt x="-68" y="175568"/>
                    <a:pt x="716" y="146277"/>
                    <a:pt x="24876" y="125894"/>
                  </a:cubicBezTo>
                  <a:cubicBezTo>
                    <a:pt x="43549" y="110215"/>
                    <a:pt x="65001" y="109003"/>
                    <a:pt x="78969" y="110428"/>
                  </a:cubicBezTo>
                  <a:cubicBezTo>
                    <a:pt x="74194" y="62322"/>
                    <a:pt x="104270" y="15070"/>
                    <a:pt x="149953" y="2955"/>
                  </a:cubicBezTo>
                  <a:cubicBezTo>
                    <a:pt x="175539" y="-3816"/>
                    <a:pt x="203619" y="1173"/>
                    <a:pt x="226995" y="16639"/>
                  </a:cubicBezTo>
                  <a:cubicBezTo>
                    <a:pt x="247093" y="29894"/>
                    <a:pt x="261774" y="49707"/>
                    <a:pt x="268759" y="72371"/>
                  </a:cubicBezTo>
                  <a:cubicBezTo>
                    <a:pt x="302540" y="49921"/>
                    <a:pt x="347653" y="50634"/>
                    <a:pt x="379226" y="75863"/>
                  </a:cubicBezTo>
                  <a:cubicBezTo>
                    <a:pt x="410940" y="101163"/>
                    <a:pt x="422129" y="145849"/>
                    <a:pt x="406593" y="184691"/>
                  </a:cubicBezTo>
                  <a:cubicBezTo>
                    <a:pt x="405167" y="188325"/>
                    <a:pt x="401604" y="190677"/>
                    <a:pt x="397756" y="190677"/>
                  </a:cubicBezTo>
                  <a:close/>
                  <a:moveTo>
                    <a:pt x="19888" y="171577"/>
                  </a:moveTo>
                  <a:lnTo>
                    <a:pt x="390985" y="171577"/>
                  </a:lnTo>
                  <a:cubicBezTo>
                    <a:pt x="400107" y="142072"/>
                    <a:pt x="390842" y="109573"/>
                    <a:pt x="367324" y="90829"/>
                  </a:cubicBezTo>
                  <a:cubicBezTo>
                    <a:pt x="338959" y="68237"/>
                    <a:pt x="296839" y="70518"/>
                    <a:pt x="269258" y="96246"/>
                  </a:cubicBezTo>
                  <a:cubicBezTo>
                    <a:pt x="266692" y="98669"/>
                    <a:pt x="262915" y="99453"/>
                    <a:pt x="259565" y="98242"/>
                  </a:cubicBezTo>
                  <a:cubicBezTo>
                    <a:pt x="256215" y="97101"/>
                    <a:pt x="253792" y="94108"/>
                    <a:pt x="253293" y="90616"/>
                  </a:cubicBezTo>
                  <a:cubicBezTo>
                    <a:pt x="249872" y="66954"/>
                    <a:pt x="236403" y="45859"/>
                    <a:pt x="216376" y="32603"/>
                  </a:cubicBezTo>
                  <a:cubicBezTo>
                    <a:pt x="197490" y="20131"/>
                    <a:pt x="175040" y="16068"/>
                    <a:pt x="154728" y="21485"/>
                  </a:cubicBezTo>
                  <a:cubicBezTo>
                    <a:pt x="114390" y="32175"/>
                    <a:pt x="89232" y="77359"/>
                    <a:pt x="99851" y="120192"/>
                  </a:cubicBezTo>
                  <a:cubicBezTo>
                    <a:pt x="100707" y="123613"/>
                    <a:pt x="99638" y="127177"/>
                    <a:pt x="97072" y="129528"/>
                  </a:cubicBezTo>
                  <a:cubicBezTo>
                    <a:pt x="94506" y="131880"/>
                    <a:pt x="90871" y="132664"/>
                    <a:pt x="87522" y="131524"/>
                  </a:cubicBezTo>
                  <a:cubicBezTo>
                    <a:pt x="87237" y="131453"/>
                    <a:pt x="58872" y="122188"/>
                    <a:pt x="37063" y="140504"/>
                  </a:cubicBezTo>
                  <a:cubicBezTo>
                    <a:pt x="25518" y="150268"/>
                    <a:pt x="21313" y="162882"/>
                    <a:pt x="19745" y="17157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929;p3">
              <a:extLst>
                <a:ext uri="{FF2B5EF4-FFF2-40B4-BE49-F238E27FC236}">
                  <a16:creationId xmlns:a16="http://schemas.microsoft.com/office/drawing/2014/main" id="{8E81CBFC-21A4-5FE4-47E1-331C1996CD3F}"/>
                </a:ext>
              </a:extLst>
            </p:cNvPr>
            <p:cNvSpPr/>
            <p:nvPr/>
          </p:nvSpPr>
          <p:spPr>
            <a:xfrm>
              <a:off x="2757313" y="4914749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930;p3">
              <a:extLst>
                <a:ext uri="{FF2B5EF4-FFF2-40B4-BE49-F238E27FC236}">
                  <a16:creationId xmlns:a16="http://schemas.microsoft.com/office/drawing/2014/main" id="{0F665ED1-F4B5-52A0-4AF7-803A0B9B5356}"/>
                </a:ext>
              </a:extLst>
            </p:cNvPr>
            <p:cNvSpPr/>
            <p:nvPr/>
          </p:nvSpPr>
          <p:spPr>
            <a:xfrm>
              <a:off x="2696663" y="4970481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931;p3">
              <a:extLst>
                <a:ext uri="{FF2B5EF4-FFF2-40B4-BE49-F238E27FC236}">
                  <a16:creationId xmlns:a16="http://schemas.microsoft.com/office/drawing/2014/main" id="{073F8A57-AC23-BEA3-9AE2-82BAF4031DE5}"/>
                </a:ext>
              </a:extLst>
            </p:cNvPr>
            <p:cNvSpPr/>
            <p:nvPr/>
          </p:nvSpPr>
          <p:spPr>
            <a:xfrm>
              <a:off x="2757313" y="4970481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932;p3">
              <a:extLst>
                <a:ext uri="{FF2B5EF4-FFF2-40B4-BE49-F238E27FC236}">
                  <a16:creationId xmlns:a16="http://schemas.microsoft.com/office/drawing/2014/main" id="{45859C90-F242-2B6D-B2AD-EE05A7C2078F}"/>
                </a:ext>
              </a:extLst>
            </p:cNvPr>
            <p:cNvSpPr/>
            <p:nvPr/>
          </p:nvSpPr>
          <p:spPr>
            <a:xfrm>
              <a:off x="2702507" y="5026214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933;p3">
              <a:extLst>
                <a:ext uri="{FF2B5EF4-FFF2-40B4-BE49-F238E27FC236}">
                  <a16:creationId xmlns:a16="http://schemas.microsoft.com/office/drawing/2014/main" id="{7C6CA76A-9A0F-A357-EE00-A8A111593581}"/>
                </a:ext>
              </a:extLst>
            </p:cNvPr>
            <p:cNvSpPr/>
            <p:nvPr/>
          </p:nvSpPr>
          <p:spPr>
            <a:xfrm>
              <a:off x="2769001" y="5026214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934;p3">
              <a:extLst>
                <a:ext uri="{FF2B5EF4-FFF2-40B4-BE49-F238E27FC236}">
                  <a16:creationId xmlns:a16="http://schemas.microsoft.com/office/drawing/2014/main" id="{3EB4C25E-FC85-2589-906F-BC8E8936E90C}"/>
                </a:ext>
              </a:extLst>
            </p:cNvPr>
            <p:cNvSpPr/>
            <p:nvPr/>
          </p:nvSpPr>
          <p:spPr>
            <a:xfrm>
              <a:off x="2684048" y="4914749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935;p3">
              <a:extLst>
                <a:ext uri="{FF2B5EF4-FFF2-40B4-BE49-F238E27FC236}">
                  <a16:creationId xmlns:a16="http://schemas.microsoft.com/office/drawing/2014/main" id="{0C5BAD58-5016-6611-ADA1-E98E3E31665B}"/>
                </a:ext>
              </a:extLst>
            </p:cNvPr>
            <p:cNvSpPr/>
            <p:nvPr/>
          </p:nvSpPr>
          <p:spPr>
            <a:xfrm>
              <a:off x="2623399" y="4970481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936;p3">
              <a:extLst>
                <a:ext uri="{FF2B5EF4-FFF2-40B4-BE49-F238E27FC236}">
                  <a16:creationId xmlns:a16="http://schemas.microsoft.com/office/drawing/2014/main" id="{7536B652-96E3-C0D1-36A0-590AFC714692}"/>
                </a:ext>
              </a:extLst>
            </p:cNvPr>
            <p:cNvSpPr/>
            <p:nvPr/>
          </p:nvSpPr>
          <p:spPr>
            <a:xfrm>
              <a:off x="2629243" y="5026214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8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937;p3">
              <a:extLst>
                <a:ext uri="{FF2B5EF4-FFF2-40B4-BE49-F238E27FC236}">
                  <a16:creationId xmlns:a16="http://schemas.microsoft.com/office/drawing/2014/main" id="{235063F9-C730-F00F-DBC5-ECDA8D36A85D}"/>
                </a:ext>
              </a:extLst>
            </p:cNvPr>
            <p:cNvSpPr/>
            <p:nvPr/>
          </p:nvSpPr>
          <p:spPr>
            <a:xfrm>
              <a:off x="2610784" y="4914749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938;p3">
              <a:extLst>
                <a:ext uri="{FF2B5EF4-FFF2-40B4-BE49-F238E27FC236}">
                  <a16:creationId xmlns:a16="http://schemas.microsoft.com/office/drawing/2014/main" id="{AF579253-273F-3392-9718-69113AF1CC8E}"/>
                </a:ext>
              </a:extLst>
            </p:cNvPr>
            <p:cNvSpPr/>
            <p:nvPr/>
          </p:nvSpPr>
          <p:spPr>
            <a:xfrm>
              <a:off x="2550134" y="4970481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939;p3">
              <a:extLst>
                <a:ext uri="{FF2B5EF4-FFF2-40B4-BE49-F238E27FC236}">
                  <a16:creationId xmlns:a16="http://schemas.microsoft.com/office/drawing/2014/main" id="{41B4DD88-B97A-614E-F1C4-3C254A102033}"/>
                </a:ext>
              </a:extLst>
            </p:cNvPr>
            <p:cNvSpPr/>
            <p:nvPr/>
          </p:nvSpPr>
          <p:spPr>
            <a:xfrm>
              <a:off x="2556049" y="5026214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940;p3">
              <a:extLst>
                <a:ext uri="{FF2B5EF4-FFF2-40B4-BE49-F238E27FC236}">
                  <a16:creationId xmlns:a16="http://schemas.microsoft.com/office/drawing/2014/main" id="{E8A22FB4-2C5D-841F-5015-2841A0C0C320}"/>
                </a:ext>
              </a:extLst>
            </p:cNvPr>
            <p:cNvSpPr/>
            <p:nvPr/>
          </p:nvSpPr>
          <p:spPr>
            <a:xfrm>
              <a:off x="2537520" y="4914749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941;p3">
              <a:extLst>
                <a:ext uri="{FF2B5EF4-FFF2-40B4-BE49-F238E27FC236}">
                  <a16:creationId xmlns:a16="http://schemas.microsoft.com/office/drawing/2014/main" id="{EBCBDA62-7684-B1CA-5B4F-C97BE6EA85B8}"/>
                </a:ext>
              </a:extLst>
            </p:cNvPr>
            <p:cNvSpPr/>
            <p:nvPr/>
          </p:nvSpPr>
          <p:spPr>
            <a:xfrm>
              <a:off x="2476870" y="4970481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942;p3">
              <a:extLst>
                <a:ext uri="{FF2B5EF4-FFF2-40B4-BE49-F238E27FC236}">
                  <a16:creationId xmlns:a16="http://schemas.microsoft.com/office/drawing/2014/main" id="{6B461CF2-C858-F983-E07B-4BC0D6E8CDE0}"/>
                </a:ext>
              </a:extLst>
            </p:cNvPr>
            <p:cNvSpPr/>
            <p:nvPr/>
          </p:nvSpPr>
          <p:spPr>
            <a:xfrm>
              <a:off x="2482785" y="5026214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943;p3">
              <a:extLst>
                <a:ext uri="{FF2B5EF4-FFF2-40B4-BE49-F238E27FC236}">
                  <a16:creationId xmlns:a16="http://schemas.microsoft.com/office/drawing/2014/main" id="{D3EF3ED8-5322-56EF-D951-6D736D739B48}"/>
                </a:ext>
              </a:extLst>
            </p:cNvPr>
            <p:cNvSpPr/>
            <p:nvPr/>
          </p:nvSpPr>
          <p:spPr>
            <a:xfrm>
              <a:off x="2464255" y="4914749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944;p3">
              <a:extLst>
                <a:ext uri="{FF2B5EF4-FFF2-40B4-BE49-F238E27FC236}">
                  <a16:creationId xmlns:a16="http://schemas.microsoft.com/office/drawing/2014/main" id="{3AA3F31D-4DD0-3B77-2ECA-91843EDC27A1}"/>
                </a:ext>
              </a:extLst>
            </p:cNvPr>
            <p:cNvSpPr/>
            <p:nvPr/>
          </p:nvSpPr>
          <p:spPr>
            <a:xfrm>
              <a:off x="2403676" y="4970481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7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945;p3">
              <a:extLst>
                <a:ext uri="{FF2B5EF4-FFF2-40B4-BE49-F238E27FC236}">
                  <a16:creationId xmlns:a16="http://schemas.microsoft.com/office/drawing/2014/main" id="{AEDCDC2E-F658-47D2-6D90-A1D4649CB5CE}"/>
                </a:ext>
              </a:extLst>
            </p:cNvPr>
            <p:cNvSpPr/>
            <p:nvPr/>
          </p:nvSpPr>
          <p:spPr>
            <a:xfrm>
              <a:off x="2409521" y="5026214"/>
              <a:ext cx="30743" cy="41135"/>
            </a:xfrm>
            <a:custGeom>
              <a:avLst/>
              <a:gdLst/>
              <a:ahLst/>
              <a:cxnLst/>
              <a:rect l="l" t="t" r="r" b="b"/>
              <a:pathLst>
                <a:path w="30743" h="41135" extrusionOk="0">
                  <a:moveTo>
                    <a:pt x="9563" y="41135"/>
                  </a:moveTo>
                  <a:cubicBezTo>
                    <a:pt x="8066" y="41135"/>
                    <a:pt x="6499" y="40779"/>
                    <a:pt x="5073" y="39995"/>
                  </a:cubicBezTo>
                  <a:cubicBezTo>
                    <a:pt x="441" y="37501"/>
                    <a:pt x="-1341" y="31728"/>
                    <a:pt x="1082" y="27095"/>
                  </a:cubicBezTo>
                  <a:lnTo>
                    <a:pt x="12770" y="5073"/>
                  </a:lnTo>
                  <a:cubicBezTo>
                    <a:pt x="15265" y="441"/>
                    <a:pt x="21037" y="-1341"/>
                    <a:pt x="25670" y="1082"/>
                  </a:cubicBezTo>
                  <a:cubicBezTo>
                    <a:pt x="30302" y="3577"/>
                    <a:pt x="32084" y="9349"/>
                    <a:pt x="29661" y="13982"/>
                  </a:cubicBezTo>
                  <a:lnTo>
                    <a:pt x="17973" y="36004"/>
                  </a:lnTo>
                  <a:cubicBezTo>
                    <a:pt x="16262" y="39211"/>
                    <a:pt x="12984" y="41064"/>
                    <a:pt x="9563" y="4106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946;p3">
            <a:extLst>
              <a:ext uri="{FF2B5EF4-FFF2-40B4-BE49-F238E27FC236}">
                <a16:creationId xmlns:a16="http://schemas.microsoft.com/office/drawing/2014/main" id="{7FB8D8A7-81C6-6C3C-74D7-9F88309235C9}"/>
              </a:ext>
            </a:extLst>
          </p:cNvPr>
          <p:cNvGrpSpPr/>
          <p:nvPr/>
        </p:nvGrpSpPr>
        <p:grpSpPr>
          <a:xfrm>
            <a:off x="9840828" y="2491347"/>
            <a:ext cx="387526" cy="325644"/>
            <a:chOff x="10323390" y="2099814"/>
            <a:chExt cx="528426" cy="444044"/>
          </a:xfrm>
        </p:grpSpPr>
        <p:sp>
          <p:nvSpPr>
            <p:cNvPr id="311" name="Google Shape;947;p3">
              <a:extLst>
                <a:ext uri="{FF2B5EF4-FFF2-40B4-BE49-F238E27FC236}">
                  <a16:creationId xmlns:a16="http://schemas.microsoft.com/office/drawing/2014/main" id="{C110A584-B780-DB03-D0CA-22CD69D663CF}"/>
                </a:ext>
              </a:extLst>
            </p:cNvPr>
            <p:cNvSpPr/>
            <p:nvPr/>
          </p:nvSpPr>
          <p:spPr>
            <a:xfrm>
              <a:off x="10342762" y="2099814"/>
              <a:ext cx="509054" cy="232090"/>
            </a:xfrm>
            <a:custGeom>
              <a:avLst/>
              <a:gdLst/>
              <a:ahLst/>
              <a:cxnLst/>
              <a:rect l="l" t="t" r="r" b="b"/>
              <a:pathLst>
                <a:path w="509054" h="232090" extrusionOk="0">
                  <a:moveTo>
                    <a:pt x="491687" y="232090"/>
                  </a:moveTo>
                  <a:lnTo>
                    <a:pt x="9553" y="232090"/>
                  </a:lnTo>
                  <a:cubicBezTo>
                    <a:pt x="4350" y="232090"/>
                    <a:pt x="74" y="227886"/>
                    <a:pt x="3" y="222683"/>
                  </a:cubicBezTo>
                  <a:cubicBezTo>
                    <a:pt x="-68" y="215841"/>
                    <a:pt x="858" y="180349"/>
                    <a:pt x="30150" y="155761"/>
                  </a:cubicBezTo>
                  <a:cubicBezTo>
                    <a:pt x="53953" y="135664"/>
                    <a:pt x="81677" y="135236"/>
                    <a:pt x="98425" y="137445"/>
                  </a:cubicBezTo>
                  <a:cubicBezTo>
                    <a:pt x="91084" y="77793"/>
                    <a:pt x="128002" y="18569"/>
                    <a:pt x="184518" y="3602"/>
                  </a:cubicBezTo>
                  <a:cubicBezTo>
                    <a:pt x="215662" y="-4665"/>
                    <a:pt x="249872" y="1464"/>
                    <a:pt x="278379" y="20279"/>
                  </a:cubicBezTo>
                  <a:cubicBezTo>
                    <a:pt x="303751" y="37027"/>
                    <a:pt x="322067" y="62328"/>
                    <a:pt x="330192" y="91192"/>
                  </a:cubicBezTo>
                  <a:cubicBezTo>
                    <a:pt x="371599" y="62043"/>
                    <a:pt x="427973" y="62328"/>
                    <a:pt x="467313" y="93615"/>
                  </a:cubicBezTo>
                  <a:cubicBezTo>
                    <a:pt x="505870" y="124332"/>
                    <a:pt x="519553" y="178853"/>
                    <a:pt x="500596" y="226104"/>
                  </a:cubicBezTo>
                  <a:cubicBezTo>
                    <a:pt x="499170" y="229739"/>
                    <a:pt x="495607" y="232090"/>
                    <a:pt x="491759" y="232090"/>
                  </a:cubicBezTo>
                  <a:close/>
                  <a:moveTo>
                    <a:pt x="19744" y="212990"/>
                  </a:moveTo>
                  <a:lnTo>
                    <a:pt x="484988" y="212990"/>
                  </a:lnTo>
                  <a:cubicBezTo>
                    <a:pt x="497460" y="175004"/>
                    <a:pt x="485772" y="132813"/>
                    <a:pt x="455340" y="108581"/>
                  </a:cubicBezTo>
                  <a:cubicBezTo>
                    <a:pt x="419207" y="79789"/>
                    <a:pt x="365612" y="82711"/>
                    <a:pt x="330548" y="115352"/>
                  </a:cubicBezTo>
                  <a:cubicBezTo>
                    <a:pt x="327982" y="117775"/>
                    <a:pt x="324205" y="118559"/>
                    <a:pt x="320855" y="117347"/>
                  </a:cubicBezTo>
                  <a:cubicBezTo>
                    <a:pt x="317506" y="116136"/>
                    <a:pt x="315083" y="113214"/>
                    <a:pt x="314583" y="109722"/>
                  </a:cubicBezTo>
                  <a:cubicBezTo>
                    <a:pt x="310236" y="79717"/>
                    <a:pt x="293132" y="52849"/>
                    <a:pt x="267760" y="36101"/>
                  </a:cubicBezTo>
                  <a:cubicBezTo>
                    <a:pt x="243742" y="20279"/>
                    <a:pt x="215164" y="15077"/>
                    <a:pt x="189293" y="21990"/>
                  </a:cubicBezTo>
                  <a:cubicBezTo>
                    <a:pt x="137980" y="35602"/>
                    <a:pt x="106051" y="92973"/>
                    <a:pt x="119520" y="147352"/>
                  </a:cubicBezTo>
                  <a:cubicBezTo>
                    <a:pt x="120376" y="150701"/>
                    <a:pt x="119307" y="154336"/>
                    <a:pt x="116742" y="156688"/>
                  </a:cubicBezTo>
                  <a:cubicBezTo>
                    <a:pt x="114175" y="159040"/>
                    <a:pt x="110540" y="159824"/>
                    <a:pt x="107191" y="158683"/>
                  </a:cubicBezTo>
                  <a:cubicBezTo>
                    <a:pt x="105695" y="158185"/>
                    <a:pt x="70417" y="146639"/>
                    <a:pt x="42336" y="170300"/>
                  </a:cubicBezTo>
                  <a:cubicBezTo>
                    <a:pt x="26230" y="183913"/>
                    <a:pt x="21170" y="201801"/>
                    <a:pt x="19672" y="21299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948;p3">
              <a:extLst>
                <a:ext uri="{FF2B5EF4-FFF2-40B4-BE49-F238E27FC236}">
                  <a16:creationId xmlns:a16="http://schemas.microsoft.com/office/drawing/2014/main" id="{F42F6474-D645-0AF1-16D9-71224A6508AA}"/>
                </a:ext>
              </a:extLst>
            </p:cNvPr>
            <p:cNvSpPr/>
            <p:nvPr/>
          </p:nvSpPr>
          <p:spPr>
            <a:xfrm>
              <a:off x="10750125" y="2358997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6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1" y="5049"/>
                  </a:lnTo>
                  <a:cubicBezTo>
                    <a:pt x="18115" y="417"/>
                    <a:pt x="23888" y="-1365"/>
                    <a:pt x="28520" y="1129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3" y="41397"/>
                  </a:lnTo>
                  <a:cubicBezTo>
                    <a:pt x="16262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949;p3">
              <a:extLst>
                <a:ext uri="{FF2B5EF4-FFF2-40B4-BE49-F238E27FC236}">
                  <a16:creationId xmlns:a16="http://schemas.microsoft.com/office/drawing/2014/main" id="{CC32B292-BC58-2B4E-E1D9-4E66420AEFF7}"/>
                </a:ext>
              </a:extLst>
            </p:cNvPr>
            <p:cNvSpPr/>
            <p:nvPr/>
          </p:nvSpPr>
          <p:spPr>
            <a:xfrm>
              <a:off x="10674793" y="2428199"/>
              <a:ext cx="33594" cy="46456"/>
            </a:xfrm>
            <a:custGeom>
              <a:avLst/>
              <a:gdLst/>
              <a:ahLst/>
              <a:cxnLst/>
              <a:rect l="l" t="t" r="r" b="b"/>
              <a:pathLst>
                <a:path w="33594" h="46456" extrusionOk="0">
                  <a:moveTo>
                    <a:pt x="9563" y="46457"/>
                  </a:moveTo>
                  <a:cubicBezTo>
                    <a:pt x="8067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3" y="32417"/>
                  </a:cubicBezTo>
                  <a:lnTo>
                    <a:pt x="15621" y="5049"/>
                  </a:lnTo>
                  <a:cubicBezTo>
                    <a:pt x="18116" y="417"/>
                    <a:pt x="23888" y="-1365"/>
                    <a:pt x="28521" y="1130"/>
                  </a:cubicBezTo>
                  <a:cubicBezTo>
                    <a:pt x="33154" y="3624"/>
                    <a:pt x="34935" y="9397"/>
                    <a:pt x="32512" y="14029"/>
                  </a:cubicBezTo>
                  <a:lnTo>
                    <a:pt x="17973" y="41396"/>
                  </a:lnTo>
                  <a:cubicBezTo>
                    <a:pt x="16263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950;p3">
              <a:extLst>
                <a:ext uri="{FF2B5EF4-FFF2-40B4-BE49-F238E27FC236}">
                  <a16:creationId xmlns:a16="http://schemas.microsoft.com/office/drawing/2014/main" id="{694C5244-0ED9-0A3F-88B4-BBD1FE848BD5}"/>
                </a:ext>
              </a:extLst>
            </p:cNvPr>
            <p:cNvSpPr/>
            <p:nvPr/>
          </p:nvSpPr>
          <p:spPr>
            <a:xfrm>
              <a:off x="10760458" y="2428199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7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1" y="5049"/>
                  </a:lnTo>
                  <a:cubicBezTo>
                    <a:pt x="18115" y="417"/>
                    <a:pt x="23889" y="-1365"/>
                    <a:pt x="28521" y="1130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4" y="41396"/>
                  </a:lnTo>
                  <a:cubicBezTo>
                    <a:pt x="16262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951;p3">
              <a:extLst>
                <a:ext uri="{FF2B5EF4-FFF2-40B4-BE49-F238E27FC236}">
                  <a16:creationId xmlns:a16="http://schemas.microsoft.com/office/drawing/2014/main" id="{80018D4B-9EAE-D1A7-5B37-DCB1291FDC07}"/>
                </a:ext>
              </a:extLst>
            </p:cNvPr>
            <p:cNvSpPr/>
            <p:nvPr/>
          </p:nvSpPr>
          <p:spPr>
            <a:xfrm>
              <a:off x="10682158" y="2497378"/>
              <a:ext cx="33617" cy="46480"/>
            </a:xfrm>
            <a:custGeom>
              <a:avLst/>
              <a:gdLst/>
              <a:ahLst/>
              <a:cxnLst/>
              <a:rect l="l" t="t" r="r" b="b"/>
              <a:pathLst>
                <a:path w="33617" h="46480" extrusionOk="0">
                  <a:moveTo>
                    <a:pt x="9540" y="46481"/>
                  </a:moveTo>
                  <a:cubicBezTo>
                    <a:pt x="8043" y="46481"/>
                    <a:pt x="6475" y="46124"/>
                    <a:pt x="5050" y="45340"/>
                  </a:cubicBezTo>
                  <a:cubicBezTo>
                    <a:pt x="417" y="42846"/>
                    <a:pt x="-1365" y="37073"/>
                    <a:pt x="1129" y="32441"/>
                  </a:cubicBezTo>
                  <a:lnTo>
                    <a:pt x="15669" y="5073"/>
                  </a:lnTo>
                  <a:cubicBezTo>
                    <a:pt x="18163" y="441"/>
                    <a:pt x="23936" y="-1341"/>
                    <a:pt x="28569" y="1082"/>
                  </a:cubicBezTo>
                  <a:cubicBezTo>
                    <a:pt x="33200" y="3577"/>
                    <a:pt x="34982" y="9349"/>
                    <a:pt x="32488" y="13982"/>
                  </a:cubicBezTo>
                  <a:lnTo>
                    <a:pt x="17949" y="41349"/>
                  </a:lnTo>
                  <a:cubicBezTo>
                    <a:pt x="16238" y="44556"/>
                    <a:pt x="12960" y="46409"/>
                    <a:pt x="9540" y="46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952;p3">
              <a:extLst>
                <a:ext uri="{FF2B5EF4-FFF2-40B4-BE49-F238E27FC236}">
                  <a16:creationId xmlns:a16="http://schemas.microsoft.com/office/drawing/2014/main" id="{445F22AB-EC1C-1EC4-EC35-56C6C96AC712}"/>
                </a:ext>
              </a:extLst>
            </p:cNvPr>
            <p:cNvSpPr/>
            <p:nvPr/>
          </p:nvSpPr>
          <p:spPr>
            <a:xfrm>
              <a:off x="10774950" y="2497378"/>
              <a:ext cx="33617" cy="46480"/>
            </a:xfrm>
            <a:custGeom>
              <a:avLst/>
              <a:gdLst/>
              <a:ahLst/>
              <a:cxnLst/>
              <a:rect l="l" t="t" r="r" b="b"/>
              <a:pathLst>
                <a:path w="33617" h="46480" extrusionOk="0">
                  <a:moveTo>
                    <a:pt x="9540" y="46481"/>
                  </a:moveTo>
                  <a:cubicBezTo>
                    <a:pt x="8042" y="46481"/>
                    <a:pt x="6475" y="46124"/>
                    <a:pt x="5050" y="45340"/>
                  </a:cubicBezTo>
                  <a:cubicBezTo>
                    <a:pt x="417" y="42846"/>
                    <a:pt x="-1365" y="37073"/>
                    <a:pt x="1129" y="32441"/>
                  </a:cubicBezTo>
                  <a:lnTo>
                    <a:pt x="15669" y="5073"/>
                  </a:lnTo>
                  <a:cubicBezTo>
                    <a:pt x="18163" y="441"/>
                    <a:pt x="23936" y="-1341"/>
                    <a:pt x="28568" y="1082"/>
                  </a:cubicBezTo>
                  <a:cubicBezTo>
                    <a:pt x="33200" y="3577"/>
                    <a:pt x="34982" y="9349"/>
                    <a:pt x="32488" y="13982"/>
                  </a:cubicBezTo>
                  <a:lnTo>
                    <a:pt x="17949" y="41349"/>
                  </a:lnTo>
                  <a:cubicBezTo>
                    <a:pt x="16238" y="44556"/>
                    <a:pt x="12960" y="46409"/>
                    <a:pt x="9540" y="46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953;p3">
              <a:extLst>
                <a:ext uri="{FF2B5EF4-FFF2-40B4-BE49-F238E27FC236}">
                  <a16:creationId xmlns:a16="http://schemas.microsoft.com/office/drawing/2014/main" id="{63D7E6C4-2B69-3A4F-8AD1-FBC0A16BD7CF}"/>
                </a:ext>
              </a:extLst>
            </p:cNvPr>
            <p:cNvSpPr/>
            <p:nvPr/>
          </p:nvSpPr>
          <p:spPr>
            <a:xfrm>
              <a:off x="10659114" y="2358997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6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1" y="5049"/>
                  </a:lnTo>
                  <a:cubicBezTo>
                    <a:pt x="18115" y="417"/>
                    <a:pt x="23889" y="-1365"/>
                    <a:pt x="28520" y="1129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3" y="41397"/>
                  </a:lnTo>
                  <a:cubicBezTo>
                    <a:pt x="16262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954;p3">
              <a:extLst>
                <a:ext uri="{FF2B5EF4-FFF2-40B4-BE49-F238E27FC236}">
                  <a16:creationId xmlns:a16="http://schemas.microsoft.com/office/drawing/2014/main" id="{2543CF39-235A-31D6-21DF-606C1B6D5E76}"/>
                </a:ext>
              </a:extLst>
            </p:cNvPr>
            <p:cNvSpPr/>
            <p:nvPr/>
          </p:nvSpPr>
          <p:spPr>
            <a:xfrm>
              <a:off x="10583854" y="2428199"/>
              <a:ext cx="33594" cy="46456"/>
            </a:xfrm>
            <a:custGeom>
              <a:avLst/>
              <a:gdLst/>
              <a:ahLst/>
              <a:cxnLst/>
              <a:rect l="l" t="t" r="r" b="b"/>
              <a:pathLst>
                <a:path w="33594" h="46456" extrusionOk="0">
                  <a:moveTo>
                    <a:pt x="9563" y="46457"/>
                  </a:moveTo>
                  <a:cubicBezTo>
                    <a:pt x="8067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3" y="32417"/>
                  </a:cubicBezTo>
                  <a:lnTo>
                    <a:pt x="15621" y="5049"/>
                  </a:lnTo>
                  <a:cubicBezTo>
                    <a:pt x="18116" y="417"/>
                    <a:pt x="23888" y="-1365"/>
                    <a:pt x="28521" y="1130"/>
                  </a:cubicBezTo>
                  <a:cubicBezTo>
                    <a:pt x="33154" y="3624"/>
                    <a:pt x="34935" y="9397"/>
                    <a:pt x="32512" y="14029"/>
                  </a:cubicBezTo>
                  <a:lnTo>
                    <a:pt x="17973" y="41396"/>
                  </a:lnTo>
                  <a:cubicBezTo>
                    <a:pt x="16263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955;p3">
              <a:extLst>
                <a:ext uri="{FF2B5EF4-FFF2-40B4-BE49-F238E27FC236}">
                  <a16:creationId xmlns:a16="http://schemas.microsoft.com/office/drawing/2014/main" id="{CF3DB056-DAF9-358D-0836-98138EEAFCC4}"/>
                </a:ext>
              </a:extLst>
            </p:cNvPr>
            <p:cNvSpPr/>
            <p:nvPr/>
          </p:nvSpPr>
          <p:spPr>
            <a:xfrm>
              <a:off x="10591147" y="2497378"/>
              <a:ext cx="33617" cy="46480"/>
            </a:xfrm>
            <a:custGeom>
              <a:avLst/>
              <a:gdLst/>
              <a:ahLst/>
              <a:cxnLst/>
              <a:rect l="l" t="t" r="r" b="b"/>
              <a:pathLst>
                <a:path w="33617" h="46480" extrusionOk="0">
                  <a:moveTo>
                    <a:pt x="9540" y="46481"/>
                  </a:moveTo>
                  <a:cubicBezTo>
                    <a:pt x="8043" y="46481"/>
                    <a:pt x="6475" y="46124"/>
                    <a:pt x="5050" y="45340"/>
                  </a:cubicBezTo>
                  <a:cubicBezTo>
                    <a:pt x="417" y="42846"/>
                    <a:pt x="-1365" y="37073"/>
                    <a:pt x="1129" y="32441"/>
                  </a:cubicBezTo>
                  <a:lnTo>
                    <a:pt x="15669" y="5073"/>
                  </a:lnTo>
                  <a:cubicBezTo>
                    <a:pt x="18163" y="441"/>
                    <a:pt x="23936" y="-1341"/>
                    <a:pt x="28569" y="1082"/>
                  </a:cubicBezTo>
                  <a:cubicBezTo>
                    <a:pt x="33200" y="3577"/>
                    <a:pt x="34982" y="9349"/>
                    <a:pt x="32488" y="13982"/>
                  </a:cubicBezTo>
                  <a:lnTo>
                    <a:pt x="17950" y="41349"/>
                  </a:lnTo>
                  <a:cubicBezTo>
                    <a:pt x="16239" y="44556"/>
                    <a:pt x="12960" y="46409"/>
                    <a:pt x="9540" y="46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956;p3">
              <a:extLst>
                <a:ext uri="{FF2B5EF4-FFF2-40B4-BE49-F238E27FC236}">
                  <a16:creationId xmlns:a16="http://schemas.microsoft.com/office/drawing/2014/main" id="{9BD49061-F624-F6AE-CACD-34AE43C38583}"/>
                </a:ext>
              </a:extLst>
            </p:cNvPr>
            <p:cNvSpPr/>
            <p:nvPr/>
          </p:nvSpPr>
          <p:spPr>
            <a:xfrm>
              <a:off x="10568175" y="2358997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6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1" y="5049"/>
                  </a:lnTo>
                  <a:cubicBezTo>
                    <a:pt x="18115" y="417"/>
                    <a:pt x="23889" y="-1365"/>
                    <a:pt x="28521" y="1129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3" y="41397"/>
                  </a:lnTo>
                  <a:cubicBezTo>
                    <a:pt x="16262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957;p3">
              <a:extLst>
                <a:ext uri="{FF2B5EF4-FFF2-40B4-BE49-F238E27FC236}">
                  <a16:creationId xmlns:a16="http://schemas.microsoft.com/office/drawing/2014/main" id="{484DA146-B6B9-8003-35C2-EC4C6D1F3AF7}"/>
                </a:ext>
              </a:extLst>
            </p:cNvPr>
            <p:cNvSpPr/>
            <p:nvPr/>
          </p:nvSpPr>
          <p:spPr>
            <a:xfrm>
              <a:off x="10492915" y="2428199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6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0" y="5049"/>
                  </a:lnTo>
                  <a:cubicBezTo>
                    <a:pt x="18115" y="417"/>
                    <a:pt x="23888" y="-1365"/>
                    <a:pt x="28520" y="1130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3" y="41396"/>
                  </a:lnTo>
                  <a:cubicBezTo>
                    <a:pt x="16262" y="44604"/>
                    <a:pt x="12983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958;p3">
              <a:extLst>
                <a:ext uri="{FF2B5EF4-FFF2-40B4-BE49-F238E27FC236}">
                  <a16:creationId xmlns:a16="http://schemas.microsoft.com/office/drawing/2014/main" id="{A74FA7AD-662C-68F3-5798-B6972637816A}"/>
                </a:ext>
              </a:extLst>
            </p:cNvPr>
            <p:cNvSpPr/>
            <p:nvPr/>
          </p:nvSpPr>
          <p:spPr>
            <a:xfrm>
              <a:off x="10500184" y="2497378"/>
              <a:ext cx="33594" cy="46480"/>
            </a:xfrm>
            <a:custGeom>
              <a:avLst/>
              <a:gdLst/>
              <a:ahLst/>
              <a:cxnLst/>
              <a:rect l="l" t="t" r="r" b="b"/>
              <a:pathLst>
                <a:path w="33594" h="46480" extrusionOk="0">
                  <a:moveTo>
                    <a:pt x="9563" y="46481"/>
                  </a:moveTo>
                  <a:cubicBezTo>
                    <a:pt x="8067" y="46481"/>
                    <a:pt x="6499" y="46124"/>
                    <a:pt x="5073" y="45340"/>
                  </a:cubicBezTo>
                  <a:cubicBezTo>
                    <a:pt x="441" y="42846"/>
                    <a:pt x="-1341" y="37073"/>
                    <a:pt x="1083" y="32441"/>
                  </a:cubicBezTo>
                  <a:lnTo>
                    <a:pt x="15621" y="5073"/>
                  </a:lnTo>
                  <a:cubicBezTo>
                    <a:pt x="18116" y="441"/>
                    <a:pt x="23888" y="-1341"/>
                    <a:pt x="28521" y="1082"/>
                  </a:cubicBezTo>
                  <a:cubicBezTo>
                    <a:pt x="33154" y="3505"/>
                    <a:pt x="34935" y="9349"/>
                    <a:pt x="32512" y="13982"/>
                  </a:cubicBezTo>
                  <a:lnTo>
                    <a:pt x="17973" y="41349"/>
                  </a:lnTo>
                  <a:cubicBezTo>
                    <a:pt x="16263" y="44556"/>
                    <a:pt x="12984" y="46409"/>
                    <a:pt x="9563" y="46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959;p3">
              <a:extLst>
                <a:ext uri="{FF2B5EF4-FFF2-40B4-BE49-F238E27FC236}">
                  <a16:creationId xmlns:a16="http://schemas.microsoft.com/office/drawing/2014/main" id="{613E0984-FD22-3788-2A65-528076C7813F}"/>
                </a:ext>
              </a:extLst>
            </p:cNvPr>
            <p:cNvSpPr/>
            <p:nvPr/>
          </p:nvSpPr>
          <p:spPr>
            <a:xfrm>
              <a:off x="10477236" y="2358997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7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1" y="5049"/>
                  </a:lnTo>
                  <a:cubicBezTo>
                    <a:pt x="18115" y="417"/>
                    <a:pt x="23889" y="-1365"/>
                    <a:pt x="28521" y="1129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3" y="41397"/>
                  </a:lnTo>
                  <a:cubicBezTo>
                    <a:pt x="16262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960;p3">
              <a:extLst>
                <a:ext uri="{FF2B5EF4-FFF2-40B4-BE49-F238E27FC236}">
                  <a16:creationId xmlns:a16="http://schemas.microsoft.com/office/drawing/2014/main" id="{0BB4A788-60B0-EF14-677D-B7761DA03CDC}"/>
                </a:ext>
              </a:extLst>
            </p:cNvPr>
            <p:cNvSpPr/>
            <p:nvPr/>
          </p:nvSpPr>
          <p:spPr>
            <a:xfrm>
              <a:off x="10401905" y="2428199"/>
              <a:ext cx="33593" cy="46456"/>
            </a:xfrm>
            <a:custGeom>
              <a:avLst/>
              <a:gdLst/>
              <a:ahLst/>
              <a:cxnLst/>
              <a:rect l="l" t="t" r="r" b="b"/>
              <a:pathLst>
                <a:path w="33593" h="46456" extrusionOk="0">
                  <a:moveTo>
                    <a:pt x="9563" y="46457"/>
                  </a:moveTo>
                  <a:cubicBezTo>
                    <a:pt x="8066" y="46457"/>
                    <a:pt x="6499" y="46100"/>
                    <a:pt x="5073" y="45316"/>
                  </a:cubicBezTo>
                  <a:cubicBezTo>
                    <a:pt x="441" y="42822"/>
                    <a:pt x="-1341" y="37049"/>
                    <a:pt x="1082" y="32417"/>
                  </a:cubicBezTo>
                  <a:lnTo>
                    <a:pt x="15621" y="5049"/>
                  </a:lnTo>
                  <a:cubicBezTo>
                    <a:pt x="18115" y="417"/>
                    <a:pt x="23888" y="-1365"/>
                    <a:pt x="28520" y="1130"/>
                  </a:cubicBezTo>
                  <a:cubicBezTo>
                    <a:pt x="33153" y="3624"/>
                    <a:pt x="34935" y="9397"/>
                    <a:pt x="32512" y="14029"/>
                  </a:cubicBezTo>
                  <a:lnTo>
                    <a:pt x="17973" y="41396"/>
                  </a:lnTo>
                  <a:cubicBezTo>
                    <a:pt x="16262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961;p3">
              <a:extLst>
                <a:ext uri="{FF2B5EF4-FFF2-40B4-BE49-F238E27FC236}">
                  <a16:creationId xmlns:a16="http://schemas.microsoft.com/office/drawing/2014/main" id="{F54DB4AA-B825-504F-DF90-FC7495C5BB77}"/>
                </a:ext>
              </a:extLst>
            </p:cNvPr>
            <p:cNvSpPr/>
            <p:nvPr/>
          </p:nvSpPr>
          <p:spPr>
            <a:xfrm>
              <a:off x="10409174" y="2497378"/>
              <a:ext cx="33593" cy="46480"/>
            </a:xfrm>
            <a:custGeom>
              <a:avLst/>
              <a:gdLst/>
              <a:ahLst/>
              <a:cxnLst/>
              <a:rect l="l" t="t" r="r" b="b"/>
              <a:pathLst>
                <a:path w="33593" h="46480" extrusionOk="0">
                  <a:moveTo>
                    <a:pt x="9563" y="46481"/>
                  </a:moveTo>
                  <a:cubicBezTo>
                    <a:pt x="8066" y="46481"/>
                    <a:pt x="6499" y="46124"/>
                    <a:pt x="5073" y="45340"/>
                  </a:cubicBezTo>
                  <a:cubicBezTo>
                    <a:pt x="441" y="42846"/>
                    <a:pt x="-1341" y="37073"/>
                    <a:pt x="1082" y="32441"/>
                  </a:cubicBezTo>
                  <a:lnTo>
                    <a:pt x="15620" y="5073"/>
                  </a:lnTo>
                  <a:cubicBezTo>
                    <a:pt x="18115" y="441"/>
                    <a:pt x="23888" y="-1341"/>
                    <a:pt x="28520" y="1082"/>
                  </a:cubicBezTo>
                  <a:cubicBezTo>
                    <a:pt x="33153" y="3577"/>
                    <a:pt x="34935" y="9349"/>
                    <a:pt x="32512" y="13982"/>
                  </a:cubicBezTo>
                  <a:lnTo>
                    <a:pt x="17973" y="41349"/>
                  </a:lnTo>
                  <a:cubicBezTo>
                    <a:pt x="16262" y="44556"/>
                    <a:pt x="12983" y="46409"/>
                    <a:pt x="9563" y="46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962;p3">
              <a:extLst>
                <a:ext uri="{FF2B5EF4-FFF2-40B4-BE49-F238E27FC236}">
                  <a16:creationId xmlns:a16="http://schemas.microsoft.com/office/drawing/2014/main" id="{6F4F583A-C758-43AA-FE5A-98D2E0CBD08D}"/>
                </a:ext>
              </a:extLst>
            </p:cNvPr>
            <p:cNvSpPr/>
            <p:nvPr/>
          </p:nvSpPr>
          <p:spPr>
            <a:xfrm>
              <a:off x="10386226" y="2358997"/>
              <a:ext cx="33594" cy="46456"/>
            </a:xfrm>
            <a:custGeom>
              <a:avLst/>
              <a:gdLst/>
              <a:ahLst/>
              <a:cxnLst/>
              <a:rect l="l" t="t" r="r" b="b"/>
              <a:pathLst>
                <a:path w="33594" h="46456" extrusionOk="0">
                  <a:moveTo>
                    <a:pt x="9563" y="46457"/>
                  </a:moveTo>
                  <a:cubicBezTo>
                    <a:pt x="8067" y="46457"/>
                    <a:pt x="6498" y="46100"/>
                    <a:pt x="5073" y="45316"/>
                  </a:cubicBezTo>
                  <a:cubicBezTo>
                    <a:pt x="441" y="42822"/>
                    <a:pt x="-1341" y="37049"/>
                    <a:pt x="1083" y="32417"/>
                  </a:cubicBezTo>
                  <a:lnTo>
                    <a:pt x="15621" y="5049"/>
                  </a:lnTo>
                  <a:cubicBezTo>
                    <a:pt x="18115" y="417"/>
                    <a:pt x="23888" y="-1365"/>
                    <a:pt x="28521" y="1129"/>
                  </a:cubicBezTo>
                  <a:cubicBezTo>
                    <a:pt x="33154" y="3624"/>
                    <a:pt x="34935" y="9397"/>
                    <a:pt x="32512" y="14029"/>
                  </a:cubicBezTo>
                  <a:lnTo>
                    <a:pt x="17973" y="41397"/>
                  </a:lnTo>
                  <a:cubicBezTo>
                    <a:pt x="16263" y="44604"/>
                    <a:pt x="12984" y="46457"/>
                    <a:pt x="9563" y="4645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963;p3">
              <a:extLst>
                <a:ext uri="{FF2B5EF4-FFF2-40B4-BE49-F238E27FC236}">
                  <a16:creationId xmlns:a16="http://schemas.microsoft.com/office/drawing/2014/main" id="{1C5725D6-9F95-110B-3F72-1F31C1F043AB}"/>
                </a:ext>
              </a:extLst>
            </p:cNvPr>
            <p:cNvSpPr/>
            <p:nvPr/>
          </p:nvSpPr>
          <p:spPr>
            <a:xfrm>
              <a:off x="10323390" y="2497378"/>
              <a:ext cx="33617" cy="46480"/>
            </a:xfrm>
            <a:custGeom>
              <a:avLst/>
              <a:gdLst/>
              <a:ahLst/>
              <a:cxnLst/>
              <a:rect l="l" t="t" r="r" b="b"/>
              <a:pathLst>
                <a:path w="33617" h="46480" extrusionOk="0">
                  <a:moveTo>
                    <a:pt x="9540" y="46481"/>
                  </a:moveTo>
                  <a:cubicBezTo>
                    <a:pt x="8042" y="46481"/>
                    <a:pt x="6475" y="46124"/>
                    <a:pt x="5050" y="45340"/>
                  </a:cubicBezTo>
                  <a:cubicBezTo>
                    <a:pt x="417" y="42846"/>
                    <a:pt x="-1365" y="37073"/>
                    <a:pt x="1129" y="32441"/>
                  </a:cubicBezTo>
                  <a:lnTo>
                    <a:pt x="15669" y="5073"/>
                  </a:lnTo>
                  <a:cubicBezTo>
                    <a:pt x="18163" y="441"/>
                    <a:pt x="23935" y="-1341"/>
                    <a:pt x="28568" y="1082"/>
                  </a:cubicBezTo>
                  <a:cubicBezTo>
                    <a:pt x="33200" y="3577"/>
                    <a:pt x="34982" y="9349"/>
                    <a:pt x="32488" y="13982"/>
                  </a:cubicBezTo>
                  <a:lnTo>
                    <a:pt x="17949" y="41349"/>
                  </a:lnTo>
                  <a:cubicBezTo>
                    <a:pt x="16238" y="44556"/>
                    <a:pt x="12960" y="46409"/>
                    <a:pt x="9540" y="4640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964;p3">
            <a:extLst>
              <a:ext uri="{FF2B5EF4-FFF2-40B4-BE49-F238E27FC236}">
                <a16:creationId xmlns:a16="http://schemas.microsoft.com/office/drawing/2014/main" id="{6977A76A-3895-802F-9BFE-AE12DA7B27D7}"/>
              </a:ext>
            </a:extLst>
          </p:cNvPr>
          <p:cNvGrpSpPr/>
          <p:nvPr/>
        </p:nvGrpSpPr>
        <p:grpSpPr>
          <a:xfrm>
            <a:off x="4313585" y="3806114"/>
            <a:ext cx="378148" cy="378456"/>
            <a:chOff x="3849523" y="3395379"/>
            <a:chExt cx="515638" cy="516058"/>
          </a:xfrm>
        </p:grpSpPr>
        <p:sp>
          <p:nvSpPr>
            <p:cNvPr id="329" name="Google Shape;965;p3">
              <a:extLst>
                <a:ext uri="{FF2B5EF4-FFF2-40B4-BE49-F238E27FC236}">
                  <a16:creationId xmlns:a16="http://schemas.microsoft.com/office/drawing/2014/main" id="{6139EEA7-FD31-99A3-57AA-6B8CDE124AE1}"/>
                </a:ext>
              </a:extLst>
            </p:cNvPr>
            <p:cNvSpPr/>
            <p:nvPr/>
          </p:nvSpPr>
          <p:spPr>
            <a:xfrm>
              <a:off x="3881024" y="3395379"/>
              <a:ext cx="189147" cy="516058"/>
            </a:xfrm>
            <a:custGeom>
              <a:avLst/>
              <a:gdLst/>
              <a:ahLst/>
              <a:cxnLst/>
              <a:rect l="l" t="t" r="r" b="b"/>
              <a:pathLst>
                <a:path w="189147" h="516058" extrusionOk="0">
                  <a:moveTo>
                    <a:pt x="94645" y="516058"/>
                  </a:moveTo>
                  <a:cubicBezTo>
                    <a:pt x="42476" y="516058"/>
                    <a:pt x="0" y="473582"/>
                    <a:pt x="0" y="421413"/>
                  </a:cubicBezTo>
                  <a:cubicBezTo>
                    <a:pt x="0" y="391623"/>
                    <a:pt x="13969" y="363685"/>
                    <a:pt x="37630" y="345868"/>
                  </a:cubicBezTo>
                  <a:lnTo>
                    <a:pt x="37630" y="56944"/>
                  </a:lnTo>
                  <a:cubicBezTo>
                    <a:pt x="37630" y="25514"/>
                    <a:pt x="63144" y="0"/>
                    <a:pt x="94574" y="0"/>
                  </a:cubicBezTo>
                  <a:cubicBezTo>
                    <a:pt x="126003" y="0"/>
                    <a:pt x="151518" y="25586"/>
                    <a:pt x="151518" y="56944"/>
                  </a:cubicBezTo>
                  <a:lnTo>
                    <a:pt x="151518" y="345868"/>
                  </a:lnTo>
                  <a:cubicBezTo>
                    <a:pt x="175179" y="363757"/>
                    <a:pt x="189148" y="391623"/>
                    <a:pt x="189148" y="421413"/>
                  </a:cubicBezTo>
                  <a:cubicBezTo>
                    <a:pt x="189148" y="473582"/>
                    <a:pt x="146671" y="516058"/>
                    <a:pt x="94502" y="516058"/>
                  </a:cubicBezTo>
                  <a:close/>
                  <a:moveTo>
                    <a:pt x="94645" y="19100"/>
                  </a:moveTo>
                  <a:cubicBezTo>
                    <a:pt x="73763" y="19100"/>
                    <a:pt x="56801" y="36062"/>
                    <a:pt x="56801" y="56944"/>
                  </a:cubicBezTo>
                  <a:lnTo>
                    <a:pt x="56801" y="350786"/>
                  </a:lnTo>
                  <a:cubicBezTo>
                    <a:pt x="56801" y="353993"/>
                    <a:pt x="55233" y="356915"/>
                    <a:pt x="52597" y="358697"/>
                  </a:cubicBezTo>
                  <a:cubicBezTo>
                    <a:pt x="31643" y="372808"/>
                    <a:pt x="19171" y="396184"/>
                    <a:pt x="19171" y="421413"/>
                  </a:cubicBezTo>
                  <a:cubicBezTo>
                    <a:pt x="19171" y="463034"/>
                    <a:pt x="53024" y="496958"/>
                    <a:pt x="94716" y="496958"/>
                  </a:cubicBezTo>
                  <a:cubicBezTo>
                    <a:pt x="136409" y="496958"/>
                    <a:pt x="170261" y="463106"/>
                    <a:pt x="170261" y="421413"/>
                  </a:cubicBezTo>
                  <a:cubicBezTo>
                    <a:pt x="170261" y="396255"/>
                    <a:pt x="157789" y="372808"/>
                    <a:pt x="136836" y="358697"/>
                  </a:cubicBezTo>
                  <a:cubicBezTo>
                    <a:pt x="134199" y="356915"/>
                    <a:pt x="132631" y="353922"/>
                    <a:pt x="132631" y="350786"/>
                  </a:cubicBezTo>
                  <a:lnTo>
                    <a:pt x="132631" y="56944"/>
                  </a:lnTo>
                  <a:cubicBezTo>
                    <a:pt x="132631" y="36062"/>
                    <a:pt x="115669" y="19100"/>
                    <a:pt x="94788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966;p3">
              <a:extLst>
                <a:ext uri="{FF2B5EF4-FFF2-40B4-BE49-F238E27FC236}">
                  <a16:creationId xmlns:a16="http://schemas.microsoft.com/office/drawing/2014/main" id="{BA66643D-645A-C886-7FB3-BAB5D86BB565}"/>
                </a:ext>
              </a:extLst>
            </p:cNvPr>
            <p:cNvSpPr/>
            <p:nvPr/>
          </p:nvSpPr>
          <p:spPr>
            <a:xfrm>
              <a:off x="3849523" y="3487245"/>
              <a:ext cx="46895" cy="19100"/>
            </a:xfrm>
            <a:custGeom>
              <a:avLst/>
              <a:gdLst/>
              <a:ahLst/>
              <a:cxnLst/>
              <a:rect l="l" t="t" r="r" b="b"/>
              <a:pathLst>
                <a:path w="46895" h="19100" extrusionOk="0">
                  <a:moveTo>
                    <a:pt x="37345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37345" y="0"/>
                  </a:lnTo>
                  <a:cubicBezTo>
                    <a:pt x="42619" y="0"/>
                    <a:pt x="46895" y="4276"/>
                    <a:pt x="46895" y="9550"/>
                  </a:cubicBezTo>
                  <a:cubicBezTo>
                    <a:pt x="46895" y="14824"/>
                    <a:pt x="42619" y="19100"/>
                    <a:pt x="3734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967;p3">
              <a:extLst>
                <a:ext uri="{FF2B5EF4-FFF2-40B4-BE49-F238E27FC236}">
                  <a16:creationId xmlns:a16="http://schemas.microsoft.com/office/drawing/2014/main" id="{BC99D466-4C29-7CF0-3487-6634989E7ADB}"/>
                </a:ext>
              </a:extLst>
            </p:cNvPr>
            <p:cNvSpPr/>
            <p:nvPr/>
          </p:nvSpPr>
          <p:spPr>
            <a:xfrm>
              <a:off x="3849523" y="3553597"/>
              <a:ext cx="46895" cy="19100"/>
            </a:xfrm>
            <a:custGeom>
              <a:avLst/>
              <a:gdLst/>
              <a:ahLst/>
              <a:cxnLst/>
              <a:rect l="l" t="t" r="r" b="b"/>
              <a:pathLst>
                <a:path w="46895" h="19100" extrusionOk="0">
                  <a:moveTo>
                    <a:pt x="37345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37345" y="0"/>
                  </a:lnTo>
                  <a:cubicBezTo>
                    <a:pt x="42619" y="0"/>
                    <a:pt x="46895" y="4276"/>
                    <a:pt x="46895" y="9550"/>
                  </a:cubicBezTo>
                  <a:cubicBezTo>
                    <a:pt x="46895" y="14824"/>
                    <a:pt x="42619" y="19100"/>
                    <a:pt x="3734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968;p3">
              <a:extLst>
                <a:ext uri="{FF2B5EF4-FFF2-40B4-BE49-F238E27FC236}">
                  <a16:creationId xmlns:a16="http://schemas.microsoft.com/office/drawing/2014/main" id="{72324DC4-46BB-6694-7F11-AFED95170168}"/>
                </a:ext>
              </a:extLst>
            </p:cNvPr>
            <p:cNvSpPr/>
            <p:nvPr/>
          </p:nvSpPr>
          <p:spPr>
            <a:xfrm>
              <a:off x="3849523" y="3620019"/>
              <a:ext cx="46895" cy="19100"/>
            </a:xfrm>
            <a:custGeom>
              <a:avLst/>
              <a:gdLst/>
              <a:ahLst/>
              <a:cxnLst/>
              <a:rect l="l" t="t" r="r" b="b"/>
              <a:pathLst>
                <a:path w="46895" h="19100" extrusionOk="0">
                  <a:moveTo>
                    <a:pt x="37345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37345" y="0"/>
                  </a:lnTo>
                  <a:cubicBezTo>
                    <a:pt x="42619" y="0"/>
                    <a:pt x="46895" y="4276"/>
                    <a:pt x="46895" y="9550"/>
                  </a:cubicBezTo>
                  <a:cubicBezTo>
                    <a:pt x="46895" y="14824"/>
                    <a:pt x="42619" y="19100"/>
                    <a:pt x="3734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969;p3">
              <a:extLst>
                <a:ext uri="{FF2B5EF4-FFF2-40B4-BE49-F238E27FC236}">
                  <a16:creationId xmlns:a16="http://schemas.microsoft.com/office/drawing/2014/main" id="{76C88095-5688-74F0-C308-50B9B0EA3F42}"/>
                </a:ext>
              </a:extLst>
            </p:cNvPr>
            <p:cNvSpPr/>
            <p:nvPr/>
          </p:nvSpPr>
          <p:spPr>
            <a:xfrm>
              <a:off x="3849523" y="3686371"/>
              <a:ext cx="46895" cy="19100"/>
            </a:xfrm>
            <a:custGeom>
              <a:avLst/>
              <a:gdLst/>
              <a:ahLst/>
              <a:cxnLst/>
              <a:rect l="l" t="t" r="r" b="b"/>
              <a:pathLst>
                <a:path w="46895" h="19100" extrusionOk="0">
                  <a:moveTo>
                    <a:pt x="37345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37345" y="0"/>
                  </a:lnTo>
                  <a:cubicBezTo>
                    <a:pt x="42619" y="0"/>
                    <a:pt x="46895" y="4276"/>
                    <a:pt x="46895" y="9550"/>
                  </a:cubicBezTo>
                  <a:cubicBezTo>
                    <a:pt x="46895" y="14824"/>
                    <a:pt x="42619" y="19100"/>
                    <a:pt x="3734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970;p3">
              <a:extLst>
                <a:ext uri="{FF2B5EF4-FFF2-40B4-BE49-F238E27FC236}">
                  <a16:creationId xmlns:a16="http://schemas.microsoft.com/office/drawing/2014/main" id="{E6DAEC58-8E88-60F3-F2E3-DFF88DE78B48}"/>
                </a:ext>
              </a:extLst>
            </p:cNvPr>
            <p:cNvSpPr/>
            <p:nvPr/>
          </p:nvSpPr>
          <p:spPr>
            <a:xfrm>
              <a:off x="3942244" y="3783581"/>
              <a:ext cx="69558" cy="69558"/>
            </a:xfrm>
            <a:custGeom>
              <a:avLst/>
              <a:gdLst/>
              <a:ahLst/>
              <a:cxnLst/>
              <a:rect l="l" t="t" r="r" b="b"/>
              <a:pathLst>
                <a:path w="69558" h="69558" extrusionOk="0">
                  <a:moveTo>
                    <a:pt x="34779" y="69559"/>
                  </a:moveTo>
                  <a:cubicBezTo>
                    <a:pt x="15608" y="69559"/>
                    <a:pt x="0" y="53951"/>
                    <a:pt x="0" y="34779"/>
                  </a:cubicBezTo>
                  <a:cubicBezTo>
                    <a:pt x="0" y="15608"/>
                    <a:pt x="15608" y="0"/>
                    <a:pt x="34779" y="0"/>
                  </a:cubicBezTo>
                  <a:cubicBezTo>
                    <a:pt x="53951" y="0"/>
                    <a:pt x="69558" y="15608"/>
                    <a:pt x="69558" y="34779"/>
                  </a:cubicBezTo>
                  <a:cubicBezTo>
                    <a:pt x="69558" y="53951"/>
                    <a:pt x="53951" y="69559"/>
                    <a:pt x="34779" y="69559"/>
                  </a:cubicBezTo>
                  <a:close/>
                  <a:moveTo>
                    <a:pt x="34779" y="19029"/>
                  </a:moveTo>
                  <a:cubicBezTo>
                    <a:pt x="26084" y="19029"/>
                    <a:pt x="19100" y="26084"/>
                    <a:pt x="19100" y="34708"/>
                  </a:cubicBezTo>
                  <a:cubicBezTo>
                    <a:pt x="19100" y="43332"/>
                    <a:pt x="26156" y="50387"/>
                    <a:pt x="34779" y="50387"/>
                  </a:cubicBezTo>
                  <a:cubicBezTo>
                    <a:pt x="43403" y="50387"/>
                    <a:pt x="50458" y="43332"/>
                    <a:pt x="50458" y="34708"/>
                  </a:cubicBezTo>
                  <a:cubicBezTo>
                    <a:pt x="50458" y="26084"/>
                    <a:pt x="43403" y="19029"/>
                    <a:pt x="34779" y="1902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971;p3">
              <a:extLst>
                <a:ext uri="{FF2B5EF4-FFF2-40B4-BE49-F238E27FC236}">
                  <a16:creationId xmlns:a16="http://schemas.microsoft.com/office/drawing/2014/main" id="{48056FB5-E887-CBE3-7B0E-D47ACBE3DEE0}"/>
                </a:ext>
              </a:extLst>
            </p:cNvPr>
            <p:cNvSpPr/>
            <p:nvPr/>
          </p:nvSpPr>
          <p:spPr>
            <a:xfrm>
              <a:off x="4015535" y="3451543"/>
              <a:ext cx="267803" cy="226773"/>
            </a:xfrm>
            <a:custGeom>
              <a:avLst/>
              <a:gdLst/>
              <a:ahLst/>
              <a:cxnLst/>
              <a:rect l="l" t="t" r="r" b="b"/>
              <a:pathLst>
                <a:path w="267803" h="226773" extrusionOk="0">
                  <a:moveTo>
                    <a:pt x="53710" y="226774"/>
                  </a:moveTo>
                  <a:cubicBezTo>
                    <a:pt x="49434" y="226774"/>
                    <a:pt x="45585" y="223923"/>
                    <a:pt x="44445" y="219576"/>
                  </a:cubicBezTo>
                  <a:cubicBezTo>
                    <a:pt x="43162" y="214444"/>
                    <a:pt x="46226" y="209242"/>
                    <a:pt x="51358" y="207959"/>
                  </a:cubicBezTo>
                  <a:cubicBezTo>
                    <a:pt x="99464" y="195772"/>
                    <a:pt x="212711" y="153438"/>
                    <a:pt x="246421" y="20593"/>
                  </a:cubicBezTo>
                  <a:cubicBezTo>
                    <a:pt x="174083" y="14392"/>
                    <a:pt x="116925" y="27862"/>
                    <a:pt x="76444" y="60646"/>
                  </a:cubicBezTo>
                  <a:cubicBezTo>
                    <a:pt x="25487" y="101911"/>
                    <a:pt x="19073" y="160494"/>
                    <a:pt x="19002" y="161064"/>
                  </a:cubicBezTo>
                  <a:cubicBezTo>
                    <a:pt x="18503" y="166267"/>
                    <a:pt x="13799" y="170186"/>
                    <a:pt x="8596" y="169616"/>
                  </a:cubicBezTo>
                  <a:cubicBezTo>
                    <a:pt x="3323" y="169117"/>
                    <a:pt x="-455" y="164485"/>
                    <a:pt x="44" y="159211"/>
                  </a:cubicBezTo>
                  <a:cubicBezTo>
                    <a:pt x="329" y="156503"/>
                    <a:pt x="7100" y="92432"/>
                    <a:pt x="64186" y="46036"/>
                  </a:cubicBezTo>
                  <a:cubicBezTo>
                    <a:pt x="110796" y="8121"/>
                    <a:pt x="176435" y="-6490"/>
                    <a:pt x="259320" y="2633"/>
                  </a:cubicBezTo>
                  <a:cubicBezTo>
                    <a:pt x="262029" y="2918"/>
                    <a:pt x="264452" y="4344"/>
                    <a:pt x="266020" y="6553"/>
                  </a:cubicBezTo>
                  <a:cubicBezTo>
                    <a:pt x="267588" y="8762"/>
                    <a:pt x="268158" y="11470"/>
                    <a:pt x="267588" y="14107"/>
                  </a:cubicBezTo>
                  <a:cubicBezTo>
                    <a:pt x="235089" y="165696"/>
                    <a:pt x="108800" y="213090"/>
                    <a:pt x="56062" y="226418"/>
                  </a:cubicBezTo>
                  <a:cubicBezTo>
                    <a:pt x="55278" y="226631"/>
                    <a:pt x="54494" y="226702"/>
                    <a:pt x="53710" y="22670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972;p3">
              <a:extLst>
                <a:ext uri="{FF2B5EF4-FFF2-40B4-BE49-F238E27FC236}">
                  <a16:creationId xmlns:a16="http://schemas.microsoft.com/office/drawing/2014/main" id="{FB78B9B4-304F-1840-E2E2-DFD1984E5E36}"/>
                </a:ext>
              </a:extLst>
            </p:cNvPr>
            <p:cNvSpPr/>
            <p:nvPr/>
          </p:nvSpPr>
          <p:spPr>
            <a:xfrm>
              <a:off x="4018043" y="3574036"/>
              <a:ext cx="95901" cy="116966"/>
            </a:xfrm>
            <a:custGeom>
              <a:avLst/>
              <a:gdLst/>
              <a:ahLst/>
              <a:cxnLst/>
              <a:rect l="l" t="t" r="r" b="b"/>
              <a:pathLst>
                <a:path w="95901" h="116966" extrusionOk="0">
                  <a:moveTo>
                    <a:pt x="9509" y="116967"/>
                  </a:moveTo>
                  <a:cubicBezTo>
                    <a:pt x="8084" y="116967"/>
                    <a:pt x="6729" y="116682"/>
                    <a:pt x="5375" y="116040"/>
                  </a:cubicBezTo>
                  <a:cubicBezTo>
                    <a:pt x="600" y="113760"/>
                    <a:pt x="-1324" y="108058"/>
                    <a:pt x="957" y="103283"/>
                  </a:cubicBezTo>
                  <a:cubicBezTo>
                    <a:pt x="29749" y="43774"/>
                    <a:pt x="78355" y="3792"/>
                    <a:pt x="80350" y="2153"/>
                  </a:cubicBezTo>
                  <a:cubicBezTo>
                    <a:pt x="84413" y="-1197"/>
                    <a:pt x="90470" y="-556"/>
                    <a:pt x="93749" y="3507"/>
                  </a:cubicBezTo>
                  <a:cubicBezTo>
                    <a:pt x="97098" y="7569"/>
                    <a:pt x="96457" y="13627"/>
                    <a:pt x="92395" y="16905"/>
                  </a:cubicBezTo>
                  <a:cubicBezTo>
                    <a:pt x="91896" y="17262"/>
                    <a:pt x="45001" y="56032"/>
                    <a:pt x="18061" y="111550"/>
                  </a:cubicBezTo>
                  <a:cubicBezTo>
                    <a:pt x="16422" y="114971"/>
                    <a:pt x="13001" y="116967"/>
                    <a:pt x="9438" y="11696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973;p3">
              <a:extLst>
                <a:ext uri="{FF2B5EF4-FFF2-40B4-BE49-F238E27FC236}">
                  <a16:creationId xmlns:a16="http://schemas.microsoft.com/office/drawing/2014/main" id="{260B94C3-E1DA-CC25-9508-94194C5F3F4C}"/>
                </a:ext>
              </a:extLst>
            </p:cNvPr>
            <p:cNvSpPr/>
            <p:nvPr/>
          </p:nvSpPr>
          <p:spPr>
            <a:xfrm>
              <a:off x="4083036" y="3598927"/>
              <a:ext cx="282125" cy="159353"/>
            </a:xfrm>
            <a:custGeom>
              <a:avLst/>
              <a:gdLst/>
              <a:ahLst/>
              <a:cxnLst/>
              <a:rect l="l" t="t" r="r" b="b"/>
              <a:pathLst>
                <a:path w="282125" h="159353" extrusionOk="0">
                  <a:moveTo>
                    <a:pt x="79999" y="159212"/>
                  </a:moveTo>
                  <a:cubicBezTo>
                    <a:pt x="55981" y="159212"/>
                    <a:pt x="31536" y="156147"/>
                    <a:pt x="7162" y="149875"/>
                  </a:cubicBezTo>
                  <a:cubicBezTo>
                    <a:pt x="2031" y="148521"/>
                    <a:pt x="-1034" y="143318"/>
                    <a:pt x="320" y="138258"/>
                  </a:cubicBezTo>
                  <a:cubicBezTo>
                    <a:pt x="1674" y="133127"/>
                    <a:pt x="6877" y="130134"/>
                    <a:pt x="11937" y="131416"/>
                  </a:cubicBezTo>
                  <a:cubicBezTo>
                    <a:pt x="103732" y="155149"/>
                    <a:pt x="197023" y="129777"/>
                    <a:pt x="258243" y="65136"/>
                  </a:cubicBezTo>
                  <a:cubicBezTo>
                    <a:pt x="203437" y="28861"/>
                    <a:pt x="151981" y="13894"/>
                    <a:pt x="105014" y="20665"/>
                  </a:cubicBezTo>
                  <a:cubicBezTo>
                    <a:pt x="99741" y="21377"/>
                    <a:pt x="94965" y="17814"/>
                    <a:pt x="94182" y="12611"/>
                  </a:cubicBezTo>
                  <a:cubicBezTo>
                    <a:pt x="93397" y="7409"/>
                    <a:pt x="97032" y="2562"/>
                    <a:pt x="102235" y="1778"/>
                  </a:cubicBezTo>
                  <a:cubicBezTo>
                    <a:pt x="156684" y="-6061"/>
                    <a:pt x="215838" y="12041"/>
                    <a:pt x="278055" y="55658"/>
                  </a:cubicBezTo>
                  <a:cubicBezTo>
                    <a:pt x="280265" y="57226"/>
                    <a:pt x="281690" y="59649"/>
                    <a:pt x="282046" y="62286"/>
                  </a:cubicBezTo>
                  <a:cubicBezTo>
                    <a:pt x="282403" y="64994"/>
                    <a:pt x="281547" y="67631"/>
                    <a:pt x="279766" y="69698"/>
                  </a:cubicBezTo>
                  <a:cubicBezTo>
                    <a:pt x="229664" y="127711"/>
                    <a:pt x="156969" y="159354"/>
                    <a:pt x="79856" y="15935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974;p3">
              <a:extLst>
                <a:ext uri="{FF2B5EF4-FFF2-40B4-BE49-F238E27FC236}">
                  <a16:creationId xmlns:a16="http://schemas.microsoft.com/office/drawing/2014/main" id="{E039C80B-AF8D-01A7-BFC1-783CE9556B74}"/>
                </a:ext>
              </a:extLst>
            </p:cNvPr>
            <p:cNvSpPr/>
            <p:nvPr/>
          </p:nvSpPr>
          <p:spPr>
            <a:xfrm>
              <a:off x="4023310" y="3685229"/>
              <a:ext cx="124830" cy="57372"/>
            </a:xfrm>
            <a:custGeom>
              <a:avLst/>
              <a:gdLst/>
              <a:ahLst/>
              <a:cxnLst/>
              <a:rect l="l" t="t" r="r" b="b"/>
              <a:pathLst>
                <a:path w="124830" h="57372" extrusionOk="0">
                  <a:moveTo>
                    <a:pt x="9587" y="57372"/>
                  </a:moveTo>
                  <a:cubicBezTo>
                    <a:pt x="6380" y="57372"/>
                    <a:pt x="3316" y="55804"/>
                    <a:pt x="1462" y="52882"/>
                  </a:cubicBezTo>
                  <a:cubicBezTo>
                    <a:pt x="-1317" y="48392"/>
                    <a:pt x="-34" y="42548"/>
                    <a:pt x="4456" y="39698"/>
                  </a:cubicBezTo>
                  <a:cubicBezTo>
                    <a:pt x="55199" y="7840"/>
                    <a:pt x="111716" y="428"/>
                    <a:pt x="114068" y="72"/>
                  </a:cubicBezTo>
                  <a:cubicBezTo>
                    <a:pt x="119270" y="-569"/>
                    <a:pt x="124045" y="3137"/>
                    <a:pt x="124758" y="8339"/>
                  </a:cubicBezTo>
                  <a:cubicBezTo>
                    <a:pt x="125399" y="13542"/>
                    <a:pt x="121693" y="18317"/>
                    <a:pt x="116491" y="19030"/>
                  </a:cubicBezTo>
                  <a:cubicBezTo>
                    <a:pt x="115920" y="19030"/>
                    <a:pt x="61685" y="26299"/>
                    <a:pt x="14647" y="55876"/>
                  </a:cubicBezTo>
                  <a:cubicBezTo>
                    <a:pt x="13079" y="56874"/>
                    <a:pt x="11298" y="57372"/>
                    <a:pt x="9587" y="5737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975;p3">
              <a:extLst>
                <a:ext uri="{FF2B5EF4-FFF2-40B4-BE49-F238E27FC236}">
                  <a16:creationId xmlns:a16="http://schemas.microsoft.com/office/drawing/2014/main" id="{F23EF65D-4C6D-449A-EFAD-A316901BDFDF}"/>
                </a:ext>
              </a:extLst>
            </p:cNvPr>
            <p:cNvSpPr/>
            <p:nvPr/>
          </p:nvSpPr>
          <p:spPr>
            <a:xfrm>
              <a:off x="4058546" y="3737929"/>
              <a:ext cx="291192" cy="158756"/>
            </a:xfrm>
            <a:custGeom>
              <a:avLst/>
              <a:gdLst/>
              <a:ahLst/>
              <a:cxnLst/>
              <a:rect l="l" t="t" r="r" b="b"/>
              <a:pathLst>
                <a:path w="291192" h="158756" extrusionOk="0">
                  <a:moveTo>
                    <a:pt x="174902" y="158756"/>
                  </a:moveTo>
                  <a:cubicBezTo>
                    <a:pt x="114965" y="158756"/>
                    <a:pt x="54671" y="138160"/>
                    <a:pt x="3643" y="98107"/>
                  </a:cubicBezTo>
                  <a:cubicBezTo>
                    <a:pt x="-491" y="94828"/>
                    <a:pt x="-1204" y="88841"/>
                    <a:pt x="2004" y="84708"/>
                  </a:cubicBezTo>
                  <a:cubicBezTo>
                    <a:pt x="5282" y="80574"/>
                    <a:pt x="11268" y="79790"/>
                    <a:pt x="15402" y="83069"/>
                  </a:cubicBezTo>
                  <a:cubicBezTo>
                    <a:pt x="90021" y="141509"/>
                    <a:pt x="185735" y="155621"/>
                    <a:pt x="267694" y="120841"/>
                  </a:cubicBezTo>
                  <a:cubicBezTo>
                    <a:pt x="231988" y="65679"/>
                    <a:pt x="190795" y="31328"/>
                    <a:pt x="145112" y="18784"/>
                  </a:cubicBezTo>
                  <a:cubicBezTo>
                    <a:pt x="140052" y="17359"/>
                    <a:pt x="137058" y="12156"/>
                    <a:pt x="138412" y="7025"/>
                  </a:cubicBezTo>
                  <a:cubicBezTo>
                    <a:pt x="139838" y="1965"/>
                    <a:pt x="145040" y="-1029"/>
                    <a:pt x="150172" y="326"/>
                  </a:cubicBezTo>
                  <a:cubicBezTo>
                    <a:pt x="203196" y="14936"/>
                    <a:pt x="250162" y="55202"/>
                    <a:pt x="289787" y="119986"/>
                  </a:cubicBezTo>
                  <a:cubicBezTo>
                    <a:pt x="291213" y="122267"/>
                    <a:pt x="291569" y="125046"/>
                    <a:pt x="290785" y="127683"/>
                  </a:cubicBezTo>
                  <a:cubicBezTo>
                    <a:pt x="290001" y="130249"/>
                    <a:pt x="288220" y="132387"/>
                    <a:pt x="285725" y="133598"/>
                  </a:cubicBezTo>
                  <a:cubicBezTo>
                    <a:pt x="250590" y="150418"/>
                    <a:pt x="212817" y="158685"/>
                    <a:pt x="174902" y="15868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976;p3">
              <a:extLst>
                <a:ext uri="{FF2B5EF4-FFF2-40B4-BE49-F238E27FC236}">
                  <a16:creationId xmlns:a16="http://schemas.microsoft.com/office/drawing/2014/main" id="{5C450035-B707-4C1B-13A6-A9F256459732}"/>
                </a:ext>
              </a:extLst>
            </p:cNvPr>
            <p:cNvSpPr/>
            <p:nvPr/>
          </p:nvSpPr>
          <p:spPr>
            <a:xfrm>
              <a:off x="4034005" y="3750622"/>
              <a:ext cx="144944" cy="73012"/>
            </a:xfrm>
            <a:custGeom>
              <a:avLst/>
              <a:gdLst/>
              <a:ahLst/>
              <a:cxnLst/>
              <a:rect l="l" t="t" r="r" b="b"/>
              <a:pathLst>
                <a:path w="144944" h="73012" extrusionOk="0">
                  <a:moveTo>
                    <a:pt x="135373" y="73013"/>
                  </a:moveTo>
                  <a:cubicBezTo>
                    <a:pt x="133449" y="73013"/>
                    <a:pt x="131453" y="72442"/>
                    <a:pt x="129814" y="71231"/>
                  </a:cubicBezTo>
                  <a:cubicBezTo>
                    <a:pt x="129244" y="70803"/>
                    <a:pt x="74652" y="31819"/>
                    <a:pt x="7730" y="18919"/>
                  </a:cubicBezTo>
                  <a:cubicBezTo>
                    <a:pt x="2528" y="17922"/>
                    <a:pt x="-822" y="12933"/>
                    <a:pt x="176" y="7730"/>
                  </a:cubicBezTo>
                  <a:cubicBezTo>
                    <a:pt x="1174" y="2528"/>
                    <a:pt x="6234" y="-822"/>
                    <a:pt x="11365" y="176"/>
                  </a:cubicBezTo>
                  <a:cubicBezTo>
                    <a:pt x="82563" y="13931"/>
                    <a:pt x="138651" y="54126"/>
                    <a:pt x="141003" y="55765"/>
                  </a:cubicBezTo>
                  <a:cubicBezTo>
                    <a:pt x="145279" y="58830"/>
                    <a:pt x="146206" y="64817"/>
                    <a:pt x="143141" y="69093"/>
                  </a:cubicBezTo>
                  <a:cubicBezTo>
                    <a:pt x="141288" y="71658"/>
                    <a:pt x="138366" y="73013"/>
                    <a:pt x="135373" y="7301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977;p3">
              <a:extLst>
                <a:ext uri="{FF2B5EF4-FFF2-40B4-BE49-F238E27FC236}">
                  <a16:creationId xmlns:a16="http://schemas.microsoft.com/office/drawing/2014/main" id="{1AD6A7F1-B45A-3EC9-EDC4-5926DE4879FC}"/>
                </a:ext>
              </a:extLst>
            </p:cNvPr>
            <p:cNvSpPr/>
            <p:nvPr/>
          </p:nvSpPr>
          <p:spPr>
            <a:xfrm>
              <a:off x="3967473" y="3529222"/>
              <a:ext cx="19100" cy="273387"/>
            </a:xfrm>
            <a:custGeom>
              <a:avLst/>
              <a:gdLst/>
              <a:ahLst/>
              <a:cxnLst/>
              <a:rect l="l" t="t" r="r" b="b"/>
              <a:pathLst>
                <a:path w="19100" h="273387" extrusionOk="0">
                  <a:moveTo>
                    <a:pt x="9550" y="273388"/>
                  </a:moveTo>
                  <a:cubicBezTo>
                    <a:pt x="4276" y="273388"/>
                    <a:pt x="0" y="269112"/>
                    <a:pt x="0" y="263838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0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263838"/>
                  </a:lnTo>
                  <a:cubicBezTo>
                    <a:pt x="19100" y="269112"/>
                    <a:pt x="14824" y="273388"/>
                    <a:pt x="9550" y="27338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2" name="Google Shape;978;p3">
            <a:extLst>
              <a:ext uri="{FF2B5EF4-FFF2-40B4-BE49-F238E27FC236}">
                <a16:creationId xmlns:a16="http://schemas.microsoft.com/office/drawing/2014/main" id="{CFFCD567-BBAA-A103-90CF-C3669208E2CA}"/>
              </a:ext>
            </a:extLst>
          </p:cNvPr>
          <p:cNvGrpSpPr/>
          <p:nvPr/>
        </p:nvGrpSpPr>
        <p:grpSpPr>
          <a:xfrm>
            <a:off x="1987961" y="3812791"/>
            <a:ext cx="313333" cy="411904"/>
            <a:chOff x="1036823" y="3389894"/>
            <a:chExt cx="427257" cy="561668"/>
          </a:xfrm>
        </p:grpSpPr>
        <p:sp>
          <p:nvSpPr>
            <p:cNvPr id="343" name="Google Shape;979;p3">
              <a:extLst>
                <a:ext uri="{FF2B5EF4-FFF2-40B4-BE49-F238E27FC236}">
                  <a16:creationId xmlns:a16="http://schemas.microsoft.com/office/drawing/2014/main" id="{B9FA9D91-DE18-EFB0-A846-04DCACD4C476}"/>
                </a:ext>
              </a:extLst>
            </p:cNvPr>
            <p:cNvSpPr/>
            <p:nvPr/>
          </p:nvSpPr>
          <p:spPr>
            <a:xfrm rot="-765601">
              <a:off x="1140152" y="3834578"/>
              <a:ext cx="38485" cy="38485"/>
            </a:xfrm>
            <a:custGeom>
              <a:avLst/>
              <a:gdLst/>
              <a:ahLst/>
              <a:cxnLst/>
              <a:rect l="l" t="t" r="r" b="b"/>
              <a:pathLst>
                <a:path w="38485" h="38485" extrusionOk="0">
                  <a:moveTo>
                    <a:pt x="38485" y="19243"/>
                  </a:moveTo>
                  <a:cubicBezTo>
                    <a:pt x="38485" y="29870"/>
                    <a:pt x="29870" y="38485"/>
                    <a:pt x="19243" y="38485"/>
                  </a:cubicBezTo>
                  <a:cubicBezTo>
                    <a:pt x="8615" y="38485"/>
                    <a:pt x="0" y="29870"/>
                    <a:pt x="0" y="19243"/>
                  </a:cubicBezTo>
                  <a:cubicBezTo>
                    <a:pt x="0" y="8615"/>
                    <a:pt x="8615" y="0"/>
                    <a:pt x="19243" y="0"/>
                  </a:cubicBezTo>
                  <a:cubicBezTo>
                    <a:pt x="29870" y="0"/>
                    <a:pt x="38485" y="8615"/>
                    <a:pt x="38485" y="1924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980;p3">
              <a:extLst>
                <a:ext uri="{FF2B5EF4-FFF2-40B4-BE49-F238E27FC236}">
                  <a16:creationId xmlns:a16="http://schemas.microsoft.com/office/drawing/2014/main" id="{C543DC6E-3DD0-3BC2-6E23-CE26C61EEEE7}"/>
                </a:ext>
              </a:extLst>
            </p:cNvPr>
            <p:cNvSpPr/>
            <p:nvPr/>
          </p:nvSpPr>
          <p:spPr>
            <a:xfrm>
              <a:off x="1235006" y="3822622"/>
              <a:ext cx="38515" cy="38515"/>
            </a:xfrm>
            <a:custGeom>
              <a:avLst/>
              <a:gdLst/>
              <a:ahLst/>
              <a:cxnLst/>
              <a:rect l="l" t="t" r="r" b="b"/>
              <a:pathLst>
                <a:path w="38515" h="38515" extrusionOk="0">
                  <a:moveTo>
                    <a:pt x="38429" y="21039"/>
                  </a:moveTo>
                  <a:cubicBezTo>
                    <a:pt x="37431" y="31658"/>
                    <a:pt x="28024" y="39427"/>
                    <a:pt x="17476" y="38429"/>
                  </a:cubicBezTo>
                  <a:cubicBezTo>
                    <a:pt x="6857" y="37431"/>
                    <a:pt x="-911" y="28024"/>
                    <a:pt x="86" y="17476"/>
                  </a:cubicBezTo>
                  <a:cubicBezTo>
                    <a:pt x="1084" y="6857"/>
                    <a:pt x="10492" y="-912"/>
                    <a:pt x="21039" y="86"/>
                  </a:cubicBezTo>
                  <a:cubicBezTo>
                    <a:pt x="31658" y="1084"/>
                    <a:pt x="39427" y="10492"/>
                    <a:pt x="38429" y="2103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981;p3">
              <a:extLst>
                <a:ext uri="{FF2B5EF4-FFF2-40B4-BE49-F238E27FC236}">
                  <a16:creationId xmlns:a16="http://schemas.microsoft.com/office/drawing/2014/main" id="{9CDB4648-7A74-0C60-BDC2-D0BED63D6C74}"/>
                </a:ext>
              </a:extLst>
            </p:cNvPr>
            <p:cNvSpPr/>
            <p:nvPr/>
          </p:nvSpPr>
          <p:spPr>
            <a:xfrm>
              <a:off x="1254321" y="3871013"/>
              <a:ext cx="38514" cy="38515"/>
            </a:xfrm>
            <a:custGeom>
              <a:avLst/>
              <a:gdLst/>
              <a:ahLst/>
              <a:cxnLst/>
              <a:rect l="l" t="t" r="r" b="b"/>
              <a:pathLst>
                <a:path w="38514" h="38515" extrusionOk="0">
                  <a:moveTo>
                    <a:pt x="38428" y="21039"/>
                  </a:moveTo>
                  <a:cubicBezTo>
                    <a:pt x="37431" y="31659"/>
                    <a:pt x="28023" y="39427"/>
                    <a:pt x="17475" y="38429"/>
                  </a:cubicBezTo>
                  <a:cubicBezTo>
                    <a:pt x="6927" y="37431"/>
                    <a:pt x="-912" y="28024"/>
                    <a:pt x="86" y="17476"/>
                  </a:cubicBezTo>
                  <a:cubicBezTo>
                    <a:pt x="1083" y="6857"/>
                    <a:pt x="10491" y="-911"/>
                    <a:pt x="21039" y="86"/>
                  </a:cubicBezTo>
                  <a:cubicBezTo>
                    <a:pt x="31658" y="1084"/>
                    <a:pt x="39426" y="10492"/>
                    <a:pt x="38428" y="2103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982;p3">
              <a:extLst>
                <a:ext uri="{FF2B5EF4-FFF2-40B4-BE49-F238E27FC236}">
                  <a16:creationId xmlns:a16="http://schemas.microsoft.com/office/drawing/2014/main" id="{8E86BDC6-DB62-9AA6-3EAD-BCF9F4094FBA}"/>
                </a:ext>
              </a:extLst>
            </p:cNvPr>
            <p:cNvSpPr/>
            <p:nvPr/>
          </p:nvSpPr>
          <p:spPr>
            <a:xfrm>
              <a:off x="1202607" y="3791363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29550" h="29550" extrusionOk="0">
                  <a:moveTo>
                    <a:pt x="29492" y="16165"/>
                  </a:moveTo>
                  <a:cubicBezTo>
                    <a:pt x="28708" y="24290"/>
                    <a:pt x="21510" y="30205"/>
                    <a:pt x="13385" y="29492"/>
                  </a:cubicBezTo>
                  <a:cubicBezTo>
                    <a:pt x="5261" y="28708"/>
                    <a:pt x="-655" y="21510"/>
                    <a:pt x="58" y="13385"/>
                  </a:cubicBezTo>
                  <a:cubicBezTo>
                    <a:pt x="842" y="5261"/>
                    <a:pt x="8040" y="-655"/>
                    <a:pt x="16165" y="58"/>
                  </a:cubicBezTo>
                  <a:cubicBezTo>
                    <a:pt x="24290" y="842"/>
                    <a:pt x="30205" y="8040"/>
                    <a:pt x="29492" y="161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983;p3">
              <a:extLst>
                <a:ext uri="{FF2B5EF4-FFF2-40B4-BE49-F238E27FC236}">
                  <a16:creationId xmlns:a16="http://schemas.microsoft.com/office/drawing/2014/main" id="{A5461CED-D78B-B60F-888B-37C1E015B517}"/>
                </a:ext>
              </a:extLst>
            </p:cNvPr>
            <p:cNvSpPr/>
            <p:nvPr/>
          </p:nvSpPr>
          <p:spPr>
            <a:xfrm>
              <a:off x="1201966" y="3867050"/>
              <a:ext cx="29550" cy="29550"/>
            </a:xfrm>
            <a:custGeom>
              <a:avLst/>
              <a:gdLst/>
              <a:ahLst/>
              <a:cxnLst/>
              <a:rect l="l" t="t" r="r" b="b"/>
              <a:pathLst>
                <a:path w="29550" h="29550" extrusionOk="0">
                  <a:moveTo>
                    <a:pt x="29492" y="16165"/>
                  </a:moveTo>
                  <a:cubicBezTo>
                    <a:pt x="28708" y="24290"/>
                    <a:pt x="21510" y="30205"/>
                    <a:pt x="13385" y="29492"/>
                  </a:cubicBezTo>
                  <a:cubicBezTo>
                    <a:pt x="5261" y="28708"/>
                    <a:pt x="-655" y="21510"/>
                    <a:pt x="58" y="13385"/>
                  </a:cubicBezTo>
                  <a:cubicBezTo>
                    <a:pt x="842" y="5261"/>
                    <a:pt x="8040" y="-654"/>
                    <a:pt x="16165" y="58"/>
                  </a:cubicBezTo>
                  <a:cubicBezTo>
                    <a:pt x="24290" y="842"/>
                    <a:pt x="30205" y="8040"/>
                    <a:pt x="29492" y="1616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984;p3">
              <a:extLst>
                <a:ext uri="{FF2B5EF4-FFF2-40B4-BE49-F238E27FC236}">
                  <a16:creationId xmlns:a16="http://schemas.microsoft.com/office/drawing/2014/main" id="{3E88EDC4-F756-ECD0-A9B0-B8FEB386DC97}"/>
                </a:ext>
              </a:extLst>
            </p:cNvPr>
            <p:cNvSpPr/>
            <p:nvPr/>
          </p:nvSpPr>
          <p:spPr>
            <a:xfrm>
              <a:off x="1252065" y="3772188"/>
              <a:ext cx="27704" cy="27704"/>
            </a:xfrm>
            <a:custGeom>
              <a:avLst/>
              <a:gdLst/>
              <a:ahLst/>
              <a:cxnLst/>
              <a:rect l="l" t="t" r="r" b="b"/>
              <a:pathLst>
                <a:path w="27704" h="27704" extrusionOk="0">
                  <a:moveTo>
                    <a:pt x="27643" y="15171"/>
                  </a:moveTo>
                  <a:cubicBezTo>
                    <a:pt x="26930" y="22796"/>
                    <a:pt x="20159" y="28355"/>
                    <a:pt x="12534" y="27643"/>
                  </a:cubicBezTo>
                  <a:cubicBezTo>
                    <a:pt x="4908" y="26930"/>
                    <a:pt x="-651" y="20159"/>
                    <a:pt x="62" y="12534"/>
                  </a:cubicBezTo>
                  <a:cubicBezTo>
                    <a:pt x="774" y="4908"/>
                    <a:pt x="7545" y="-651"/>
                    <a:pt x="15171" y="62"/>
                  </a:cubicBezTo>
                  <a:cubicBezTo>
                    <a:pt x="22796" y="774"/>
                    <a:pt x="28355" y="7545"/>
                    <a:pt x="27643" y="1517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985;p3">
              <a:extLst>
                <a:ext uri="{FF2B5EF4-FFF2-40B4-BE49-F238E27FC236}">
                  <a16:creationId xmlns:a16="http://schemas.microsoft.com/office/drawing/2014/main" id="{C2F95F57-EF41-ACAF-FF3E-6A6A6CE82FA1}"/>
                </a:ext>
              </a:extLst>
            </p:cNvPr>
            <p:cNvSpPr/>
            <p:nvPr/>
          </p:nvSpPr>
          <p:spPr>
            <a:xfrm>
              <a:off x="1309425" y="3824916"/>
              <a:ext cx="33713" cy="33713"/>
            </a:xfrm>
            <a:custGeom>
              <a:avLst/>
              <a:gdLst/>
              <a:ahLst/>
              <a:cxnLst/>
              <a:rect l="l" t="t" r="r" b="b"/>
              <a:pathLst>
                <a:path w="33713" h="33713" extrusionOk="0">
                  <a:moveTo>
                    <a:pt x="33641" y="18460"/>
                  </a:moveTo>
                  <a:cubicBezTo>
                    <a:pt x="32785" y="27725"/>
                    <a:pt x="24518" y="34496"/>
                    <a:pt x="15253" y="33641"/>
                  </a:cubicBezTo>
                  <a:cubicBezTo>
                    <a:pt x="5988" y="32785"/>
                    <a:pt x="-782" y="24518"/>
                    <a:pt x="73" y="15253"/>
                  </a:cubicBezTo>
                  <a:cubicBezTo>
                    <a:pt x="928" y="5988"/>
                    <a:pt x="9195" y="-782"/>
                    <a:pt x="18460" y="73"/>
                  </a:cubicBezTo>
                  <a:cubicBezTo>
                    <a:pt x="27725" y="928"/>
                    <a:pt x="34496" y="9195"/>
                    <a:pt x="33641" y="1846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986;p3">
              <a:extLst>
                <a:ext uri="{FF2B5EF4-FFF2-40B4-BE49-F238E27FC236}">
                  <a16:creationId xmlns:a16="http://schemas.microsoft.com/office/drawing/2014/main" id="{1DC9F07C-4BF9-E8DA-D6B1-A3D40A2ED1E6}"/>
                </a:ext>
              </a:extLst>
            </p:cNvPr>
            <p:cNvSpPr/>
            <p:nvPr/>
          </p:nvSpPr>
          <p:spPr>
            <a:xfrm>
              <a:off x="1234533" y="3729713"/>
              <a:ext cx="27987" cy="27987"/>
            </a:xfrm>
            <a:custGeom>
              <a:avLst/>
              <a:gdLst/>
              <a:ahLst/>
              <a:cxnLst/>
              <a:rect l="l" t="t" r="r" b="b"/>
              <a:pathLst>
                <a:path w="27987" h="27987" extrusionOk="0">
                  <a:moveTo>
                    <a:pt x="27927" y="15312"/>
                  </a:moveTo>
                  <a:cubicBezTo>
                    <a:pt x="27214" y="23009"/>
                    <a:pt x="20372" y="28640"/>
                    <a:pt x="12675" y="27927"/>
                  </a:cubicBezTo>
                  <a:cubicBezTo>
                    <a:pt x="4978" y="27214"/>
                    <a:pt x="-652" y="20373"/>
                    <a:pt x="61" y="12675"/>
                  </a:cubicBezTo>
                  <a:cubicBezTo>
                    <a:pt x="774" y="4978"/>
                    <a:pt x="7615" y="-652"/>
                    <a:pt x="15312" y="61"/>
                  </a:cubicBezTo>
                  <a:cubicBezTo>
                    <a:pt x="23009" y="774"/>
                    <a:pt x="28640" y="7615"/>
                    <a:pt x="27927" y="1531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987;p3">
              <a:extLst>
                <a:ext uri="{FF2B5EF4-FFF2-40B4-BE49-F238E27FC236}">
                  <a16:creationId xmlns:a16="http://schemas.microsoft.com/office/drawing/2014/main" id="{FE1D6FAA-096C-AF4D-8F83-A3E977766B13}"/>
                </a:ext>
              </a:extLst>
            </p:cNvPr>
            <p:cNvSpPr/>
            <p:nvPr/>
          </p:nvSpPr>
          <p:spPr>
            <a:xfrm>
              <a:off x="1231264" y="3463425"/>
              <a:ext cx="185390" cy="252094"/>
            </a:xfrm>
            <a:custGeom>
              <a:avLst/>
              <a:gdLst/>
              <a:ahLst/>
              <a:cxnLst/>
              <a:rect l="l" t="t" r="r" b="b"/>
              <a:pathLst>
                <a:path w="185390" h="252094" extrusionOk="0">
                  <a:moveTo>
                    <a:pt x="28274" y="252095"/>
                  </a:moveTo>
                  <a:cubicBezTo>
                    <a:pt x="26777" y="252095"/>
                    <a:pt x="25280" y="251739"/>
                    <a:pt x="23926" y="251026"/>
                  </a:cubicBezTo>
                  <a:cubicBezTo>
                    <a:pt x="23000" y="250527"/>
                    <a:pt x="1690" y="239267"/>
                    <a:pt x="51" y="210260"/>
                  </a:cubicBezTo>
                  <a:cubicBezTo>
                    <a:pt x="-1232" y="187311"/>
                    <a:pt x="22002" y="143267"/>
                    <a:pt x="29770" y="129227"/>
                  </a:cubicBezTo>
                  <a:lnTo>
                    <a:pt x="10741" y="76346"/>
                  </a:lnTo>
                  <a:cubicBezTo>
                    <a:pt x="8960" y="71357"/>
                    <a:pt x="11525" y="65940"/>
                    <a:pt x="16514" y="64159"/>
                  </a:cubicBezTo>
                  <a:cubicBezTo>
                    <a:pt x="21503" y="62377"/>
                    <a:pt x="26919" y="64943"/>
                    <a:pt x="28701" y="69931"/>
                  </a:cubicBezTo>
                  <a:lnTo>
                    <a:pt x="49227" y="126947"/>
                  </a:lnTo>
                  <a:cubicBezTo>
                    <a:pt x="50153" y="129584"/>
                    <a:pt x="49939" y="132506"/>
                    <a:pt x="48514" y="134929"/>
                  </a:cubicBezTo>
                  <a:cubicBezTo>
                    <a:pt x="36683" y="155526"/>
                    <a:pt x="18225" y="193939"/>
                    <a:pt x="19080" y="209262"/>
                  </a:cubicBezTo>
                  <a:cubicBezTo>
                    <a:pt x="19650" y="218884"/>
                    <a:pt x="23427" y="225298"/>
                    <a:pt x="26848" y="229218"/>
                  </a:cubicBezTo>
                  <a:lnTo>
                    <a:pt x="72532" y="173414"/>
                  </a:lnTo>
                  <a:lnTo>
                    <a:pt x="101396" y="110911"/>
                  </a:lnTo>
                  <a:cubicBezTo>
                    <a:pt x="101966" y="109699"/>
                    <a:pt x="102750" y="108702"/>
                    <a:pt x="103676" y="107775"/>
                  </a:cubicBezTo>
                  <a:cubicBezTo>
                    <a:pt x="122420" y="90956"/>
                    <a:pt x="170099" y="40854"/>
                    <a:pt x="166036" y="10849"/>
                  </a:cubicBezTo>
                  <a:cubicBezTo>
                    <a:pt x="165324" y="5647"/>
                    <a:pt x="169030" y="801"/>
                    <a:pt x="174232" y="88"/>
                  </a:cubicBezTo>
                  <a:cubicBezTo>
                    <a:pt x="179435" y="-625"/>
                    <a:pt x="184281" y="3081"/>
                    <a:pt x="184994" y="8284"/>
                  </a:cubicBezTo>
                  <a:cubicBezTo>
                    <a:pt x="190838" y="51473"/>
                    <a:pt x="130331" y="109272"/>
                    <a:pt x="117930" y="120604"/>
                  </a:cubicBezTo>
                  <a:lnTo>
                    <a:pt x="89351" y="182465"/>
                  </a:lnTo>
                  <a:cubicBezTo>
                    <a:pt x="88995" y="183178"/>
                    <a:pt x="88567" y="183890"/>
                    <a:pt x="88068" y="184532"/>
                  </a:cubicBezTo>
                  <a:lnTo>
                    <a:pt x="35614" y="248603"/>
                  </a:lnTo>
                  <a:cubicBezTo>
                    <a:pt x="33761" y="250883"/>
                    <a:pt x="30982" y="252095"/>
                    <a:pt x="28202" y="25209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988;p3">
              <a:extLst>
                <a:ext uri="{FF2B5EF4-FFF2-40B4-BE49-F238E27FC236}">
                  <a16:creationId xmlns:a16="http://schemas.microsoft.com/office/drawing/2014/main" id="{3954B107-CC23-7865-3BBA-E5C0B249B855}"/>
                </a:ext>
              </a:extLst>
            </p:cNvPr>
            <p:cNvSpPr/>
            <p:nvPr/>
          </p:nvSpPr>
          <p:spPr>
            <a:xfrm>
              <a:off x="1101020" y="3389894"/>
              <a:ext cx="254576" cy="346150"/>
            </a:xfrm>
            <a:custGeom>
              <a:avLst/>
              <a:gdLst/>
              <a:ahLst/>
              <a:cxnLst/>
              <a:rect l="l" t="t" r="r" b="b"/>
              <a:pathLst>
                <a:path w="254576" h="346150" extrusionOk="0">
                  <a:moveTo>
                    <a:pt x="122314" y="346008"/>
                  </a:moveTo>
                  <a:cubicBezTo>
                    <a:pt x="120746" y="346008"/>
                    <a:pt x="119178" y="345652"/>
                    <a:pt x="117752" y="344868"/>
                  </a:cubicBezTo>
                  <a:lnTo>
                    <a:pt x="24746" y="293911"/>
                  </a:lnTo>
                  <a:cubicBezTo>
                    <a:pt x="22181" y="292556"/>
                    <a:pt x="20470" y="290062"/>
                    <a:pt x="19971" y="287211"/>
                  </a:cubicBezTo>
                  <a:lnTo>
                    <a:pt x="159" y="176816"/>
                  </a:lnTo>
                  <a:cubicBezTo>
                    <a:pt x="-412" y="173823"/>
                    <a:pt x="586" y="170687"/>
                    <a:pt x="2653" y="168548"/>
                  </a:cubicBezTo>
                  <a:cubicBezTo>
                    <a:pt x="6644" y="164415"/>
                    <a:pt x="101004" y="66848"/>
                    <a:pt x="184816" y="25726"/>
                  </a:cubicBezTo>
                  <a:cubicBezTo>
                    <a:pt x="200995" y="17815"/>
                    <a:pt x="220095" y="9405"/>
                    <a:pt x="241475" y="710"/>
                  </a:cubicBezTo>
                  <a:cubicBezTo>
                    <a:pt x="246393" y="-1285"/>
                    <a:pt x="251952" y="1066"/>
                    <a:pt x="253876" y="5984"/>
                  </a:cubicBezTo>
                  <a:cubicBezTo>
                    <a:pt x="255872" y="10902"/>
                    <a:pt x="253448" y="16461"/>
                    <a:pt x="248602" y="18385"/>
                  </a:cubicBezTo>
                  <a:cubicBezTo>
                    <a:pt x="227578" y="26866"/>
                    <a:pt x="208977" y="35062"/>
                    <a:pt x="193226" y="42830"/>
                  </a:cubicBezTo>
                  <a:cubicBezTo>
                    <a:pt x="121031" y="78251"/>
                    <a:pt x="37504" y="160424"/>
                    <a:pt x="19758" y="178312"/>
                  </a:cubicBezTo>
                  <a:lnTo>
                    <a:pt x="37860" y="279372"/>
                  </a:lnTo>
                  <a:lnTo>
                    <a:pt x="117895" y="323274"/>
                  </a:lnTo>
                  <a:cubicBezTo>
                    <a:pt x="119748" y="317501"/>
                    <a:pt x="120674" y="309732"/>
                    <a:pt x="115614" y="303461"/>
                  </a:cubicBezTo>
                  <a:cubicBezTo>
                    <a:pt x="103071" y="287853"/>
                    <a:pt x="69218" y="265688"/>
                    <a:pt x="68862" y="265474"/>
                  </a:cubicBezTo>
                  <a:cubicBezTo>
                    <a:pt x="66296" y="263835"/>
                    <a:pt x="64728" y="261056"/>
                    <a:pt x="64514" y="257991"/>
                  </a:cubicBezTo>
                  <a:lnTo>
                    <a:pt x="61165" y="194348"/>
                  </a:lnTo>
                  <a:cubicBezTo>
                    <a:pt x="60951" y="190784"/>
                    <a:pt x="62804" y="187435"/>
                    <a:pt x="65797" y="185653"/>
                  </a:cubicBezTo>
                  <a:lnTo>
                    <a:pt x="144906" y="138616"/>
                  </a:lnTo>
                  <a:cubicBezTo>
                    <a:pt x="149467" y="135907"/>
                    <a:pt x="155311" y="137404"/>
                    <a:pt x="158019" y="141965"/>
                  </a:cubicBezTo>
                  <a:cubicBezTo>
                    <a:pt x="160728" y="146526"/>
                    <a:pt x="159231" y="152371"/>
                    <a:pt x="154670" y="155079"/>
                  </a:cubicBezTo>
                  <a:lnTo>
                    <a:pt x="80479" y="199194"/>
                  </a:lnTo>
                  <a:lnTo>
                    <a:pt x="83258" y="252290"/>
                  </a:lnTo>
                  <a:cubicBezTo>
                    <a:pt x="93236" y="259060"/>
                    <a:pt x="118679" y="277020"/>
                    <a:pt x="130367" y="291630"/>
                  </a:cubicBezTo>
                  <a:cubicBezTo>
                    <a:pt x="148184" y="313795"/>
                    <a:pt x="130795" y="340734"/>
                    <a:pt x="130082" y="341875"/>
                  </a:cubicBezTo>
                  <a:cubicBezTo>
                    <a:pt x="128229" y="344654"/>
                    <a:pt x="125236" y="346151"/>
                    <a:pt x="122100" y="34615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989;p3">
              <a:extLst>
                <a:ext uri="{FF2B5EF4-FFF2-40B4-BE49-F238E27FC236}">
                  <a16:creationId xmlns:a16="http://schemas.microsoft.com/office/drawing/2014/main" id="{1C7E0223-E1DF-2A4E-33AD-695D91E3544F}"/>
                </a:ext>
              </a:extLst>
            </p:cNvPr>
            <p:cNvSpPr/>
            <p:nvPr/>
          </p:nvSpPr>
          <p:spPr>
            <a:xfrm>
              <a:off x="1195139" y="3553493"/>
              <a:ext cx="51857" cy="112494"/>
            </a:xfrm>
            <a:custGeom>
              <a:avLst/>
              <a:gdLst/>
              <a:ahLst/>
              <a:cxnLst/>
              <a:rect l="l" t="t" r="r" b="b"/>
              <a:pathLst>
                <a:path w="51857" h="112494" extrusionOk="0">
                  <a:moveTo>
                    <a:pt x="42377" y="112495"/>
                  </a:moveTo>
                  <a:cubicBezTo>
                    <a:pt x="40096" y="112495"/>
                    <a:pt x="37816" y="111711"/>
                    <a:pt x="35963" y="110001"/>
                  </a:cubicBezTo>
                  <a:lnTo>
                    <a:pt x="3108" y="80210"/>
                  </a:lnTo>
                  <a:cubicBezTo>
                    <a:pt x="898" y="78214"/>
                    <a:pt x="-242" y="75292"/>
                    <a:pt x="43" y="72299"/>
                  </a:cubicBezTo>
                  <a:lnTo>
                    <a:pt x="5673" y="8727"/>
                  </a:lnTo>
                  <a:cubicBezTo>
                    <a:pt x="6172" y="3453"/>
                    <a:pt x="10805" y="-395"/>
                    <a:pt x="16007" y="32"/>
                  </a:cubicBezTo>
                  <a:cubicBezTo>
                    <a:pt x="21281" y="531"/>
                    <a:pt x="25130" y="5164"/>
                    <a:pt x="24702" y="10367"/>
                  </a:cubicBezTo>
                  <a:lnTo>
                    <a:pt x="19428" y="69235"/>
                  </a:lnTo>
                  <a:lnTo>
                    <a:pt x="48720" y="95818"/>
                  </a:lnTo>
                  <a:cubicBezTo>
                    <a:pt x="52640" y="99381"/>
                    <a:pt x="52925" y="105368"/>
                    <a:pt x="49361" y="109288"/>
                  </a:cubicBezTo>
                  <a:cubicBezTo>
                    <a:pt x="47508" y="111354"/>
                    <a:pt x="44871" y="112424"/>
                    <a:pt x="42306" y="11242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990;p3">
              <a:extLst>
                <a:ext uri="{FF2B5EF4-FFF2-40B4-BE49-F238E27FC236}">
                  <a16:creationId xmlns:a16="http://schemas.microsoft.com/office/drawing/2014/main" id="{968F0D3D-3C27-E04E-A521-0C4AC74AA6FE}"/>
                </a:ext>
              </a:extLst>
            </p:cNvPr>
            <p:cNvSpPr/>
            <p:nvPr/>
          </p:nvSpPr>
          <p:spPr>
            <a:xfrm>
              <a:off x="1036823" y="3819929"/>
              <a:ext cx="427257" cy="131633"/>
            </a:xfrm>
            <a:custGeom>
              <a:avLst/>
              <a:gdLst/>
              <a:ahLst/>
              <a:cxnLst/>
              <a:rect l="l" t="t" r="r" b="b"/>
              <a:pathLst>
                <a:path w="427257" h="131633" extrusionOk="0">
                  <a:moveTo>
                    <a:pt x="220221" y="131634"/>
                  </a:moveTo>
                  <a:cubicBezTo>
                    <a:pt x="187865" y="131634"/>
                    <a:pt x="157148" y="110324"/>
                    <a:pt x="143821" y="78966"/>
                  </a:cubicBezTo>
                  <a:cubicBezTo>
                    <a:pt x="120801" y="85238"/>
                    <a:pt x="94503" y="81959"/>
                    <a:pt x="74405" y="69844"/>
                  </a:cubicBezTo>
                  <a:cubicBezTo>
                    <a:pt x="58512" y="60293"/>
                    <a:pt x="47893" y="46040"/>
                    <a:pt x="43902" y="29149"/>
                  </a:cubicBezTo>
                  <a:cubicBezTo>
                    <a:pt x="6984" y="30147"/>
                    <a:pt x="6058" y="29292"/>
                    <a:pt x="2922" y="26298"/>
                  </a:cubicBezTo>
                  <a:cubicBezTo>
                    <a:pt x="1069" y="24517"/>
                    <a:pt x="0" y="21951"/>
                    <a:pt x="0" y="19385"/>
                  </a:cubicBezTo>
                  <a:cubicBezTo>
                    <a:pt x="0" y="14111"/>
                    <a:pt x="4276" y="9835"/>
                    <a:pt x="9550" y="9835"/>
                  </a:cubicBezTo>
                  <a:cubicBezTo>
                    <a:pt x="10548" y="9835"/>
                    <a:pt x="11474" y="9978"/>
                    <a:pt x="12401" y="10263"/>
                  </a:cubicBezTo>
                  <a:cubicBezTo>
                    <a:pt x="17176" y="10619"/>
                    <a:pt x="35920" y="10263"/>
                    <a:pt x="51670" y="9835"/>
                  </a:cubicBezTo>
                  <a:cubicBezTo>
                    <a:pt x="56801" y="9621"/>
                    <a:pt x="61006" y="13470"/>
                    <a:pt x="61434" y="18459"/>
                  </a:cubicBezTo>
                  <a:cubicBezTo>
                    <a:pt x="63287" y="37202"/>
                    <a:pt x="74832" y="47821"/>
                    <a:pt x="84240" y="53523"/>
                  </a:cubicBezTo>
                  <a:cubicBezTo>
                    <a:pt x="101915" y="64142"/>
                    <a:pt x="126716" y="65995"/>
                    <a:pt x="146030" y="58155"/>
                  </a:cubicBezTo>
                  <a:cubicBezTo>
                    <a:pt x="148524" y="57158"/>
                    <a:pt x="151375" y="57229"/>
                    <a:pt x="153798" y="58369"/>
                  </a:cubicBezTo>
                  <a:cubicBezTo>
                    <a:pt x="156222" y="59510"/>
                    <a:pt x="158075" y="61648"/>
                    <a:pt x="158858" y="64285"/>
                  </a:cubicBezTo>
                  <a:cubicBezTo>
                    <a:pt x="167838" y="94503"/>
                    <a:pt x="196560" y="115171"/>
                    <a:pt x="225566" y="112320"/>
                  </a:cubicBezTo>
                  <a:cubicBezTo>
                    <a:pt x="241245" y="110752"/>
                    <a:pt x="257281" y="101843"/>
                    <a:pt x="266332" y="89514"/>
                  </a:cubicBezTo>
                  <a:cubicBezTo>
                    <a:pt x="271107" y="83028"/>
                    <a:pt x="276238" y="72409"/>
                    <a:pt x="273530" y="59082"/>
                  </a:cubicBezTo>
                  <a:cubicBezTo>
                    <a:pt x="272889" y="55946"/>
                    <a:pt x="273815" y="52739"/>
                    <a:pt x="276025" y="50459"/>
                  </a:cubicBezTo>
                  <a:cubicBezTo>
                    <a:pt x="278234" y="48178"/>
                    <a:pt x="281441" y="47180"/>
                    <a:pt x="284577" y="47679"/>
                  </a:cubicBezTo>
                  <a:cubicBezTo>
                    <a:pt x="298332" y="50102"/>
                    <a:pt x="313512" y="46467"/>
                    <a:pt x="325271" y="37844"/>
                  </a:cubicBezTo>
                  <a:cubicBezTo>
                    <a:pt x="335534" y="30289"/>
                    <a:pt x="341948" y="19813"/>
                    <a:pt x="343445" y="8339"/>
                  </a:cubicBezTo>
                  <a:cubicBezTo>
                    <a:pt x="344086" y="3563"/>
                    <a:pt x="348078" y="0"/>
                    <a:pt x="352924" y="0"/>
                  </a:cubicBezTo>
                  <a:lnTo>
                    <a:pt x="417707" y="0"/>
                  </a:lnTo>
                  <a:cubicBezTo>
                    <a:pt x="422981" y="0"/>
                    <a:pt x="427257" y="4276"/>
                    <a:pt x="427257" y="9550"/>
                  </a:cubicBezTo>
                  <a:cubicBezTo>
                    <a:pt x="427257" y="14824"/>
                    <a:pt x="422981" y="19100"/>
                    <a:pt x="417707" y="19100"/>
                  </a:cubicBezTo>
                  <a:lnTo>
                    <a:pt x="360692" y="19100"/>
                  </a:lnTo>
                  <a:cubicBezTo>
                    <a:pt x="356986" y="32499"/>
                    <a:pt x="348648" y="44401"/>
                    <a:pt x="336603" y="53238"/>
                  </a:cubicBezTo>
                  <a:cubicBezTo>
                    <a:pt x="324131" y="62432"/>
                    <a:pt x="308666" y="67420"/>
                    <a:pt x="293486" y="67492"/>
                  </a:cubicBezTo>
                  <a:cubicBezTo>
                    <a:pt x="293272" y="79180"/>
                    <a:pt x="289352" y="90512"/>
                    <a:pt x="281797" y="100774"/>
                  </a:cubicBezTo>
                  <a:cubicBezTo>
                    <a:pt x="269468" y="117522"/>
                    <a:pt x="248657" y="129211"/>
                    <a:pt x="227490" y="131277"/>
                  </a:cubicBezTo>
                  <a:cubicBezTo>
                    <a:pt x="225139" y="131491"/>
                    <a:pt x="222787" y="131634"/>
                    <a:pt x="220364" y="131634"/>
                  </a:cubicBezTo>
                  <a:close/>
                  <a:moveTo>
                    <a:pt x="18815" y="17176"/>
                  </a:moveTo>
                  <a:cubicBezTo>
                    <a:pt x="18958" y="17889"/>
                    <a:pt x="19100" y="18601"/>
                    <a:pt x="19100" y="19385"/>
                  </a:cubicBezTo>
                  <a:cubicBezTo>
                    <a:pt x="19100" y="18601"/>
                    <a:pt x="19029" y="17889"/>
                    <a:pt x="18815" y="1717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991;p3">
            <a:extLst>
              <a:ext uri="{FF2B5EF4-FFF2-40B4-BE49-F238E27FC236}">
                <a16:creationId xmlns:a16="http://schemas.microsoft.com/office/drawing/2014/main" id="{8AF01B7E-6527-0DEB-1B27-5814A31DC745}"/>
              </a:ext>
            </a:extLst>
          </p:cNvPr>
          <p:cNvGrpSpPr/>
          <p:nvPr/>
        </p:nvGrpSpPr>
        <p:grpSpPr>
          <a:xfrm>
            <a:off x="9923539" y="3787709"/>
            <a:ext cx="405371" cy="370564"/>
            <a:chOff x="10399613" y="3379843"/>
            <a:chExt cx="552760" cy="505297"/>
          </a:xfrm>
        </p:grpSpPr>
        <p:sp>
          <p:nvSpPr>
            <p:cNvPr id="356" name="Google Shape;992;p3">
              <a:extLst>
                <a:ext uri="{FF2B5EF4-FFF2-40B4-BE49-F238E27FC236}">
                  <a16:creationId xmlns:a16="http://schemas.microsoft.com/office/drawing/2014/main" id="{BCD8E5BE-3B6B-4E04-AFA8-FC4F839C41D4}"/>
                </a:ext>
              </a:extLst>
            </p:cNvPr>
            <p:cNvSpPr/>
            <p:nvPr/>
          </p:nvSpPr>
          <p:spPr>
            <a:xfrm>
              <a:off x="10671596" y="3537533"/>
              <a:ext cx="280777" cy="197942"/>
            </a:xfrm>
            <a:custGeom>
              <a:avLst/>
              <a:gdLst/>
              <a:ahLst/>
              <a:cxnLst/>
              <a:rect l="l" t="t" r="r" b="b"/>
              <a:pathLst>
                <a:path w="280777" h="197942" extrusionOk="0">
                  <a:moveTo>
                    <a:pt x="89232" y="197942"/>
                  </a:moveTo>
                  <a:cubicBezTo>
                    <a:pt x="77687" y="197942"/>
                    <a:pt x="66427" y="196232"/>
                    <a:pt x="55950" y="192811"/>
                  </a:cubicBezTo>
                  <a:cubicBezTo>
                    <a:pt x="33072" y="185328"/>
                    <a:pt x="15683" y="170076"/>
                    <a:pt x="6917" y="149765"/>
                  </a:cubicBezTo>
                  <a:lnTo>
                    <a:pt x="6917" y="149765"/>
                  </a:lnTo>
                  <a:cubicBezTo>
                    <a:pt x="-2705" y="127529"/>
                    <a:pt x="-2277" y="101729"/>
                    <a:pt x="8128" y="77213"/>
                  </a:cubicBezTo>
                  <a:cubicBezTo>
                    <a:pt x="20672" y="47707"/>
                    <a:pt x="46115" y="23975"/>
                    <a:pt x="77972" y="12002"/>
                  </a:cubicBezTo>
                  <a:cubicBezTo>
                    <a:pt x="166559" y="-21210"/>
                    <a:pt x="270755" y="24830"/>
                    <a:pt x="275174" y="26826"/>
                  </a:cubicBezTo>
                  <a:cubicBezTo>
                    <a:pt x="277525" y="27895"/>
                    <a:pt x="279378" y="29890"/>
                    <a:pt x="280233" y="32313"/>
                  </a:cubicBezTo>
                  <a:cubicBezTo>
                    <a:pt x="281089" y="34736"/>
                    <a:pt x="280946" y="37445"/>
                    <a:pt x="279734" y="39796"/>
                  </a:cubicBezTo>
                  <a:cubicBezTo>
                    <a:pt x="277811" y="43645"/>
                    <a:pt x="231129" y="135012"/>
                    <a:pt x="156511" y="178985"/>
                  </a:cubicBezTo>
                  <a:cubicBezTo>
                    <a:pt x="135414" y="191386"/>
                    <a:pt x="111825" y="197871"/>
                    <a:pt x="89232" y="197871"/>
                  </a:cubicBezTo>
                  <a:close/>
                  <a:moveTo>
                    <a:pt x="148529" y="19271"/>
                  </a:moveTo>
                  <a:cubicBezTo>
                    <a:pt x="127291" y="19271"/>
                    <a:pt x="105268" y="22193"/>
                    <a:pt x="84600" y="29961"/>
                  </a:cubicBezTo>
                  <a:cubicBezTo>
                    <a:pt x="57661" y="40082"/>
                    <a:pt x="36137" y="60037"/>
                    <a:pt x="25661" y="84767"/>
                  </a:cubicBezTo>
                  <a:cubicBezTo>
                    <a:pt x="17322" y="104437"/>
                    <a:pt x="16894" y="124820"/>
                    <a:pt x="24378" y="142210"/>
                  </a:cubicBezTo>
                  <a:lnTo>
                    <a:pt x="24378" y="142210"/>
                  </a:lnTo>
                  <a:cubicBezTo>
                    <a:pt x="32788" y="161666"/>
                    <a:pt x="49393" y="170575"/>
                    <a:pt x="61865" y="174637"/>
                  </a:cubicBezTo>
                  <a:cubicBezTo>
                    <a:pt x="87879" y="183118"/>
                    <a:pt x="119593" y="178628"/>
                    <a:pt x="146818" y="162593"/>
                  </a:cubicBezTo>
                  <a:cubicBezTo>
                    <a:pt x="203263" y="129382"/>
                    <a:pt x="243958" y="64384"/>
                    <a:pt x="257641" y="40438"/>
                  </a:cubicBezTo>
                  <a:cubicBezTo>
                    <a:pt x="238968" y="33454"/>
                    <a:pt x="195495" y="19271"/>
                    <a:pt x="148600" y="1927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993;p3">
              <a:extLst>
                <a:ext uri="{FF2B5EF4-FFF2-40B4-BE49-F238E27FC236}">
                  <a16:creationId xmlns:a16="http://schemas.microsoft.com/office/drawing/2014/main" id="{41798B4C-2BD7-C34D-2623-6FEB651D92E4}"/>
                </a:ext>
              </a:extLst>
            </p:cNvPr>
            <p:cNvSpPr/>
            <p:nvPr/>
          </p:nvSpPr>
          <p:spPr>
            <a:xfrm>
              <a:off x="10399613" y="3610933"/>
              <a:ext cx="222240" cy="157896"/>
            </a:xfrm>
            <a:custGeom>
              <a:avLst/>
              <a:gdLst/>
              <a:ahLst/>
              <a:cxnLst/>
              <a:rect l="l" t="t" r="r" b="b"/>
              <a:pathLst>
                <a:path w="222240" h="157896" extrusionOk="0">
                  <a:moveTo>
                    <a:pt x="150828" y="157825"/>
                  </a:moveTo>
                  <a:cubicBezTo>
                    <a:pt x="132941" y="157825"/>
                    <a:pt x="114197" y="152694"/>
                    <a:pt x="97519" y="142858"/>
                  </a:cubicBezTo>
                  <a:cubicBezTo>
                    <a:pt x="39079" y="108436"/>
                    <a:pt x="2590" y="36953"/>
                    <a:pt x="1022" y="33959"/>
                  </a:cubicBezTo>
                  <a:cubicBezTo>
                    <a:pt x="-119" y="31608"/>
                    <a:pt x="-333" y="28899"/>
                    <a:pt x="523" y="26476"/>
                  </a:cubicBezTo>
                  <a:cubicBezTo>
                    <a:pt x="1378" y="24053"/>
                    <a:pt x="3231" y="22058"/>
                    <a:pt x="5582" y="20988"/>
                  </a:cubicBezTo>
                  <a:cubicBezTo>
                    <a:pt x="9004" y="19421"/>
                    <a:pt x="90678" y="-16641"/>
                    <a:pt x="160308" y="9443"/>
                  </a:cubicBezTo>
                  <a:cubicBezTo>
                    <a:pt x="185536" y="18922"/>
                    <a:pt x="205777" y="37808"/>
                    <a:pt x="215755" y="61256"/>
                  </a:cubicBezTo>
                  <a:cubicBezTo>
                    <a:pt x="224093" y="80783"/>
                    <a:pt x="224379" y="101380"/>
                    <a:pt x="216682" y="119268"/>
                  </a:cubicBezTo>
                  <a:cubicBezTo>
                    <a:pt x="209625" y="135589"/>
                    <a:pt x="195657" y="147847"/>
                    <a:pt x="177270" y="153834"/>
                  </a:cubicBezTo>
                  <a:cubicBezTo>
                    <a:pt x="168860" y="156542"/>
                    <a:pt x="159951" y="157896"/>
                    <a:pt x="150758" y="157896"/>
                  </a:cubicBezTo>
                  <a:close/>
                  <a:moveTo>
                    <a:pt x="23258" y="34530"/>
                  </a:moveTo>
                  <a:cubicBezTo>
                    <a:pt x="34875" y="54485"/>
                    <a:pt x="65520" y="101807"/>
                    <a:pt x="107283" y="126395"/>
                  </a:cubicBezTo>
                  <a:lnTo>
                    <a:pt x="107283" y="126395"/>
                  </a:lnTo>
                  <a:cubicBezTo>
                    <a:pt x="127880" y="138511"/>
                    <a:pt x="151898" y="141932"/>
                    <a:pt x="171497" y="135589"/>
                  </a:cubicBezTo>
                  <a:cubicBezTo>
                    <a:pt x="180762" y="132596"/>
                    <a:pt x="193091" y="125968"/>
                    <a:pt x="199292" y="111571"/>
                  </a:cubicBezTo>
                  <a:cubicBezTo>
                    <a:pt x="204922" y="98600"/>
                    <a:pt x="204566" y="83349"/>
                    <a:pt x="198294" y="68596"/>
                  </a:cubicBezTo>
                  <a:cubicBezTo>
                    <a:pt x="190383" y="49924"/>
                    <a:pt x="174134" y="34886"/>
                    <a:pt x="153751" y="27189"/>
                  </a:cubicBezTo>
                  <a:cubicBezTo>
                    <a:pt x="104646" y="8730"/>
                    <a:pt x="46063" y="26191"/>
                    <a:pt x="23329" y="34458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994;p3">
              <a:extLst>
                <a:ext uri="{FF2B5EF4-FFF2-40B4-BE49-F238E27FC236}">
                  <a16:creationId xmlns:a16="http://schemas.microsoft.com/office/drawing/2014/main" id="{B77E6454-83B6-1CE1-270E-360D48787A81}"/>
                </a:ext>
              </a:extLst>
            </p:cNvPr>
            <p:cNvSpPr/>
            <p:nvPr/>
          </p:nvSpPr>
          <p:spPr>
            <a:xfrm>
              <a:off x="10630601" y="3605941"/>
              <a:ext cx="207214" cy="278272"/>
            </a:xfrm>
            <a:custGeom>
              <a:avLst/>
              <a:gdLst/>
              <a:ahLst/>
              <a:cxnLst/>
              <a:rect l="l" t="t" r="r" b="b"/>
              <a:pathLst>
                <a:path w="207214" h="278272" extrusionOk="0">
                  <a:moveTo>
                    <a:pt x="9854" y="278272"/>
                  </a:moveTo>
                  <a:cubicBezTo>
                    <a:pt x="4794" y="278272"/>
                    <a:pt x="518" y="274281"/>
                    <a:pt x="304" y="269150"/>
                  </a:cubicBezTo>
                  <a:cubicBezTo>
                    <a:pt x="-8890" y="49285"/>
                    <a:pt x="193514" y="680"/>
                    <a:pt x="195581" y="252"/>
                  </a:cubicBezTo>
                  <a:cubicBezTo>
                    <a:pt x="200712" y="-960"/>
                    <a:pt x="205843" y="2319"/>
                    <a:pt x="206984" y="7450"/>
                  </a:cubicBezTo>
                  <a:cubicBezTo>
                    <a:pt x="208124" y="12582"/>
                    <a:pt x="204917" y="17713"/>
                    <a:pt x="199786" y="18853"/>
                  </a:cubicBezTo>
                  <a:lnTo>
                    <a:pt x="199786" y="18853"/>
                  </a:lnTo>
                  <a:cubicBezTo>
                    <a:pt x="192089" y="20635"/>
                    <a:pt x="10852" y="64608"/>
                    <a:pt x="19404" y="268366"/>
                  </a:cubicBezTo>
                  <a:cubicBezTo>
                    <a:pt x="19618" y="273640"/>
                    <a:pt x="15556" y="278058"/>
                    <a:pt x="10282" y="278272"/>
                  </a:cubicBezTo>
                  <a:cubicBezTo>
                    <a:pt x="10139" y="278272"/>
                    <a:pt x="9996" y="278272"/>
                    <a:pt x="9854" y="27827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995;p3">
              <a:extLst>
                <a:ext uri="{FF2B5EF4-FFF2-40B4-BE49-F238E27FC236}">
                  <a16:creationId xmlns:a16="http://schemas.microsoft.com/office/drawing/2014/main" id="{0757C747-0778-90C5-6E89-A801A0080301}"/>
                </a:ext>
              </a:extLst>
            </p:cNvPr>
            <p:cNvSpPr/>
            <p:nvPr/>
          </p:nvSpPr>
          <p:spPr>
            <a:xfrm>
              <a:off x="10501200" y="3664781"/>
              <a:ext cx="148443" cy="219503"/>
            </a:xfrm>
            <a:custGeom>
              <a:avLst/>
              <a:gdLst/>
              <a:ahLst/>
              <a:cxnLst/>
              <a:rect l="l" t="t" r="r" b="b"/>
              <a:pathLst>
                <a:path w="148443" h="219503" extrusionOk="0">
                  <a:moveTo>
                    <a:pt x="138613" y="219433"/>
                  </a:moveTo>
                  <a:cubicBezTo>
                    <a:pt x="138613" y="219433"/>
                    <a:pt x="138328" y="219433"/>
                    <a:pt x="138186" y="219433"/>
                  </a:cubicBezTo>
                  <a:cubicBezTo>
                    <a:pt x="132912" y="219219"/>
                    <a:pt x="128850" y="214729"/>
                    <a:pt x="129064" y="209526"/>
                  </a:cubicBezTo>
                  <a:cubicBezTo>
                    <a:pt x="134052" y="89509"/>
                    <a:pt x="65064" y="39407"/>
                    <a:pt x="6339" y="18525"/>
                  </a:cubicBezTo>
                  <a:cubicBezTo>
                    <a:pt x="1349" y="16744"/>
                    <a:pt x="-1216" y="11327"/>
                    <a:pt x="565" y="6338"/>
                  </a:cubicBezTo>
                  <a:cubicBezTo>
                    <a:pt x="2347" y="1350"/>
                    <a:pt x="7764" y="-1216"/>
                    <a:pt x="12752" y="565"/>
                  </a:cubicBezTo>
                  <a:cubicBezTo>
                    <a:pt x="77536" y="23657"/>
                    <a:pt x="153651" y="78747"/>
                    <a:pt x="148163" y="210381"/>
                  </a:cubicBezTo>
                  <a:cubicBezTo>
                    <a:pt x="147950" y="215513"/>
                    <a:pt x="143745" y="219504"/>
                    <a:pt x="138613" y="21950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996;p3">
              <a:extLst>
                <a:ext uri="{FF2B5EF4-FFF2-40B4-BE49-F238E27FC236}">
                  <a16:creationId xmlns:a16="http://schemas.microsoft.com/office/drawing/2014/main" id="{7064D640-9EEC-1C0C-2F38-2E495B5A505F}"/>
                </a:ext>
              </a:extLst>
            </p:cNvPr>
            <p:cNvSpPr/>
            <p:nvPr/>
          </p:nvSpPr>
          <p:spPr>
            <a:xfrm>
              <a:off x="10485801" y="3866040"/>
              <a:ext cx="335676" cy="19100"/>
            </a:xfrm>
            <a:custGeom>
              <a:avLst/>
              <a:gdLst/>
              <a:ahLst/>
              <a:cxnLst/>
              <a:rect l="l" t="t" r="r" b="b"/>
              <a:pathLst>
                <a:path w="335676" h="19100" extrusionOk="0">
                  <a:moveTo>
                    <a:pt x="326127" y="19100"/>
                  </a:moveTo>
                  <a:lnTo>
                    <a:pt x="9550" y="19100"/>
                  </a:lnTo>
                  <a:cubicBezTo>
                    <a:pt x="4276" y="19100"/>
                    <a:pt x="0" y="14824"/>
                    <a:pt x="0" y="9550"/>
                  </a:cubicBezTo>
                  <a:cubicBezTo>
                    <a:pt x="0" y="4276"/>
                    <a:pt x="4276" y="0"/>
                    <a:pt x="9550" y="0"/>
                  </a:cubicBezTo>
                  <a:lnTo>
                    <a:pt x="326127" y="0"/>
                  </a:lnTo>
                  <a:cubicBezTo>
                    <a:pt x="331401" y="0"/>
                    <a:pt x="335677" y="4276"/>
                    <a:pt x="335677" y="9550"/>
                  </a:cubicBezTo>
                  <a:cubicBezTo>
                    <a:pt x="335677" y="14824"/>
                    <a:pt x="331401" y="19100"/>
                    <a:pt x="326127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997;p3">
              <a:extLst>
                <a:ext uri="{FF2B5EF4-FFF2-40B4-BE49-F238E27FC236}">
                  <a16:creationId xmlns:a16="http://schemas.microsoft.com/office/drawing/2014/main" id="{FA62E3F3-4326-8F5D-A073-0E2CF513C30E}"/>
                </a:ext>
              </a:extLst>
            </p:cNvPr>
            <p:cNvSpPr/>
            <p:nvPr/>
          </p:nvSpPr>
          <p:spPr>
            <a:xfrm>
              <a:off x="10482736" y="3379843"/>
              <a:ext cx="230768" cy="230768"/>
            </a:xfrm>
            <a:custGeom>
              <a:avLst/>
              <a:gdLst/>
              <a:ahLst/>
              <a:cxnLst/>
              <a:rect l="l" t="t" r="r" b="b"/>
              <a:pathLst>
                <a:path w="230768" h="230768" extrusionOk="0">
                  <a:moveTo>
                    <a:pt x="115385" y="230769"/>
                  </a:moveTo>
                  <a:cubicBezTo>
                    <a:pt x="51741" y="230769"/>
                    <a:pt x="0" y="179028"/>
                    <a:pt x="0" y="115384"/>
                  </a:cubicBezTo>
                  <a:cubicBezTo>
                    <a:pt x="0" y="51741"/>
                    <a:pt x="51741" y="0"/>
                    <a:pt x="115385" y="0"/>
                  </a:cubicBezTo>
                  <a:cubicBezTo>
                    <a:pt x="179028" y="0"/>
                    <a:pt x="230769" y="51741"/>
                    <a:pt x="230769" y="115384"/>
                  </a:cubicBezTo>
                  <a:cubicBezTo>
                    <a:pt x="230769" y="179028"/>
                    <a:pt x="179028" y="230769"/>
                    <a:pt x="115385" y="230769"/>
                  </a:cubicBezTo>
                  <a:close/>
                  <a:moveTo>
                    <a:pt x="115385" y="19100"/>
                  </a:moveTo>
                  <a:cubicBezTo>
                    <a:pt x="62290" y="19100"/>
                    <a:pt x="19100" y="62289"/>
                    <a:pt x="19100" y="115384"/>
                  </a:cubicBezTo>
                  <a:cubicBezTo>
                    <a:pt x="19100" y="168480"/>
                    <a:pt x="62290" y="211669"/>
                    <a:pt x="115385" y="211669"/>
                  </a:cubicBezTo>
                  <a:cubicBezTo>
                    <a:pt x="168480" y="211669"/>
                    <a:pt x="211669" y="168480"/>
                    <a:pt x="211669" y="115384"/>
                  </a:cubicBezTo>
                  <a:cubicBezTo>
                    <a:pt x="211669" y="62289"/>
                    <a:pt x="168480" y="19100"/>
                    <a:pt x="115385" y="19100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998;p3">
              <a:extLst>
                <a:ext uri="{FF2B5EF4-FFF2-40B4-BE49-F238E27FC236}">
                  <a16:creationId xmlns:a16="http://schemas.microsoft.com/office/drawing/2014/main" id="{ABC67BC8-5722-2454-3CFD-69E37C097C40}"/>
                </a:ext>
              </a:extLst>
            </p:cNvPr>
            <p:cNvSpPr/>
            <p:nvPr/>
          </p:nvSpPr>
          <p:spPr>
            <a:xfrm>
              <a:off x="10576741" y="3486247"/>
              <a:ext cx="34493" cy="34494"/>
            </a:xfrm>
            <a:custGeom>
              <a:avLst/>
              <a:gdLst/>
              <a:ahLst/>
              <a:cxnLst/>
              <a:rect l="l" t="t" r="r" b="b"/>
              <a:pathLst>
                <a:path w="34493" h="34494" extrusionOk="0">
                  <a:moveTo>
                    <a:pt x="34494" y="17247"/>
                  </a:moveTo>
                  <a:cubicBezTo>
                    <a:pt x="34494" y="26797"/>
                    <a:pt x="26797" y="34494"/>
                    <a:pt x="17247" y="34494"/>
                  </a:cubicBezTo>
                  <a:cubicBezTo>
                    <a:pt x="7697" y="34494"/>
                    <a:pt x="0" y="26797"/>
                    <a:pt x="0" y="17247"/>
                  </a:cubicBezTo>
                  <a:cubicBezTo>
                    <a:pt x="0" y="7697"/>
                    <a:pt x="7697" y="0"/>
                    <a:pt x="17247" y="0"/>
                  </a:cubicBezTo>
                  <a:cubicBezTo>
                    <a:pt x="26797" y="0"/>
                    <a:pt x="34494" y="7697"/>
                    <a:pt x="34494" y="1724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999;p3">
              <a:extLst>
                <a:ext uri="{FF2B5EF4-FFF2-40B4-BE49-F238E27FC236}">
                  <a16:creationId xmlns:a16="http://schemas.microsoft.com/office/drawing/2014/main" id="{4654387F-A284-2A26-A59B-D919A579A72E}"/>
                </a:ext>
              </a:extLst>
            </p:cNvPr>
            <p:cNvSpPr/>
            <p:nvPr/>
          </p:nvSpPr>
          <p:spPr>
            <a:xfrm>
              <a:off x="10584437" y="3429731"/>
              <a:ext cx="88373" cy="83313"/>
            </a:xfrm>
            <a:custGeom>
              <a:avLst/>
              <a:gdLst/>
              <a:ahLst/>
              <a:cxnLst/>
              <a:rect l="l" t="t" r="r" b="b"/>
              <a:pathLst>
                <a:path w="88373" h="83313" extrusionOk="0">
                  <a:moveTo>
                    <a:pt x="78824" y="83313"/>
                  </a:moveTo>
                  <a:lnTo>
                    <a:pt x="9551" y="83313"/>
                  </a:lnTo>
                  <a:cubicBezTo>
                    <a:pt x="4276" y="83313"/>
                    <a:pt x="0" y="79037"/>
                    <a:pt x="0" y="73763"/>
                  </a:cubicBezTo>
                  <a:lnTo>
                    <a:pt x="0" y="9550"/>
                  </a:lnTo>
                  <a:cubicBezTo>
                    <a:pt x="0" y="4276"/>
                    <a:pt x="4276" y="0"/>
                    <a:pt x="9551" y="0"/>
                  </a:cubicBezTo>
                  <a:cubicBezTo>
                    <a:pt x="14824" y="0"/>
                    <a:pt x="19100" y="4276"/>
                    <a:pt x="19100" y="9550"/>
                  </a:cubicBezTo>
                  <a:lnTo>
                    <a:pt x="19100" y="64213"/>
                  </a:lnTo>
                  <a:lnTo>
                    <a:pt x="78824" y="64213"/>
                  </a:lnTo>
                  <a:cubicBezTo>
                    <a:pt x="84098" y="64213"/>
                    <a:pt x="88374" y="68490"/>
                    <a:pt x="88374" y="73763"/>
                  </a:cubicBezTo>
                  <a:cubicBezTo>
                    <a:pt x="88374" y="79037"/>
                    <a:pt x="84098" y="83313"/>
                    <a:pt x="78824" y="83313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1000;p3">
            <a:extLst>
              <a:ext uri="{FF2B5EF4-FFF2-40B4-BE49-F238E27FC236}">
                <a16:creationId xmlns:a16="http://schemas.microsoft.com/office/drawing/2014/main" id="{9DC1BD51-39F5-1257-6B79-B4F2FCD7FA41}"/>
              </a:ext>
            </a:extLst>
          </p:cNvPr>
          <p:cNvSpPr/>
          <p:nvPr/>
        </p:nvSpPr>
        <p:spPr>
          <a:xfrm>
            <a:off x="1956765" y="5352561"/>
            <a:ext cx="314688" cy="45719"/>
          </a:xfrm>
          <a:custGeom>
            <a:avLst/>
            <a:gdLst/>
            <a:ahLst/>
            <a:cxnLst/>
            <a:rect l="l" t="t" r="r" b="b"/>
            <a:pathLst>
              <a:path w="367908" h="53451" extrusionOk="0">
                <a:moveTo>
                  <a:pt x="324698" y="53452"/>
                </a:moveTo>
                <a:cubicBezTo>
                  <a:pt x="299398" y="53452"/>
                  <a:pt x="286284" y="43260"/>
                  <a:pt x="274810" y="34280"/>
                </a:cubicBezTo>
                <a:cubicBezTo>
                  <a:pt x="264405" y="26156"/>
                  <a:pt x="255353" y="19100"/>
                  <a:pt x="236610" y="19100"/>
                </a:cubicBezTo>
                <a:cubicBezTo>
                  <a:pt x="217866" y="19100"/>
                  <a:pt x="208815" y="26156"/>
                  <a:pt x="198409" y="34280"/>
                </a:cubicBezTo>
                <a:cubicBezTo>
                  <a:pt x="186864" y="43260"/>
                  <a:pt x="173822" y="53452"/>
                  <a:pt x="148450" y="53452"/>
                </a:cubicBezTo>
                <a:cubicBezTo>
                  <a:pt x="123078" y="53452"/>
                  <a:pt x="110107" y="43260"/>
                  <a:pt x="98562" y="34280"/>
                </a:cubicBezTo>
                <a:cubicBezTo>
                  <a:pt x="88156" y="26156"/>
                  <a:pt x="79105" y="19100"/>
                  <a:pt x="60362" y="19100"/>
                </a:cubicBezTo>
                <a:cubicBezTo>
                  <a:pt x="41618" y="19100"/>
                  <a:pt x="32638" y="26084"/>
                  <a:pt x="22161" y="34280"/>
                </a:cubicBezTo>
                <a:cubicBezTo>
                  <a:pt x="19809" y="36062"/>
                  <a:pt x="17529" y="37915"/>
                  <a:pt x="15106" y="39626"/>
                </a:cubicBezTo>
                <a:cubicBezTo>
                  <a:pt x="10830" y="42690"/>
                  <a:pt x="4843" y="41692"/>
                  <a:pt x="1778" y="37416"/>
                </a:cubicBezTo>
                <a:cubicBezTo>
                  <a:pt x="-1286" y="33140"/>
                  <a:pt x="-288" y="27153"/>
                  <a:pt x="3988" y="24089"/>
                </a:cubicBezTo>
                <a:cubicBezTo>
                  <a:pt x="6197" y="22521"/>
                  <a:pt x="8335" y="20810"/>
                  <a:pt x="10473" y="19171"/>
                </a:cubicBezTo>
                <a:cubicBezTo>
                  <a:pt x="22019" y="10191"/>
                  <a:pt x="35061" y="0"/>
                  <a:pt x="60362" y="0"/>
                </a:cubicBezTo>
                <a:cubicBezTo>
                  <a:pt x="85662" y="0"/>
                  <a:pt x="98775" y="10191"/>
                  <a:pt x="110250" y="19171"/>
                </a:cubicBezTo>
                <a:cubicBezTo>
                  <a:pt x="120655" y="27296"/>
                  <a:pt x="129706" y="34352"/>
                  <a:pt x="148450" y="34352"/>
                </a:cubicBezTo>
                <a:cubicBezTo>
                  <a:pt x="167194" y="34352"/>
                  <a:pt x="176245" y="27296"/>
                  <a:pt x="186650" y="19171"/>
                </a:cubicBezTo>
                <a:cubicBezTo>
                  <a:pt x="198196" y="10191"/>
                  <a:pt x="211238" y="0"/>
                  <a:pt x="236610" y="0"/>
                </a:cubicBezTo>
                <a:cubicBezTo>
                  <a:pt x="261981" y="0"/>
                  <a:pt x="275024" y="10191"/>
                  <a:pt x="286498" y="19171"/>
                </a:cubicBezTo>
                <a:cubicBezTo>
                  <a:pt x="296903" y="27296"/>
                  <a:pt x="305954" y="34352"/>
                  <a:pt x="324698" y="34352"/>
                </a:cubicBezTo>
                <a:cubicBezTo>
                  <a:pt x="338881" y="34352"/>
                  <a:pt x="347076" y="30289"/>
                  <a:pt x="353206" y="26298"/>
                </a:cubicBezTo>
                <a:cubicBezTo>
                  <a:pt x="357624" y="23447"/>
                  <a:pt x="363540" y="24730"/>
                  <a:pt x="366390" y="29149"/>
                </a:cubicBezTo>
                <a:cubicBezTo>
                  <a:pt x="369241" y="33567"/>
                  <a:pt x="367958" y="39483"/>
                  <a:pt x="363540" y="42334"/>
                </a:cubicBezTo>
                <a:cubicBezTo>
                  <a:pt x="351638" y="50031"/>
                  <a:pt x="339665" y="53452"/>
                  <a:pt x="324627" y="53452"/>
                </a:cubicBezTo>
                <a:close/>
              </a:path>
            </a:pathLst>
          </a:custGeom>
          <a:solidFill>
            <a:srgbClr val="76BC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121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55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عنوان الفاصل</a:t>
            </a:r>
            <a:endParaRPr lang="en-SA" sz="28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عنوان الفاصل</a:t>
            </a:r>
            <a:endParaRPr lang="en-SA" sz="28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عنوان الفاصل</a:t>
            </a:r>
            <a:endParaRPr lang="en-SA" sz="28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عنوان الفاصل</a:t>
            </a:r>
            <a:endParaRPr lang="en-SA" sz="28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8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عنوان الفاصل</a:t>
            </a:r>
            <a:endParaRPr lang="en-SA" sz="28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4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BB8852-FE22-3E2A-9031-C0F189E0623B}"/>
              </a:ext>
            </a:extLst>
          </p:cNvPr>
          <p:cNvSpPr txBox="1"/>
          <p:nvPr/>
        </p:nvSpPr>
        <p:spPr>
          <a:xfrm>
            <a:off x="5048526" y="37294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عنوان الفاصل</a:t>
            </a:r>
            <a:endParaRPr lang="en-SA" sz="2800" dirty="0">
              <a:solidFill>
                <a:schemeClr val="bg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BA88A-2878-7443-AB63-E1F9B26F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26" y="4319218"/>
            <a:ext cx="2962260" cy="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7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73BAF7-45CE-5031-A34D-E554F906B656}"/>
              </a:ext>
            </a:extLst>
          </p:cNvPr>
          <p:cNvSpPr txBox="1"/>
          <p:nvPr/>
        </p:nvSpPr>
        <p:spPr>
          <a:xfrm>
            <a:off x="8661400" y="1403768"/>
            <a:ext cx="2787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العنــــــوان الثــــانـــــوي</a:t>
            </a:r>
            <a:endParaRPr lang="en-SA" sz="1800" dirty="0">
              <a:solidFill>
                <a:schemeClr val="tx1">
                  <a:lumMod val="50000"/>
                  <a:lumOff val="50000"/>
                </a:schemeClr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22191-1B60-9933-8229-3F62FA822B16}"/>
              </a:ext>
            </a:extLst>
          </p:cNvPr>
          <p:cNvSpPr txBox="1"/>
          <p:nvPr/>
        </p:nvSpPr>
        <p:spPr>
          <a:xfrm>
            <a:off x="7937500" y="543809"/>
            <a:ext cx="3511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SA" sz="2400" dirty="0">
                <a:solidFill>
                  <a:srgbClr val="649C8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العنوان </a:t>
            </a:r>
            <a:r>
              <a:rPr lang="ar-SA" sz="2400" dirty="0">
                <a:solidFill>
                  <a:srgbClr val="649C81"/>
                </a:solidFill>
                <a:latin typeface="Suisse Intl" panose="020B0504000000000000" pitchFamily="34" charset="-78"/>
                <a:cs typeface="Suisse Intl" panose="020B0504000000000000" pitchFamily="34" charset="-78"/>
              </a:rPr>
              <a:t>الرئيسي</a:t>
            </a:r>
            <a:endParaRPr lang="en-SA" sz="2400" dirty="0">
              <a:solidFill>
                <a:srgbClr val="649C81"/>
              </a:solidFill>
              <a:latin typeface="Suisse Intl" panose="020B0504000000000000" pitchFamily="34" charset="-78"/>
              <a:cs typeface="Suisse Intl" panose="020B0504000000000000" pitchFamily="34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09ADAE-A80B-B297-6F50-27E75EB43843}"/>
              </a:ext>
            </a:extLst>
          </p:cNvPr>
          <p:cNvCxnSpPr>
            <a:cxnSpLocks/>
          </p:cNvCxnSpPr>
          <p:nvPr/>
        </p:nvCxnSpPr>
        <p:spPr>
          <a:xfrm flipH="1">
            <a:off x="9436100" y="1179275"/>
            <a:ext cx="1905000" cy="0"/>
          </a:xfrm>
          <a:prstGeom prst="line">
            <a:avLst/>
          </a:prstGeom>
          <a:ln>
            <a:solidFill>
              <a:srgbClr val="649C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9B16ED-2AC9-8F28-E985-FC1F394FDC52}"/>
              </a:ext>
            </a:extLst>
          </p:cNvPr>
          <p:cNvCxnSpPr>
            <a:cxnSpLocks/>
          </p:cNvCxnSpPr>
          <p:nvPr/>
        </p:nvCxnSpPr>
        <p:spPr>
          <a:xfrm flipH="1">
            <a:off x="6616700" y="901700"/>
            <a:ext cx="2705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D47C03-4767-ED52-6A25-7181ED6F626B}"/>
              </a:ext>
            </a:extLst>
          </p:cNvPr>
          <p:cNvSpPr txBox="1"/>
          <p:nvPr/>
        </p:nvSpPr>
        <p:spPr>
          <a:xfrm>
            <a:off x="3759752" y="716213"/>
            <a:ext cx="2787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Siz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 20 Font</a:t>
            </a:r>
            <a:endParaRPr lang="en-SA" sz="1600" dirty="0">
              <a:solidFill>
                <a:schemeClr val="tx1">
                  <a:lumMod val="50000"/>
                  <a:lumOff val="50000"/>
                </a:schemeClr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F650B3-49EE-871C-F366-C2BFDD62C8C6}"/>
              </a:ext>
            </a:extLst>
          </p:cNvPr>
          <p:cNvSpPr txBox="1"/>
          <p:nvPr/>
        </p:nvSpPr>
        <p:spPr>
          <a:xfrm>
            <a:off x="3594100" y="1479968"/>
            <a:ext cx="2787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Siz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 18 Font</a:t>
            </a:r>
            <a:endParaRPr lang="en-SA" sz="1600" dirty="0">
              <a:solidFill>
                <a:schemeClr val="tx1">
                  <a:lumMod val="50000"/>
                  <a:lumOff val="50000"/>
                </a:schemeClr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0BF15A7-D272-BEE3-6CE1-D0176EE26122}"/>
              </a:ext>
            </a:extLst>
          </p:cNvPr>
          <p:cNvCxnSpPr>
            <a:cxnSpLocks/>
          </p:cNvCxnSpPr>
          <p:nvPr/>
        </p:nvCxnSpPr>
        <p:spPr>
          <a:xfrm flipH="1">
            <a:off x="6616700" y="1676400"/>
            <a:ext cx="2705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552BC3A-EB1F-9FE3-5B2F-024AEDB1D610}"/>
              </a:ext>
            </a:extLst>
          </p:cNvPr>
          <p:cNvSpPr txBox="1"/>
          <p:nvPr/>
        </p:nvSpPr>
        <p:spPr>
          <a:xfrm>
            <a:off x="5308600" y="2127668"/>
            <a:ext cx="6140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dirty="0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الغطاء البيئي يؤثر على درجات الحرارة بشكل كبير؛ فالنباتات تبرّد الجو عبر عملية التبخّر، والغابات تساهم في امتصاص ثانــي أكسيــد الكـــربون وتخفيـــف الاحتــباس الحراري..</a:t>
            </a:r>
            <a:endParaRPr lang="en-SA" dirty="0">
              <a:solidFill>
                <a:schemeClr val="tx1">
                  <a:lumMod val="50000"/>
                  <a:lumOff val="50000"/>
                </a:schemeClr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3590BE-7DDE-E6E0-B417-81613B510C5C}"/>
              </a:ext>
            </a:extLst>
          </p:cNvPr>
          <p:cNvSpPr txBox="1"/>
          <p:nvPr/>
        </p:nvSpPr>
        <p:spPr>
          <a:xfrm>
            <a:off x="2413000" y="2203868"/>
            <a:ext cx="1245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Siz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 14 Font</a:t>
            </a:r>
            <a:endParaRPr lang="en-SA" sz="1600" dirty="0">
              <a:solidFill>
                <a:schemeClr val="tx1">
                  <a:lumMod val="50000"/>
                  <a:lumOff val="50000"/>
                </a:schemeClr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6A71A18-92D7-B4AB-8FE0-398403769657}"/>
              </a:ext>
            </a:extLst>
          </p:cNvPr>
          <p:cNvCxnSpPr>
            <a:cxnSpLocks/>
          </p:cNvCxnSpPr>
          <p:nvPr/>
        </p:nvCxnSpPr>
        <p:spPr>
          <a:xfrm flipH="1">
            <a:off x="3721652" y="2413000"/>
            <a:ext cx="17139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8A4FFD1-66EB-C507-E88D-466987FA7463}"/>
              </a:ext>
            </a:extLst>
          </p:cNvPr>
          <p:cNvCxnSpPr>
            <a:cxnSpLocks/>
          </p:cNvCxnSpPr>
          <p:nvPr/>
        </p:nvCxnSpPr>
        <p:spPr>
          <a:xfrm flipH="1">
            <a:off x="3892826" y="1193800"/>
            <a:ext cx="54289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9C6E26-9836-90EB-DEE7-533B46379C04}"/>
              </a:ext>
            </a:extLst>
          </p:cNvPr>
          <p:cNvSpPr txBox="1"/>
          <p:nvPr/>
        </p:nvSpPr>
        <p:spPr>
          <a:xfrm>
            <a:off x="933726" y="1013719"/>
            <a:ext cx="2787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خط فاصل</a:t>
            </a:r>
          </a:p>
          <a:p>
            <a:pPr algn="r" rtl="1"/>
            <a:r>
              <a:rPr lang="ar-SA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بعد العنوان</a:t>
            </a:r>
            <a:endParaRPr lang="en-SA" sz="1800" dirty="0">
              <a:solidFill>
                <a:schemeClr val="tx1">
                  <a:lumMod val="95000"/>
                  <a:lumOff val="5000"/>
                </a:schemeClr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122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E2ADC-2461-A675-07FC-95071ADF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4;p1">
            <a:extLst>
              <a:ext uri="{FF2B5EF4-FFF2-40B4-BE49-F238E27FC236}">
                <a16:creationId xmlns:a16="http://schemas.microsoft.com/office/drawing/2014/main" id="{E5029A77-4552-68F5-702D-3F954FE7DBCF}"/>
              </a:ext>
            </a:extLst>
          </p:cNvPr>
          <p:cNvGrpSpPr/>
          <p:nvPr/>
        </p:nvGrpSpPr>
        <p:grpSpPr>
          <a:xfrm>
            <a:off x="9481447" y="5084761"/>
            <a:ext cx="449461" cy="449543"/>
            <a:chOff x="10725189" y="4594676"/>
            <a:chExt cx="595136" cy="595245"/>
          </a:xfrm>
        </p:grpSpPr>
        <p:sp>
          <p:nvSpPr>
            <p:cNvPr id="6" name="Google Shape;85;p1">
              <a:extLst>
                <a:ext uri="{FF2B5EF4-FFF2-40B4-BE49-F238E27FC236}">
                  <a16:creationId xmlns:a16="http://schemas.microsoft.com/office/drawing/2014/main" id="{45B1EA41-AD7C-9352-F3A5-DE44FC0A0B9E}"/>
                </a:ext>
              </a:extLst>
            </p:cNvPr>
            <p:cNvSpPr/>
            <p:nvPr/>
          </p:nvSpPr>
          <p:spPr>
            <a:xfrm>
              <a:off x="11048047" y="4735562"/>
              <a:ext cx="203998" cy="354352"/>
            </a:xfrm>
            <a:custGeom>
              <a:avLst/>
              <a:gdLst/>
              <a:ahLst/>
              <a:cxnLst/>
              <a:rect l="l" t="t" r="r" b="b"/>
              <a:pathLst>
                <a:path w="203998" h="354352" extrusionOk="0">
                  <a:moveTo>
                    <a:pt x="78013" y="77"/>
                  </a:moveTo>
                  <a:lnTo>
                    <a:pt x="60387" y="77"/>
                  </a:lnTo>
                  <a:cubicBezTo>
                    <a:pt x="51192" y="77"/>
                    <a:pt x="42991" y="5671"/>
                    <a:pt x="39543" y="14177"/>
                  </a:cubicBezTo>
                  <a:lnTo>
                    <a:pt x="27971" y="43145"/>
                  </a:lnTo>
                  <a:cubicBezTo>
                    <a:pt x="26898" y="45904"/>
                    <a:pt x="26361" y="48739"/>
                    <a:pt x="26361" y="51498"/>
                  </a:cubicBezTo>
                  <a:cubicBezTo>
                    <a:pt x="26361" y="61690"/>
                    <a:pt x="33335" y="71039"/>
                    <a:pt x="43987" y="73415"/>
                  </a:cubicBezTo>
                  <a:lnTo>
                    <a:pt x="82994" y="81998"/>
                  </a:lnTo>
                  <a:cubicBezTo>
                    <a:pt x="84680" y="82381"/>
                    <a:pt x="86289" y="83147"/>
                    <a:pt x="87516" y="84373"/>
                  </a:cubicBezTo>
                  <a:lnTo>
                    <a:pt x="96711" y="92803"/>
                  </a:lnTo>
                  <a:cubicBezTo>
                    <a:pt x="98704" y="94642"/>
                    <a:pt x="99854" y="97248"/>
                    <a:pt x="99854" y="100007"/>
                  </a:cubicBezTo>
                  <a:lnTo>
                    <a:pt x="99854" y="103072"/>
                  </a:lnTo>
                  <a:cubicBezTo>
                    <a:pt x="99854" y="108513"/>
                    <a:pt x="95485" y="112881"/>
                    <a:pt x="90044" y="112881"/>
                  </a:cubicBezTo>
                  <a:lnTo>
                    <a:pt x="63682" y="112881"/>
                  </a:lnTo>
                  <a:cubicBezTo>
                    <a:pt x="62610" y="112881"/>
                    <a:pt x="61614" y="112728"/>
                    <a:pt x="60617" y="112345"/>
                  </a:cubicBezTo>
                  <a:lnTo>
                    <a:pt x="42532" y="106290"/>
                  </a:lnTo>
                  <a:cubicBezTo>
                    <a:pt x="40233" y="105524"/>
                    <a:pt x="37781" y="105141"/>
                    <a:pt x="35405" y="105141"/>
                  </a:cubicBezTo>
                  <a:cubicBezTo>
                    <a:pt x="27129" y="105141"/>
                    <a:pt x="19235" y="109739"/>
                    <a:pt x="15327" y="117556"/>
                  </a:cubicBezTo>
                  <a:lnTo>
                    <a:pt x="2375" y="143458"/>
                  </a:lnTo>
                  <a:cubicBezTo>
                    <a:pt x="766" y="146600"/>
                    <a:pt x="0" y="150048"/>
                    <a:pt x="0" y="153497"/>
                  </a:cubicBezTo>
                  <a:cubicBezTo>
                    <a:pt x="0" y="156485"/>
                    <a:pt x="613" y="159550"/>
                    <a:pt x="1839" y="162310"/>
                  </a:cubicBezTo>
                  <a:lnTo>
                    <a:pt x="28507" y="224613"/>
                  </a:lnTo>
                  <a:cubicBezTo>
                    <a:pt x="32033" y="232889"/>
                    <a:pt x="40156" y="238253"/>
                    <a:pt x="49122" y="238253"/>
                  </a:cubicBezTo>
                  <a:lnTo>
                    <a:pt x="54103" y="238253"/>
                  </a:lnTo>
                  <a:cubicBezTo>
                    <a:pt x="58241" y="238253"/>
                    <a:pt x="61919" y="240859"/>
                    <a:pt x="63299" y="244691"/>
                  </a:cubicBezTo>
                  <a:lnTo>
                    <a:pt x="97784" y="339639"/>
                  </a:lnTo>
                  <a:cubicBezTo>
                    <a:pt x="99470" y="344314"/>
                    <a:pt x="102535" y="348069"/>
                    <a:pt x="106290" y="350521"/>
                  </a:cubicBezTo>
                  <a:cubicBezTo>
                    <a:pt x="110045" y="353050"/>
                    <a:pt x="114414" y="354353"/>
                    <a:pt x="118935" y="354353"/>
                  </a:cubicBezTo>
                  <a:cubicBezTo>
                    <a:pt x="123686" y="354353"/>
                    <a:pt x="128514" y="352820"/>
                    <a:pt x="132652" y="349678"/>
                  </a:cubicBezTo>
                  <a:lnTo>
                    <a:pt x="150661" y="335731"/>
                  </a:lnTo>
                  <a:cubicBezTo>
                    <a:pt x="156179" y="331516"/>
                    <a:pt x="159321" y="324925"/>
                    <a:pt x="159321" y="317952"/>
                  </a:cubicBezTo>
                  <a:lnTo>
                    <a:pt x="159321" y="294195"/>
                  </a:lnTo>
                  <a:cubicBezTo>
                    <a:pt x="159321" y="292280"/>
                    <a:pt x="159857" y="290364"/>
                    <a:pt x="161007" y="288755"/>
                  </a:cubicBezTo>
                  <a:lnTo>
                    <a:pt x="200243" y="229824"/>
                  </a:lnTo>
                  <a:cubicBezTo>
                    <a:pt x="202695" y="226069"/>
                    <a:pt x="203998" y="221777"/>
                    <a:pt x="203998" y="217409"/>
                  </a:cubicBezTo>
                  <a:cubicBezTo>
                    <a:pt x="203998" y="215570"/>
                    <a:pt x="203768" y="213730"/>
                    <a:pt x="203309" y="211968"/>
                  </a:cubicBezTo>
                  <a:lnTo>
                    <a:pt x="193959" y="174648"/>
                  </a:lnTo>
                  <a:cubicBezTo>
                    <a:pt x="193576" y="173038"/>
                    <a:pt x="192963" y="171506"/>
                    <a:pt x="192273" y="170050"/>
                  </a:cubicBezTo>
                  <a:lnTo>
                    <a:pt x="181774" y="149052"/>
                  </a:lnTo>
                  <a:cubicBezTo>
                    <a:pt x="181008" y="147596"/>
                    <a:pt x="180701" y="146140"/>
                    <a:pt x="180701" y="144684"/>
                  </a:cubicBezTo>
                  <a:cubicBezTo>
                    <a:pt x="180701" y="142155"/>
                    <a:pt x="181774" y="139626"/>
                    <a:pt x="183537" y="137864"/>
                  </a:cubicBezTo>
                  <a:cubicBezTo>
                    <a:pt x="185300" y="136024"/>
                    <a:pt x="187675" y="134951"/>
                    <a:pt x="190587" y="134875"/>
                  </a:cubicBezTo>
                  <a:cubicBezTo>
                    <a:pt x="194112" y="134875"/>
                    <a:pt x="196871" y="132039"/>
                    <a:pt x="196871" y="128591"/>
                  </a:cubicBezTo>
                  <a:cubicBezTo>
                    <a:pt x="196871" y="125142"/>
                    <a:pt x="194035" y="122307"/>
                    <a:pt x="190587" y="122307"/>
                  </a:cubicBezTo>
                  <a:cubicBezTo>
                    <a:pt x="184150" y="122307"/>
                    <a:pt x="178403" y="124989"/>
                    <a:pt x="174494" y="129127"/>
                  </a:cubicBezTo>
                  <a:cubicBezTo>
                    <a:pt x="170509" y="133265"/>
                    <a:pt x="168133" y="138783"/>
                    <a:pt x="168133" y="144760"/>
                  </a:cubicBezTo>
                  <a:cubicBezTo>
                    <a:pt x="168133" y="148132"/>
                    <a:pt x="168900" y="151581"/>
                    <a:pt x="170509" y="154799"/>
                  </a:cubicBezTo>
                  <a:lnTo>
                    <a:pt x="181008" y="175797"/>
                  </a:lnTo>
                  <a:cubicBezTo>
                    <a:pt x="181315" y="176410"/>
                    <a:pt x="181544" y="177100"/>
                    <a:pt x="181774" y="177789"/>
                  </a:cubicBezTo>
                  <a:lnTo>
                    <a:pt x="191123" y="215110"/>
                  </a:lnTo>
                  <a:cubicBezTo>
                    <a:pt x="191353" y="215876"/>
                    <a:pt x="191430" y="216719"/>
                    <a:pt x="191430" y="217486"/>
                  </a:cubicBezTo>
                  <a:cubicBezTo>
                    <a:pt x="191430" y="219402"/>
                    <a:pt x="190894" y="221317"/>
                    <a:pt x="189744" y="222926"/>
                  </a:cubicBezTo>
                  <a:lnTo>
                    <a:pt x="150508" y="281858"/>
                  </a:lnTo>
                  <a:cubicBezTo>
                    <a:pt x="148055" y="285536"/>
                    <a:pt x="146753" y="289904"/>
                    <a:pt x="146753" y="294272"/>
                  </a:cubicBezTo>
                  <a:lnTo>
                    <a:pt x="146753" y="318029"/>
                  </a:lnTo>
                  <a:cubicBezTo>
                    <a:pt x="146753" y="321094"/>
                    <a:pt x="145373" y="323929"/>
                    <a:pt x="142921" y="325768"/>
                  </a:cubicBezTo>
                  <a:lnTo>
                    <a:pt x="124913" y="339716"/>
                  </a:lnTo>
                  <a:cubicBezTo>
                    <a:pt x="123073" y="341172"/>
                    <a:pt x="121004" y="341785"/>
                    <a:pt x="118935" y="341785"/>
                  </a:cubicBezTo>
                  <a:cubicBezTo>
                    <a:pt x="116943" y="341785"/>
                    <a:pt x="115027" y="341172"/>
                    <a:pt x="113341" y="340099"/>
                  </a:cubicBezTo>
                  <a:cubicBezTo>
                    <a:pt x="111731" y="338949"/>
                    <a:pt x="110429" y="337417"/>
                    <a:pt x="109662" y="335347"/>
                  </a:cubicBezTo>
                  <a:lnTo>
                    <a:pt x="75177" y="240399"/>
                  </a:lnTo>
                  <a:cubicBezTo>
                    <a:pt x="71959" y="231509"/>
                    <a:pt x="63529" y="225609"/>
                    <a:pt x="54103" y="225609"/>
                  </a:cubicBezTo>
                  <a:lnTo>
                    <a:pt x="49122" y="225609"/>
                  </a:lnTo>
                  <a:cubicBezTo>
                    <a:pt x="45214" y="225609"/>
                    <a:pt x="41612" y="223233"/>
                    <a:pt x="40079" y="219631"/>
                  </a:cubicBezTo>
                  <a:lnTo>
                    <a:pt x="13411" y="157328"/>
                  </a:lnTo>
                  <a:cubicBezTo>
                    <a:pt x="12875" y="156102"/>
                    <a:pt x="12645" y="154799"/>
                    <a:pt x="12645" y="153497"/>
                  </a:cubicBezTo>
                  <a:cubicBezTo>
                    <a:pt x="12645" y="151964"/>
                    <a:pt x="13027" y="150508"/>
                    <a:pt x="13718" y="149128"/>
                  </a:cubicBezTo>
                  <a:lnTo>
                    <a:pt x="26668" y="123226"/>
                  </a:lnTo>
                  <a:cubicBezTo>
                    <a:pt x="28354" y="119854"/>
                    <a:pt x="31803" y="117785"/>
                    <a:pt x="35481" y="117785"/>
                  </a:cubicBezTo>
                  <a:cubicBezTo>
                    <a:pt x="36478" y="117785"/>
                    <a:pt x="37551" y="117939"/>
                    <a:pt x="38547" y="118322"/>
                  </a:cubicBezTo>
                  <a:lnTo>
                    <a:pt x="56632" y="124376"/>
                  </a:lnTo>
                  <a:cubicBezTo>
                    <a:pt x="58931" y="125142"/>
                    <a:pt x="61307" y="125526"/>
                    <a:pt x="63759" y="125526"/>
                  </a:cubicBezTo>
                  <a:lnTo>
                    <a:pt x="90121" y="125526"/>
                  </a:lnTo>
                  <a:cubicBezTo>
                    <a:pt x="102535" y="125526"/>
                    <a:pt x="112574" y="115487"/>
                    <a:pt x="112574" y="103072"/>
                  </a:cubicBezTo>
                  <a:lnTo>
                    <a:pt x="112574" y="100007"/>
                  </a:lnTo>
                  <a:cubicBezTo>
                    <a:pt x="112574" y="93723"/>
                    <a:pt x="109969" y="87745"/>
                    <a:pt x="105294" y="83454"/>
                  </a:cubicBezTo>
                  <a:lnTo>
                    <a:pt x="96099" y="75024"/>
                  </a:lnTo>
                  <a:cubicBezTo>
                    <a:pt x="93186" y="72342"/>
                    <a:pt x="89584" y="70503"/>
                    <a:pt x="85677" y="69583"/>
                  </a:cubicBezTo>
                  <a:lnTo>
                    <a:pt x="46669" y="61000"/>
                  </a:lnTo>
                  <a:cubicBezTo>
                    <a:pt x="41995" y="60004"/>
                    <a:pt x="38929" y="55866"/>
                    <a:pt x="38929" y="51421"/>
                  </a:cubicBezTo>
                  <a:cubicBezTo>
                    <a:pt x="38929" y="50195"/>
                    <a:pt x="39160" y="48969"/>
                    <a:pt x="39620" y="47743"/>
                  </a:cubicBezTo>
                  <a:lnTo>
                    <a:pt x="51192" y="18775"/>
                  </a:lnTo>
                  <a:cubicBezTo>
                    <a:pt x="52647" y="15020"/>
                    <a:pt x="56325" y="12568"/>
                    <a:pt x="60310" y="12568"/>
                  </a:cubicBezTo>
                  <a:lnTo>
                    <a:pt x="77936" y="12568"/>
                  </a:lnTo>
                  <a:cubicBezTo>
                    <a:pt x="81461" y="12568"/>
                    <a:pt x="84220" y="9733"/>
                    <a:pt x="84220" y="6284"/>
                  </a:cubicBezTo>
                  <a:cubicBezTo>
                    <a:pt x="84220" y="2835"/>
                    <a:pt x="81385" y="0"/>
                    <a:pt x="77936" y="0"/>
                  </a:cubicBezTo>
                  <a:lnTo>
                    <a:pt x="77936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86;p1">
              <a:extLst>
                <a:ext uri="{FF2B5EF4-FFF2-40B4-BE49-F238E27FC236}">
                  <a16:creationId xmlns:a16="http://schemas.microsoft.com/office/drawing/2014/main" id="{37F92820-B6CF-080D-C9B3-D5DF4640ADAB}"/>
                </a:ext>
              </a:extLst>
            </p:cNvPr>
            <p:cNvSpPr/>
            <p:nvPr/>
          </p:nvSpPr>
          <p:spPr>
            <a:xfrm>
              <a:off x="10847371" y="4653814"/>
              <a:ext cx="472954" cy="536107"/>
            </a:xfrm>
            <a:custGeom>
              <a:avLst/>
              <a:gdLst/>
              <a:ahLst/>
              <a:cxnLst/>
              <a:rect l="l" t="t" r="r" b="b"/>
              <a:pathLst>
                <a:path w="472954" h="536107" extrusionOk="0">
                  <a:moveTo>
                    <a:pt x="240219" y="12548"/>
                  </a:moveTo>
                  <a:cubicBezTo>
                    <a:pt x="364595" y="30327"/>
                    <a:pt x="460310" y="137384"/>
                    <a:pt x="460310" y="266741"/>
                  </a:cubicBezTo>
                  <a:cubicBezTo>
                    <a:pt x="460310" y="337627"/>
                    <a:pt x="431572" y="401846"/>
                    <a:pt x="385132" y="448285"/>
                  </a:cubicBezTo>
                  <a:cubicBezTo>
                    <a:pt x="338616" y="494725"/>
                    <a:pt x="274474" y="523463"/>
                    <a:pt x="203588" y="523463"/>
                  </a:cubicBezTo>
                  <a:cubicBezTo>
                    <a:pt x="126878" y="523463"/>
                    <a:pt x="58138" y="489897"/>
                    <a:pt x="11008" y="436561"/>
                  </a:cubicBezTo>
                  <a:cubicBezTo>
                    <a:pt x="8709" y="433955"/>
                    <a:pt x="4725" y="433725"/>
                    <a:pt x="2118" y="436024"/>
                  </a:cubicBezTo>
                  <a:cubicBezTo>
                    <a:pt x="-487" y="438323"/>
                    <a:pt x="-717" y="442308"/>
                    <a:pt x="1582" y="444913"/>
                  </a:cubicBezTo>
                  <a:cubicBezTo>
                    <a:pt x="50934" y="500780"/>
                    <a:pt x="123200" y="536107"/>
                    <a:pt x="203588" y="536107"/>
                  </a:cubicBezTo>
                  <a:cubicBezTo>
                    <a:pt x="352334" y="536107"/>
                    <a:pt x="472954" y="415487"/>
                    <a:pt x="472954" y="266741"/>
                  </a:cubicBezTo>
                  <a:cubicBezTo>
                    <a:pt x="472954" y="131023"/>
                    <a:pt x="372641" y="18755"/>
                    <a:pt x="242058" y="57"/>
                  </a:cubicBezTo>
                  <a:cubicBezTo>
                    <a:pt x="238609" y="-403"/>
                    <a:pt x="235391" y="1973"/>
                    <a:pt x="234931" y="5421"/>
                  </a:cubicBezTo>
                  <a:cubicBezTo>
                    <a:pt x="234471" y="8870"/>
                    <a:pt x="236847" y="12088"/>
                    <a:pt x="240296" y="12548"/>
                  </a:cubicBezTo>
                  <a:lnTo>
                    <a:pt x="240296" y="1254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7;p1">
              <a:extLst>
                <a:ext uri="{FF2B5EF4-FFF2-40B4-BE49-F238E27FC236}">
                  <a16:creationId xmlns:a16="http://schemas.microsoft.com/office/drawing/2014/main" id="{6E2FBAD4-D3A5-1682-3F97-280F28C95DC5}"/>
                </a:ext>
              </a:extLst>
            </p:cNvPr>
            <p:cNvSpPr/>
            <p:nvPr/>
          </p:nvSpPr>
          <p:spPr>
            <a:xfrm>
              <a:off x="10781439" y="4705046"/>
              <a:ext cx="116038" cy="221639"/>
            </a:xfrm>
            <a:custGeom>
              <a:avLst/>
              <a:gdLst/>
              <a:ahLst/>
              <a:cxnLst/>
              <a:rect l="l" t="t" r="r" b="b"/>
              <a:pathLst>
                <a:path w="116038" h="221639" extrusionOk="0">
                  <a:moveTo>
                    <a:pt x="12721" y="215432"/>
                  </a:moveTo>
                  <a:cubicBezTo>
                    <a:pt x="12721" y="132208"/>
                    <a:pt x="52264" y="58334"/>
                    <a:pt x="113571" y="11357"/>
                  </a:cubicBezTo>
                  <a:cubicBezTo>
                    <a:pt x="116330" y="9212"/>
                    <a:pt x="116866" y="5303"/>
                    <a:pt x="114721" y="2468"/>
                  </a:cubicBezTo>
                  <a:cubicBezTo>
                    <a:pt x="112575" y="-291"/>
                    <a:pt x="108667" y="-827"/>
                    <a:pt x="105831" y="1318"/>
                  </a:cubicBezTo>
                  <a:cubicBezTo>
                    <a:pt x="41536" y="50517"/>
                    <a:pt x="0" y="128147"/>
                    <a:pt x="0" y="215356"/>
                  </a:cubicBezTo>
                  <a:cubicBezTo>
                    <a:pt x="0" y="218880"/>
                    <a:pt x="2835" y="221640"/>
                    <a:pt x="6284" y="221640"/>
                  </a:cubicBezTo>
                  <a:cubicBezTo>
                    <a:pt x="9733" y="221640"/>
                    <a:pt x="12568" y="218804"/>
                    <a:pt x="12568" y="21535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88;p1">
              <a:extLst>
                <a:ext uri="{FF2B5EF4-FFF2-40B4-BE49-F238E27FC236}">
                  <a16:creationId xmlns:a16="http://schemas.microsoft.com/office/drawing/2014/main" id="{F13F0DFA-B798-9233-06A9-EF3D62320950}"/>
                </a:ext>
              </a:extLst>
            </p:cNvPr>
            <p:cNvSpPr/>
            <p:nvPr/>
          </p:nvSpPr>
          <p:spPr>
            <a:xfrm>
              <a:off x="10752625" y="4594676"/>
              <a:ext cx="304681" cy="302581"/>
            </a:xfrm>
            <a:custGeom>
              <a:avLst/>
              <a:gdLst/>
              <a:ahLst/>
              <a:cxnLst/>
              <a:rect l="l" t="t" r="r" b="b"/>
              <a:pathLst>
                <a:path w="304681" h="302581" extrusionOk="0">
                  <a:moveTo>
                    <a:pt x="44295" y="275530"/>
                  </a:moveTo>
                  <a:cubicBezTo>
                    <a:pt x="22147" y="247099"/>
                    <a:pt x="12568" y="219128"/>
                    <a:pt x="12568" y="192843"/>
                  </a:cubicBezTo>
                  <a:cubicBezTo>
                    <a:pt x="12568" y="157208"/>
                    <a:pt x="30348" y="123949"/>
                    <a:pt x="61307" y="96668"/>
                  </a:cubicBezTo>
                  <a:cubicBezTo>
                    <a:pt x="126063" y="39806"/>
                    <a:pt x="213808" y="20954"/>
                    <a:pt x="298947" y="12678"/>
                  </a:cubicBezTo>
                  <a:lnTo>
                    <a:pt x="298334" y="6394"/>
                  </a:lnTo>
                  <a:lnTo>
                    <a:pt x="295346" y="800"/>
                  </a:lnTo>
                  <a:cubicBezTo>
                    <a:pt x="286686" y="5398"/>
                    <a:pt x="280172" y="12831"/>
                    <a:pt x="275421" y="20418"/>
                  </a:cubicBezTo>
                  <a:cubicBezTo>
                    <a:pt x="256109" y="51224"/>
                    <a:pt x="249749" y="87242"/>
                    <a:pt x="248216" y="121957"/>
                  </a:cubicBezTo>
                  <a:cubicBezTo>
                    <a:pt x="247450" y="139659"/>
                    <a:pt x="248216" y="157055"/>
                    <a:pt x="247373" y="173838"/>
                  </a:cubicBezTo>
                  <a:cubicBezTo>
                    <a:pt x="246530" y="190621"/>
                    <a:pt x="244154" y="206713"/>
                    <a:pt x="237334" y="222117"/>
                  </a:cubicBezTo>
                  <a:cubicBezTo>
                    <a:pt x="228061" y="243114"/>
                    <a:pt x="210590" y="260127"/>
                    <a:pt x="189362" y="271852"/>
                  </a:cubicBezTo>
                  <a:cubicBezTo>
                    <a:pt x="168134" y="283577"/>
                    <a:pt x="143152" y="289937"/>
                    <a:pt x="119472" y="289937"/>
                  </a:cubicBezTo>
                  <a:cubicBezTo>
                    <a:pt x="109126" y="289937"/>
                    <a:pt x="99088" y="288711"/>
                    <a:pt x="89662" y="286336"/>
                  </a:cubicBezTo>
                  <a:cubicBezTo>
                    <a:pt x="86289" y="285493"/>
                    <a:pt x="82841" y="287485"/>
                    <a:pt x="81998" y="290857"/>
                  </a:cubicBezTo>
                  <a:cubicBezTo>
                    <a:pt x="81156" y="294229"/>
                    <a:pt x="83148" y="297677"/>
                    <a:pt x="86520" y="298520"/>
                  </a:cubicBezTo>
                  <a:cubicBezTo>
                    <a:pt x="97095" y="301279"/>
                    <a:pt x="108207" y="302582"/>
                    <a:pt x="119472" y="302582"/>
                  </a:cubicBezTo>
                  <a:cubicBezTo>
                    <a:pt x="145374" y="302582"/>
                    <a:pt x="172273" y="295685"/>
                    <a:pt x="195492" y="282964"/>
                  </a:cubicBezTo>
                  <a:cubicBezTo>
                    <a:pt x="218712" y="270166"/>
                    <a:pt x="238254" y="251391"/>
                    <a:pt x="248906" y="227251"/>
                  </a:cubicBezTo>
                  <a:cubicBezTo>
                    <a:pt x="256645" y="209855"/>
                    <a:pt x="259175" y="192000"/>
                    <a:pt x="260018" y="174451"/>
                  </a:cubicBezTo>
                  <a:cubicBezTo>
                    <a:pt x="260861" y="156902"/>
                    <a:pt x="260094" y="139429"/>
                    <a:pt x="260861" y="122493"/>
                  </a:cubicBezTo>
                  <a:cubicBezTo>
                    <a:pt x="262317" y="88851"/>
                    <a:pt x="268601" y="55056"/>
                    <a:pt x="286150" y="27085"/>
                  </a:cubicBezTo>
                  <a:cubicBezTo>
                    <a:pt x="290134" y="20724"/>
                    <a:pt x="295422" y="14977"/>
                    <a:pt x="301323" y="11912"/>
                  </a:cubicBezTo>
                  <a:cubicBezTo>
                    <a:pt x="304005" y="10532"/>
                    <a:pt x="305308" y="7390"/>
                    <a:pt x="304389" y="4478"/>
                  </a:cubicBezTo>
                  <a:cubicBezTo>
                    <a:pt x="303545" y="1566"/>
                    <a:pt x="300710" y="-273"/>
                    <a:pt x="297722" y="33"/>
                  </a:cubicBezTo>
                  <a:cubicBezTo>
                    <a:pt x="211738" y="8463"/>
                    <a:pt x="121158" y="27391"/>
                    <a:pt x="53031" y="87089"/>
                  </a:cubicBezTo>
                  <a:cubicBezTo>
                    <a:pt x="20001" y="116056"/>
                    <a:pt x="-76" y="152764"/>
                    <a:pt x="0" y="192766"/>
                  </a:cubicBezTo>
                  <a:cubicBezTo>
                    <a:pt x="0" y="222193"/>
                    <a:pt x="10882" y="253077"/>
                    <a:pt x="34409" y="283193"/>
                  </a:cubicBezTo>
                  <a:cubicBezTo>
                    <a:pt x="36554" y="285953"/>
                    <a:pt x="40540" y="286412"/>
                    <a:pt x="43298" y="284266"/>
                  </a:cubicBezTo>
                  <a:cubicBezTo>
                    <a:pt x="46057" y="282121"/>
                    <a:pt x="46517" y="278136"/>
                    <a:pt x="44371" y="275377"/>
                  </a:cubicBezTo>
                  <a:lnTo>
                    <a:pt x="44371" y="27537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89;p1">
              <a:extLst>
                <a:ext uri="{FF2B5EF4-FFF2-40B4-BE49-F238E27FC236}">
                  <a16:creationId xmlns:a16="http://schemas.microsoft.com/office/drawing/2014/main" id="{69D75D42-E03B-6E79-A12C-8D355582E4BC}"/>
                </a:ext>
              </a:extLst>
            </p:cNvPr>
            <p:cNvSpPr/>
            <p:nvPr/>
          </p:nvSpPr>
          <p:spPr>
            <a:xfrm>
              <a:off x="10725189" y="4961707"/>
              <a:ext cx="138937" cy="142691"/>
            </a:xfrm>
            <a:custGeom>
              <a:avLst/>
              <a:gdLst/>
              <a:ahLst/>
              <a:cxnLst/>
              <a:rect l="l" t="t" r="r" b="b"/>
              <a:pathLst>
                <a:path w="138937" h="142691" extrusionOk="0">
                  <a:moveTo>
                    <a:pt x="129052" y="133266"/>
                  </a:moveTo>
                  <a:lnTo>
                    <a:pt x="135260" y="134568"/>
                  </a:lnTo>
                  <a:cubicBezTo>
                    <a:pt x="137712" y="122920"/>
                    <a:pt x="138938" y="112268"/>
                    <a:pt x="138938" y="102459"/>
                  </a:cubicBezTo>
                  <a:cubicBezTo>
                    <a:pt x="138938" y="78013"/>
                    <a:pt x="131658" y="58778"/>
                    <a:pt x="120316" y="44371"/>
                  </a:cubicBezTo>
                  <a:cubicBezTo>
                    <a:pt x="103303" y="22684"/>
                    <a:pt x="78091" y="11802"/>
                    <a:pt x="55944" y="6131"/>
                  </a:cubicBezTo>
                  <a:cubicBezTo>
                    <a:pt x="33720" y="460"/>
                    <a:pt x="14332" y="0"/>
                    <a:pt x="8201" y="0"/>
                  </a:cubicBezTo>
                  <a:cubicBezTo>
                    <a:pt x="6975" y="0"/>
                    <a:pt x="6209" y="0"/>
                    <a:pt x="6133" y="0"/>
                  </a:cubicBezTo>
                  <a:cubicBezTo>
                    <a:pt x="2684" y="77"/>
                    <a:pt x="-75" y="2989"/>
                    <a:pt x="2" y="6437"/>
                  </a:cubicBezTo>
                  <a:cubicBezTo>
                    <a:pt x="2" y="6820"/>
                    <a:pt x="691" y="39849"/>
                    <a:pt x="13489" y="73568"/>
                  </a:cubicBezTo>
                  <a:cubicBezTo>
                    <a:pt x="19926" y="90428"/>
                    <a:pt x="29429" y="107594"/>
                    <a:pt x="43912" y="120698"/>
                  </a:cubicBezTo>
                  <a:cubicBezTo>
                    <a:pt x="58319" y="133879"/>
                    <a:pt x="77861" y="142692"/>
                    <a:pt x="102690" y="142692"/>
                  </a:cubicBezTo>
                  <a:cubicBezTo>
                    <a:pt x="111273" y="142692"/>
                    <a:pt x="120546" y="141619"/>
                    <a:pt x="130508" y="139473"/>
                  </a:cubicBezTo>
                  <a:cubicBezTo>
                    <a:pt x="132960" y="138936"/>
                    <a:pt x="134799" y="137020"/>
                    <a:pt x="135336" y="134645"/>
                  </a:cubicBezTo>
                  <a:lnTo>
                    <a:pt x="129129" y="133342"/>
                  </a:lnTo>
                  <a:lnTo>
                    <a:pt x="127750" y="127212"/>
                  </a:lnTo>
                  <a:cubicBezTo>
                    <a:pt x="118630" y="129204"/>
                    <a:pt x="110277" y="130124"/>
                    <a:pt x="102690" y="130124"/>
                  </a:cubicBezTo>
                  <a:cubicBezTo>
                    <a:pt x="80773" y="130124"/>
                    <a:pt x="64833" y="122690"/>
                    <a:pt x="52342" y="111425"/>
                  </a:cubicBezTo>
                  <a:cubicBezTo>
                    <a:pt x="33720" y="94566"/>
                    <a:pt x="23452" y="68281"/>
                    <a:pt x="18240" y="46057"/>
                  </a:cubicBezTo>
                  <a:cubicBezTo>
                    <a:pt x="15635" y="34945"/>
                    <a:pt x="14179" y="24906"/>
                    <a:pt x="13489" y="17702"/>
                  </a:cubicBezTo>
                  <a:cubicBezTo>
                    <a:pt x="13106" y="14101"/>
                    <a:pt x="12876" y="11189"/>
                    <a:pt x="12800" y="9196"/>
                  </a:cubicBezTo>
                  <a:cubicBezTo>
                    <a:pt x="12800" y="8200"/>
                    <a:pt x="12723" y="7434"/>
                    <a:pt x="12723" y="6897"/>
                  </a:cubicBezTo>
                  <a:lnTo>
                    <a:pt x="12723" y="6207"/>
                  </a:lnTo>
                  <a:cubicBezTo>
                    <a:pt x="12723" y="6207"/>
                    <a:pt x="6362" y="6361"/>
                    <a:pt x="6362" y="6361"/>
                  </a:cubicBezTo>
                  <a:lnTo>
                    <a:pt x="6592" y="12645"/>
                  </a:lnTo>
                  <a:lnTo>
                    <a:pt x="6975" y="12645"/>
                  </a:lnTo>
                  <a:cubicBezTo>
                    <a:pt x="6975" y="12645"/>
                    <a:pt x="8201" y="12645"/>
                    <a:pt x="8201" y="12645"/>
                  </a:cubicBezTo>
                  <a:cubicBezTo>
                    <a:pt x="15482" y="12645"/>
                    <a:pt x="45982" y="13488"/>
                    <a:pt x="73800" y="25366"/>
                  </a:cubicBezTo>
                  <a:cubicBezTo>
                    <a:pt x="87670" y="31267"/>
                    <a:pt x="100851" y="39849"/>
                    <a:pt x="110431" y="52187"/>
                  </a:cubicBezTo>
                  <a:cubicBezTo>
                    <a:pt x="120010" y="64526"/>
                    <a:pt x="126293" y="80542"/>
                    <a:pt x="126370" y="102535"/>
                  </a:cubicBezTo>
                  <a:cubicBezTo>
                    <a:pt x="126370" y="111349"/>
                    <a:pt x="125297" y="121157"/>
                    <a:pt x="122999" y="132040"/>
                  </a:cubicBezTo>
                  <a:lnTo>
                    <a:pt x="129205" y="133342"/>
                  </a:lnTo>
                  <a:lnTo>
                    <a:pt x="127826" y="127212"/>
                  </a:lnTo>
                  <a:lnTo>
                    <a:pt x="129205" y="13334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0;p1">
              <a:extLst>
                <a:ext uri="{FF2B5EF4-FFF2-40B4-BE49-F238E27FC236}">
                  <a16:creationId xmlns:a16="http://schemas.microsoft.com/office/drawing/2014/main" id="{BD3AA1B5-2750-75B9-7748-71BA973786C6}"/>
                </a:ext>
              </a:extLst>
            </p:cNvPr>
            <p:cNvSpPr/>
            <p:nvPr/>
          </p:nvSpPr>
          <p:spPr>
            <a:xfrm>
              <a:off x="10875524" y="4914754"/>
              <a:ext cx="116657" cy="171729"/>
            </a:xfrm>
            <a:custGeom>
              <a:avLst/>
              <a:gdLst/>
              <a:ahLst/>
              <a:cxnLst/>
              <a:rect l="l" t="t" r="r" b="b"/>
              <a:pathLst>
                <a:path w="116657" h="171729" extrusionOk="0">
                  <a:moveTo>
                    <a:pt x="10367" y="52470"/>
                  </a:moveTo>
                  <a:cubicBezTo>
                    <a:pt x="29909" y="35841"/>
                    <a:pt x="55045" y="25802"/>
                    <a:pt x="75199" y="19977"/>
                  </a:cubicBezTo>
                  <a:cubicBezTo>
                    <a:pt x="85315" y="17065"/>
                    <a:pt x="94128" y="15226"/>
                    <a:pt x="100411" y="14153"/>
                  </a:cubicBezTo>
                  <a:cubicBezTo>
                    <a:pt x="103553" y="13617"/>
                    <a:pt x="106082" y="13234"/>
                    <a:pt x="107769" y="13003"/>
                  </a:cubicBezTo>
                  <a:cubicBezTo>
                    <a:pt x="108611" y="12927"/>
                    <a:pt x="109301" y="12774"/>
                    <a:pt x="109684" y="12774"/>
                  </a:cubicBezTo>
                  <a:lnTo>
                    <a:pt x="110297" y="12774"/>
                  </a:lnTo>
                  <a:cubicBezTo>
                    <a:pt x="110297" y="12774"/>
                    <a:pt x="109684" y="6413"/>
                    <a:pt x="109684" y="6413"/>
                  </a:cubicBezTo>
                  <a:lnTo>
                    <a:pt x="103400" y="6950"/>
                  </a:lnTo>
                  <a:lnTo>
                    <a:pt x="103400" y="7179"/>
                  </a:lnTo>
                  <a:cubicBezTo>
                    <a:pt x="103553" y="8406"/>
                    <a:pt x="103937" y="14153"/>
                    <a:pt x="103937" y="22813"/>
                  </a:cubicBezTo>
                  <a:cubicBezTo>
                    <a:pt x="103937" y="39596"/>
                    <a:pt x="102327" y="67337"/>
                    <a:pt x="93667" y="94082"/>
                  </a:cubicBezTo>
                  <a:cubicBezTo>
                    <a:pt x="89376" y="107416"/>
                    <a:pt x="83399" y="120520"/>
                    <a:pt x="75123" y="131862"/>
                  </a:cubicBezTo>
                  <a:cubicBezTo>
                    <a:pt x="66846" y="143204"/>
                    <a:pt x="56347" y="152936"/>
                    <a:pt x="42859" y="159757"/>
                  </a:cubicBezTo>
                  <a:cubicBezTo>
                    <a:pt x="39718" y="161366"/>
                    <a:pt x="38492" y="165121"/>
                    <a:pt x="40101" y="168263"/>
                  </a:cubicBezTo>
                  <a:cubicBezTo>
                    <a:pt x="41711" y="171405"/>
                    <a:pt x="45466" y="172631"/>
                    <a:pt x="48607" y="171021"/>
                  </a:cubicBezTo>
                  <a:cubicBezTo>
                    <a:pt x="64087" y="163205"/>
                    <a:pt x="76119" y="152017"/>
                    <a:pt x="85391" y="139296"/>
                  </a:cubicBezTo>
                  <a:cubicBezTo>
                    <a:pt x="99261" y="120137"/>
                    <a:pt x="107002" y="97607"/>
                    <a:pt x="111370" y="76533"/>
                  </a:cubicBezTo>
                  <a:cubicBezTo>
                    <a:pt x="115738" y="55535"/>
                    <a:pt x="116657" y="35994"/>
                    <a:pt x="116657" y="22736"/>
                  </a:cubicBezTo>
                  <a:cubicBezTo>
                    <a:pt x="116657" y="12391"/>
                    <a:pt x="116045" y="5877"/>
                    <a:pt x="116045" y="5724"/>
                  </a:cubicBezTo>
                  <a:cubicBezTo>
                    <a:pt x="115891" y="4038"/>
                    <a:pt x="115048" y="2505"/>
                    <a:pt x="113745" y="1432"/>
                  </a:cubicBezTo>
                  <a:cubicBezTo>
                    <a:pt x="112443" y="359"/>
                    <a:pt x="110756" y="-177"/>
                    <a:pt x="109071" y="52"/>
                  </a:cubicBezTo>
                  <a:cubicBezTo>
                    <a:pt x="108841" y="52"/>
                    <a:pt x="92978" y="1662"/>
                    <a:pt x="71750" y="7792"/>
                  </a:cubicBezTo>
                  <a:cubicBezTo>
                    <a:pt x="50523" y="13923"/>
                    <a:pt x="23931" y="24422"/>
                    <a:pt x="2244" y="42737"/>
                  </a:cubicBezTo>
                  <a:cubicBezTo>
                    <a:pt x="-438" y="44960"/>
                    <a:pt x="-745" y="48945"/>
                    <a:pt x="1478" y="51627"/>
                  </a:cubicBezTo>
                  <a:cubicBezTo>
                    <a:pt x="3700" y="54309"/>
                    <a:pt x="7685" y="54615"/>
                    <a:pt x="10367" y="52393"/>
                  </a:cubicBezTo>
                  <a:lnTo>
                    <a:pt x="10367" y="5239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91;p1">
            <a:extLst>
              <a:ext uri="{FF2B5EF4-FFF2-40B4-BE49-F238E27FC236}">
                <a16:creationId xmlns:a16="http://schemas.microsoft.com/office/drawing/2014/main" id="{D81092B3-4D79-5160-A233-8A9134A1201B}"/>
              </a:ext>
            </a:extLst>
          </p:cNvPr>
          <p:cNvGrpSpPr/>
          <p:nvPr/>
        </p:nvGrpSpPr>
        <p:grpSpPr>
          <a:xfrm>
            <a:off x="8286656" y="5084825"/>
            <a:ext cx="449425" cy="449401"/>
            <a:chOff x="9245400" y="4594786"/>
            <a:chExt cx="595089" cy="595057"/>
          </a:xfrm>
        </p:grpSpPr>
        <p:sp>
          <p:nvSpPr>
            <p:cNvPr id="13" name="Google Shape;92;p1">
              <a:extLst>
                <a:ext uri="{FF2B5EF4-FFF2-40B4-BE49-F238E27FC236}">
                  <a16:creationId xmlns:a16="http://schemas.microsoft.com/office/drawing/2014/main" id="{A282BF61-F228-A38D-4ADE-06CCBBF0D34A}"/>
                </a:ext>
              </a:extLst>
            </p:cNvPr>
            <p:cNvSpPr/>
            <p:nvPr/>
          </p:nvSpPr>
          <p:spPr>
            <a:xfrm>
              <a:off x="9245400" y="4808517"/>
              <a:ext cx="303774" cy="343700"/>
            </a:xfrm>
            <a:custGeom>
              <a:avLst/>
              <a:gdLst/>
              <a:ahLst/>
              <a:cxnLst/>
              <a:rect l="l" t="t" r="r" b="b"/>
              <a:pathLst>
                <a:path w="303774" h="343700" extrusionOk="0">
                  <a:moveTo>
                    <a:pt x="121387" y="12185"/>
                  </a:moveTo>
                  <a:cubicBezTo>
                    <a:pt x="96635" y="2299"/>
                    <a:pt x="67820" y="0"/>
                    <a:pt x="45060" y="0"/>
                  </a:cubicBezTo>
                  <a:cubicBezTo>
                    <a:pt x="22301" y="0"/>
                    <a:pt x="5594" y="2376"/>
                    <a:pt x="5441" y="2376"/>
                  </a:cubicBezTo>
                  <a:cubicBezTo>
                    <a:pt x="2298" y="2835"/>
                    <a:pt x="0" y="5518"/>
                    <a:pt x="0" y="8659"/>
                  </a:cubicBezTo>
                  <a:cubicBezTo>
                    <a:pt x="0" y="8889"/>
                    <a:pt x="306" y="43681"/>
                    <a:pt x="8813" y="87362"/>
                  </a:cubicBezTo>
                  <a:cubicBezTo>
                    <a:pt x="17319" y="130966"/>
                    <a:pt x="33871" y="183613"/>
                    <a:pt x="67437" y="219631"/>
                  </a:cubicBezTo>
                  <a:cubicBezTo>
                    <a:pt x="84909" y="238330"/>
                    <a:pt x="104068" y="250285"/>
                    <a:pt x="123149" y="257488"/>
                  </a:cubicBezTo>
                  <a:cubicBezTo>
                    <a:pt x="142231" y="264692"/>
                    <a:pt x="161236" y="267144"/>
                    <a:pt x="178632" y="267144"/>
                  </a:cubicBezTo>
                  <a:cubicBezTo>
                    <a:pt x="203921" y="267144"/>
                    <a:pt x="225915" y="261933"/>
                    <a:pt x="240015" y="258254"/>
                  </a:cubicBezTo>
                  <a:cubicBezTo>
                    <a:pt x="244461" y="257105"/>
                    <a:pt x="248445" y="256569"/>
                    <a:pt x="251971" y="256569"/>
                  </a:cubicBezTo>
                  <a:cubicBezTo>
                    <a:pt x="260323" y="256569"/>
                    <a:pt x="266301" y="259251"/>
                    <a:pt x="271435" y="263772"/>
                  </a:cubicBezTo>
                  <a:cubicBezTo>
                    <a:pt x="279022" y="270592"/>
                    <a:pt x="284310" y="282547"/>
                    <a:pt x="287298" y="296265"/>
                  </a:cubicBezTo>
                  <a:cubicBezTo>
                    <a:pt x="290364" y="309905"/>
                    <a:pt x="291207" y="324925"/>
                    <a:pt x="291207" y="337417"/>
                  </a:cubicBezTo>
                  <a:cubicBezTo>
                    <a:pt x="291207" y="340942"/>
                    <a:pt x="294042" y="343701"/>
                    <a:pt x="297490" y="343701"/>
                  </a:cubicBezTo>
                  <a:cubicBezTo>
                    <a:pt x="301016" y="343701"/>
                    <a:pt x="303775" y="340865"/>
                    <a:pt x="303775" y="337417"/>
                  </a:cubicBezTo>
                  <a:cubicBezTo>
                    <a:pt x="303775" y="320021"/>
                    <a:pt x="302242" y="297721"/>
                    <a:pt x="295344" y="278869"/>
                  </a:cubicBezTo>
                  <a:cubicBezTo>
                    <a:pt x="291896" y="269443"/>
                    <a:pt x="286992" y="260860"/>
                    <a:pt x="279865" y="254346"/>
                  </a:cubicBezTo>
                  <a:cubicBezTo>
                    <a:pt x="272738" y="247832"/>
                    <a:pt x="263235" y="243847"/>
                    <a:pt x="251971" y="243847"/>
                  </a:cubicBezTo>
                  <a:cubicBezTo>
                    <a:pt x="247219" y="243847"/>
                    <a:pt x="242161" y="244537"/>
                    <a:pt x="236797" y="245916"/>
                  </a:cubicBezTo>
                  <a:cubicBezTo>
                    <a:pt x="223003" y="249518"/>
                    <a:pt x="202159" y="254423"/>
                    <a:pt x="178555" y="254423"/>
                  </a:cubicBezTo>
                  <a:cubicBezTo>
                    <a:pt x="162386" y="254423"/>
                    <a:pt x="144914" y="252124"/>
                    <a:pt x="127518" y="245533"/>
                  </a:cubicBezTo>
                  <a:cubicBezTo>
                    <a:pt x="110122" y="238943"/>
                    <a:pt x="92803" y="228137"/>
                    <a:pt x="76557" y="210895"/>
                  </a:cubicBezTo>
                  <a:cubicBezTo>
                    <a:pt x="45673" y="178019"/>
                    <a:pt x="29274" y="127364"/>
                    <a:pt x="21074" y="84833"/>
                  </a:cubicBezTo>
                  <a:cubicBezTo>
                    <a:pt x="16936" y="63605"/>
                    <a:pt x="14790" y="44447"/>
                    <a:pt x="13641" y="30577"/>
                  </a:cubicBezTo>
                  <a:cubicBezTo>
                    <a:pt x="13104" y="23680"/>
                    <a:pt x="12797" y="18085"/>
                    <a:pt x="12645" y="14254"/>
                  </a:cubicBezTo>
                  <a:cubicBezTo>
                    <a:pt x="12568" y="12338"/>
                    <a:pt x="12491" y="10882"/>
                    <a:pt x="12491" y="9886"/>
                  </a:cubicBezTo>
                  <a:cubicBezTo>
                    <a:pt x="12491" y="8889"/>
                    <a:pt x="12491" y="8429"/>
                    <a:pt x="12491" y="8429"/>
                  </a:cubicBezTo>
                  <a:lnTo>
                    <a:pt x="6207" y="8429"/>
                  </a:lnTo>
                  <a:cubicBezTo>
                    <a:pt x="6207" y="8429"/>
                    <a:pt x="7126" y="14713"/>
                    <a:pt x="7126" y="14713"/>
                  </a:cubicBezTo>
                  <a:lnTo>
                    <a:pt x="7817" y="14713"/>
                  </a:lnTo>
                  <a:cubicBezTo>
                    <a:pt x="11111" y="14177"/>
                    <a:pt x="25902" y="12415"/>
                    <a:pt x="44984" y="12415"/>
                  </a:cubicBezTo>
                  <a:cubicBezTo>
                    <a:pt x="66824" y="12415"/>
                    <a:pt x="94412" y="14790"/>
                    <a:pt x="116636" y="23680"/>
                  </a:cubicBezTo>
                  <a:cubicBezTo>
                    <a:pt x="119855" y="24982"/>
                    <a:pt x="123533" y="23373"/>
                    <a:pt x="124835" y="20154"/>
                  </a:cubicBezTo>
                  <a:cubicBezTo>
                    <a:pt x="126138" y="16936"/>
                    <a:pt x="124529" y="13257"/>
                    <a:pt x="121310" y="11955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3;p1">
              <a:extLst>
                <a:ext uri="{FF2B5EF4-FFF2-40B4-BE49-F238E27FC236}">
                  <a16:creationId xmlns:a16="http://schemas.microsoft.com/office/drawing/2014/main" id="{5D763D95-2636-BBAB-4BF0-52F806D3F29A}"/>
                </a:ext>
              </a:extLst>
            </p:cNvPr>
            <p:cNvSpPr/>
            <p:nvPr/>
          </p:nvSpPr>
          <p:spPr>
            <a:xfrm>
              <a:off x="9580276" y="4942625"/>
              <a:ext cx="260213" cy="195262"/>
            </a:xfrm>
            <a:custGeom>
              <a:avLst/>
              <a:gdLst/>
              <a:ahLst/>
              <a:cxnLst/>
              <a:rect l="l" t="t" r="r" b="b"/>
              <a:pathLst>
                <a:path w="260213" h="195262" extrusionOk="0">
                  <a:moveTo>
                    <a:pt x="15952" y="100006"/>
                  </a:moveTo>
                  <a:lnTo>
                    <a:pt x="13729" y="100006"/>
                  </a:lnTo>
                  <a:cubicBezTo>
                    <a:pt x="13729" y="100006"/>
                    <a:pt x="15952" y="100006"/>
                    <a:pt x="15952" y="100006"/>
                  </a:cubicBezTo>
                  <a:lnTo>
                    <a:pt x="15952" y="100006"/>
                  </a:lnTo>
                  <a:cubicBezTo>
                    <a:pt x="15952" y="100006"/>
                    <a:pt x="13729" y="100006"/>
                    <a:pt x="13729" y="100006"/>
                  </a:cubicBezTo>
                  <a:lnTo>
                    <a:pt x="15952" y="100006"/>
                  </a:lnTo>
                  <a:cubicBezTo>
                    <a:pt x="15952" y="100006"/>
                    <a:pt x="16181" y="84450"/>
                    <a:pt x="27523" y="66977"/>
                  </a:cubicBezTo>
                  <a:cubicBezTo>
                    <a:pt x="38865" y="49505"/>
                    <a:pt x="61088" y="29351"/>
                    <a:pt x="106992" y="19082"/>
                  </a:cubicBezTo>
                  <a:cubicBezTo>
                    <a:pt x="128526" y="14330"/>
                    <a:pt x="150366" y="12645"/>
                    <a:pt x="170291" y="12645"/>
                  </a:cubicBezTo>
                  <a:cubicBezTo>
                    <a:pt x="193357" y="12645"/>
                    <a:pt x="213972" y="14867"/>
                    <a:pt x="228762" y="17166"/>
                  </a:cubicBezTo>
                  <a:cubicBezTo>
                    <a:pt x="236119" y="18315"/>
                    <a:pt x="242096" y="19388"/>
                    <a:pt x="246158" y="20231"/>
                  </a:cubicBezTo>
                  <a:cubicBezTo>
                    <a:pt x="248227" y="20614"/>
                    <a:pt x="249759" y="20997"/>
                    <a:pt x="250832" y="21228"/>
                  </a:cubicBezTo>
                  <a:lnTo>
                    <a:pt x="251982" y="21534"/>
                  </a:lnTo>
                  <a:lnTo>
                    <a:pt x="252366" y="21534"/>
                  </a:lnTo>
                  <a:cubicBezTo>
                    <a:pt x="252366" y="21534"/>
                    <a:pt x="253898" y="15480"/>
                    <a:pt x="253898" y="15480"/>
                  </a:cubicBezTo>
                  <a:lnTo>
                    <a:pt x="247691" y="14330"/>
                  </a:lnTo>
                  <a:lnTo>
                    <a:pt x="247691" y="14790"/>
                  </a:lnTo>
                  <a:cubicBezTo>
                    <a:pt x="246695" y="19465"/>
                    <a:pt x="237805" y="62226"/>
                    <a:pt x="214662" y="103149"/>
                  </a:cubicBezTo>
                  <a:cubicBezTo>
                    <a:pt x="203090" y="123610"/>
                    <a:pt x="188070" y="143611"/>
                    <a:pt x="168912" y="158325"/>
                  </a:cubicBezTo>
                  <a:cubicBezTo>
                    <a:pt x="149754" y="173038"/>
                    <a:pt x="126687" y="182541"/>
                    <a:pt x="98256" y="182617"/>
                  </a:cubicBezTo>
                  <a:cubicBezTo>
                    <a:pt x="73197" y="182617"/>
                    <a:pt x="43846" y="175108"/>
                    <a:pt x="9361" y="156486"/>
                  </a:cubicBezTo>
                  <a:cubicBezTo>
                    <a:pt x="6296" y="154799"/>
                    <a:pt x="2464" y="155949"/>
                    <a:pt x="778" y="159014"/>
                  </a:cubicBezTo>
                  <a:cubicBezTo>
                    <a:pt x="-908" y="162080"/>
                    <a:pt x="242" y="165911"/>
                    <a:pt x="3307" y="167597"/>
                  </a:cubicBezTo>
                  <a:cubicBezTo>
                    <a:pt x="39171" y="187062"/>
                    <a:pt x="70667" y="195262"/>
                    <a:pt x="98256" y="195262"/>
                  </a:cubicBezTo>
                  <a:cubicBezTo>
                    <a:pt x="130672" y="195262"/>
                    <a:pt x="157340" y="183767"/>
                    <a:pt x="178644" y="166754"/>
                  </a:cubicBezTo>
                  <a:cubicBezTo>
                    <a:pt x="210600" y="141235"/>
                    <a:pt x="230678" y="103762"/>
                    <a:pt x="243092" y="72725"/>
                  </a:cubicBezTo>
                  <a:cubicBezTo>
                    <a:pt x="255431" y="41689"/>
                    <a:pt x="260029" y="16936"/>
                    <a:pt x="260106" y="16630"/>
                  </a:cubicBezTo>
                  <a:cubicBezTo>
                    <a:pt x="260718" y="13334"/>
                    <a:pt x="258649" y="10192"/>
                    <a:pt x="255431" y="9350"/>
                  </a:cubicBezTo>
                  <a:cubicBezTo>
                    <a:pt x="255124" y="9350"/>
                    <a:pt x="218111" y="0"/>
                    <a:pt x="170291" y="0"/>
                  </a:cubicBezTo>
                  <a:cubicBezTo>
                    <a:pt x="149600" y="0"/>
                    <a:pt x="126917" y="1763"/>
                    <a:pt x="104233" y="6744"/>
                  </a:cubicBezTo>
                  <a:cubicBezTo>
                    <a:pt x="54958" y="17626"/>
                    <a:pt x="29133" y="40539"/>
                    <a:pt x="16335" y="61077"/>
                  </a:cubicBezTo>
                  <a:cubicBezTo>
                    <a:pt x="3461" y="81615"/>
                    <a:pt x="3384" y="99240"/>
                    <a:pt x="3384" y="100006"/>
                  </a:cubicBezTo>
                  <a:cubicBezTo>
                    <a:pt x="3384" y="103532"/>
                    <a:pt x="6219" y="106290"/>
                    <a:pt x="9667" y="106290"/>
                  </a:cubicBezTo>
                  <a:cubicBezTo>
                    <a:pt x="13192" y="106290"/>
                    <a:pt x="15952" y="103455"/>
                    <a:pt x="15952" y="100006"/>
                  </a:cubicBezTo>
                  <a:lnTo>
                    <a:pt x="15952" y="10000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4;p1">
              <a:extLst>
                <a:ext uri="{FF2B5EF4-FFF2-40B4-BE49-F238E27FC236}">
                  <a16:creationId xmlns:a16="http://schemas.microsoft.com/office/drawing/2014/main" id="{4773B4F9-4820-9183-6F49-0AABA52AC57F}"/>
                </a:ext>
              </a:extLst>
            </p:cNvPr>
            <p:cNvSpPr/>
            <p:nvPr/>
          </p:nvSpPr>
          <p:spPr>
            <a:xfrm>
              <a:off x="9536749" y="5017503"/>
              <a:ext cx="191127" cy="148366"/>
            </a:xfrm>
            <a:custGeom>
              <a:avLst/>
              <a:gdLst/>
              <a:ahLst/>
              <a:cxnLst/>
              <a:rect l="l" t="t" r="r" b="b"/>
              <a:pathLst>
                <a:path w="191127" h="148366" extrusionOk="0">
                  <a:moveTo>
                    <a:pt x="11813" y="144983"/>
                  </a:moveTo>
                  <a:lnTo>
                    <a:pt x="11813" y="144753"/>
                  </a:lnTo>
                  <a:cubicBezTo>
                    <a:pt x="13269" y="142301"/>
                    <a:pt x="26833" y="118621"/>
                    <a:pt x="55111" y="90879"/>
                  </a:cubicBezTo>
                  <a:cubicBezTo>
                    <a:pt x="83389" y="63138"/>
                    <a:pt x="126380" y="31336"/>
                    <a:pt x="186691" y="12330"/>
                  </a:cubicBezTo>
                  <a:cubicBezTo>
                    <a:pt x="189985" y="11257"/>
                    <a:pt x="191901" y="7732"/>
                    <a:pt x="190828" y="4437"/>
                  </a:cubicBezTo>
                  <a:cubicBezTo>
                    <a:pt x="189756" y="1142"/>
                    <a:pt x="186230" y="-774"/>
                    <a:pt x="182936" y="299"/>
                  </a:cubicBezTo>
                  <a:cubicBezTo>
                    <a:pt x="118333" y="20607"/>
                    <a:pt x="72814" y="55168"/>
                    <a:pt x="43539" y="84672"/>
                  </a:cubicBezTo>
                  <a:cubicBezTo>
                    <a:pt x="14189" y="114176"/>
                    <a:pt x="1008" y="138622"/>
                    <a:pt x="778" y="139005"/>
                  </a:cubicBezTo>
                  <a:cubicBezTo>
                    <a:pt x="-908" y="142070"/>
                    <a:pt x="241" y="145902"/>
                    <a:pt x="3307" y="147588"/>
                  </a:cubicBezTo>
                  <a:cubicBezTo>
                    <a:pt x="6372" y="149274"/>
                    <a:pt x="10204" y="148125"/>
                    <a:pt x="11889" y="145059"/>
                  </a:cubicBezTo>
                  <a:lnTo>
                    <a:pt x="11889" y="14505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5;p1">
              <a:extLst>
                <a:ext uri="{FF2B5EF4-FFF2-40B4-BE49-F238E27FC236}">
                  <a16:creationId xmlns:a16="http://schemas.microsoft.com/office/drawing/2014/main" id="{A9950459-9938-BAC4-E4B2-C9ECE75C802C}"/>
                </a:ext>
              </a:extLst>
            </p:cNvPr>
            <p:cNvSpPr/>
            <p:nvPr/>
          </p:nvSpPr>
          <p:spPr>
            <a:xfrm>
              <a:off x="9414453" y="4773265"/>
              <a:ext cx="256875" cy="181697"/>
            </a:xfrm>
            <a:custGeom>
              <a:avLst/>
              <a:gdLst/>
              <a:ahLst/>
              <a:cxnLst/>
              <a:rect l="l" t="t" r="r" b="b"/>
              <a:pathLst>
                <a:path w="256875" h="181697" extrusionOk="0">
                  <a:moveTo>
                    <a:pt x="244307" y="6284"/>
                  </a:moveTo>
                  <a:lnTo>
                    <a:pt x="244307" y="53260"/>
                  </a:lnTo>
                  <a:cubicBezTo>
                    <a:pt x="244307" y="85293"/>
                    <a:pt x="231357" y="114183"/>
                    <a:pt x="210359" y="135181"/>
                  </a:cubicBezTo>
                  <a:cubicBezTo>
                    <a:pt x="189362" y="156179"/>
                    <a:pt x="160471" y="169130"/>
                    <a:pt x="128438" y="169130"/>
                  </a:cubicBezTo>
                  <a:cubicBezTo>
                    <a:pt x="96405" y="169130"/>
                    <a:pt x="67514" y="156179"/>
                    <a:pt x="46517" y="135181"/>
                  </a:cubicBezTo>
                  <a:cubicBezTo>
                    <a:pt x="25520" y="114183"/>
                    <a:pt x="12568" y="85293"/>
                    <a:pt x="12568" y="53260"/>
                  </a:cubicBezTo>
                  <a:lnTo>
                    <a:pt x="12568" y="6284"/>
                  </a:ln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  <a:lnTo>
                    <a:pt x="0" y="53260"/>
                  </a:lnTo>
                  <a:cubicBezTo>
                    <a:pt x="0" y="124223"/>
                    <a:pt x="57475" y="181698"/>
                    <a:pt x="128438" y="181698"/>
                  </a:cubicBezTo>
                  <a:cubicBezTo>
                    <a:pt x="199400" y="181698"/>
                    <a:pt x="256875" y="124223"/>
                    <a:pt x="256875" y="53260"/>
                  </a:cubicBezTo>
                  <a:lnTo>
                    <a:pt x="256875" y="6284"/>
                  </a:lnTo>
                  <a:cubicBezTo>
                    <a:pt x="256875" y="2759"/>
                    <a:pt x="254040" y="0"/>
                    <a:pt x="250592" y="0"/>
                  </a:cubicBezTo>
                  <a:cubicBezTo>
                    <a:pt x="247143" y="0"/>
                    <a:pt x="244307" y="2835"/>
                    <a:pt x="244307" y="6284"/>
                  </a:cubicBezTo>
                  <a:lnTo>
                    <a:pt x="244307" y="62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6;p1">
              <a:extLst>
                <a:ext uri="{FF2B5EF4-FFF2-40B4-BE49-F238E27FC236}">
                  <a16:creationId xmlns:a16="http://schemas.microsoft.com/office/drawing/2014/main" id="{925D5D5D-0ADF-95D5-EB57-EF2487AEE718}"/>
                </a:ext>
              </a:extLst>
            </p:cNvPr>
            <p:cNvSpPr/>
            <p:nvPr/>
          </p:nvSpPr>
          <p:spPr>
            <a:xfrm>
              <a:off x="9536684" y="4998797"/>
              <a:ext cx="12567" cy="191046"/>
            </a:xfrm>
            <a:custGeom>
              <a:avLst/>
              <a:gdLst/>
              <a:ahLst/>
              <a:cxnLst/>
              <a:rect l="l" t="t" r="r" b="b"/>
              <a:pathLst>
                <a:path w="12567" h="191046" extrusionOk="0">
                  <a:moveTo>
                    <a:pt x="0" y="6284"/>
                  </a:moveTo>
                  <a:lnTo>
                    <a:pt x="0" y="184763"/>
                  </a:lnTo>
                  <a:cubicBezTo>
                    <a:pt x="0" y="188288"/>
                    <a:pt x="2835" y="191047"/>
                    <a:pt x="6284" y="191047"/>
                  </a:cubicBezTo>
                  <a:cubicBezTo>
                    <a:pt x="9733" y="191047"/>
                    <a:pt x="12568" y="188212"/>
                    <a:pt x="12568" y="184763"/>
                  </a:cubicBezTo>
                  <a:lnTo>
                    <a:pt x="12568" y="6284"/>
                  </a:ln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7;p1">
              <a:extLst>
                <a:ext uri="{FF2B5EF4-FFF2-40B4-BE49-F238E27FC236}">
                  <a16:creationId xmlns:a16="http://schemas.microsoft.com/office/drawing/2014/main" id="{107C33C5-B970-E381-BE15-22DC0CC307C6}"/>
                </a:ext>
              </a:extLst>
            </p:cNvPr>
            <p:cNvSpPr/>
            <p:nvPr/>
          </p:nvSpPr>
          <p:spPr>
            <a:xfrm>
              <a:off x="9395678" y="4707361"/>
              <a:ext cx="294578" cy="78472"/>
            </a:xfrm>
            <a:custGeom>
              <a:avLst/>
              <a:gdLst/>
              <a:ahLst/>
              <a:cxnLst/>
              <a:rect l="l" t="t" r="r" b="b"/>
              <a:pathLst>
                <a:path w="294578" h="78472" extrusionOk="0">
                  <a:moveTo>
                    <a:pt x="43911" y="65905"/>
                  </a:moveTo>
                  <a:lnTo>
                    <a:pt x="25136" y="65905"/>
                  </a:lnTo>
                  <a:cubicBezTo>
                    <a:pt x="18239" y="65905"/>
                    <a:pt x="12645" y="60310"/>
                    <a:pt x="12645" y="53413"/>
                  </a:cubicBezTo>
                  <a:lnTo>
                    <a:pt x="12645" y="25212"/>
                  </a:lnTo>
                  <a:cubicBezTo>
                    <a:pt x="12645" y="18315"/>
                    <a:pt x="18239" y="12721"/>
                    <a:pt x="25136" y="12721"/>
                  </a:cubicBezTo>
                  <a:lnTo>
                    <a:pt x="269443" y="12721"/>
                  </a:lnTo>
                  <a:cubicBezTo>
                    <a:pt x="276339" y="12721"/>
                    <a:pt x="281934" y="18315"/>
                    <a:pt x="281934" y="25212"/>
                  </a:cubicBezTo>
                  <a:lnTo>
                    <a:pt x="281934" y="53413"/>
                  </a:lnTo>
                  <a:cubicBezTo>
                    <a:pt x="281934" y="60310"/>
                    <a:pt x="276339" y="65905"/>
                    <a:pt x="269443" y="65905"/>
                  </a:cubicBezTo>
                  <a:lnTo>
                    <a:pt x="137940" y="65905"/>
                  </a:lnTo>
                  <a:cubicBezTo>
                    <a:pt x="134415" y="65905"/>
                    <a:pt x="131656" y="68740"/>
                    <a:pt x="131656" y="72189"/>
                  </a:cubicBezTo>
                  <a:cubicBezTo>
                    <a:pt x="131656" y="75637"/>
                    <a:pt x="134492" y="78472"/>
                    <a:pt x="137940" y="78472"/>
                  </a:cubicBezTo>
                  <a:lnTo>
                    <a:pt x="269443" y="78472"/>
                  </a:lnTo>
                  <a:cubicBezTo>
                    <a:pt x="283313" y="78472"/>
                    <a:pt x="294578" y="67207"/>
                    <a:pt x="294578" y="53337"/>
                  </a:cubicBezTo>
                  <a:lnTo>
                    <a:pt x="294578" y="25136"/>
                  </a:lnTo>
                  <a:cubicBezTo>
                    <a:pt x="294578" y="11265"/>
                    <a:pt x="283313" y="0"/>
                    <a:pt x="269443" y="0"/>
                  </a:cubicBezTo>
                  <a:lnTo>
                    <a:pt x="25136" y="0"/>
                  </a:lnTo>
                  <a:cubicBezTo>
                    <a:pt x="11265" y="0"/>
                    <a:pt x="0" y="11265"/>
                    <a:pt x="0" y="25136"/>
                  </a:cubicBezTo>
                  <a:lnTo>
                    <a:pt x="0" y="53337"/>
                  </a:lnTo>
                  <a:cubicBezTo>
                    <a:pt x="0" y="67207"/>
                    <a:pt x="11265" y="78472"/>
                    <a:pt x="25136" y="78472"/>
                  </a:cubicBezTo>
                  <a:lnTo>
                    <a:pt x="43911" y="78472"/>
                  </a:lnTo>
                  <a:cubicBezTo>
                    <a:pt x="47436" y="78472"/>
                    <a:pt x="50195" y="75637"/>
                    <a:pt x="50195" y="72189"/>
                  </a:cubicBezTo>
                  <a:cubicBezTo>
                    <a:pt x="50195" y="68740"/>
                    <a:pt x="47359" y="65905"/>
                    <a:pt x="43911" y="65905"/>
                  </a:cubicBezTo>
                  <a:lnTo>
                    <a:pt x="43911" y="6590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8;p1">
              <a:extLst>
                <a:ext uri="{FF2B5EF4-FFF2-40B4-BE49-F238E27FC236}">
                  <a16:creationId xmlns:a16="http://schemas.microsoft.com/office/drawing/2014/main" id="{FA609881-A0C2-235D-6A1E-ED8E20694793}"/>
                </a:ext>
              </a:extLst>
            </p:cNvPr>
            <p:cNvSpPr/>
            <p:nvPr/>
          </p:nvSpPr>
          <p:spPr>
            <a:xfrm>
              <a:off x="9442578" y="4594786"/>
              <a:ext cx="68970" cy="125295"/>
            </a:xfrm>
            <a:custGeom>
              <a:avLst/>
              <a:gdLst/>
              <a:ahLst/>
              <a:cxnLst/>
              <a:rect l="l" t="t" r="r" b="b"/>
              <a:pathLst>
                <a:path w="68970" h="125295" extrusionOk="0">
                  <a:moveTo>
                    <a:pt x="12721" y="119012"/>
                  </a:moveTo>
                  <a:lnTo>
                    <a:pt x="12721" y="34485"/>
                  </a:lnTo>
                  <a:cubicBezTo>
                    <a:pt x="12721" y="28508"/>
                    <a:pt x="15173" y="23067"/>
                    <a:pt x="19158" y="19082"/>
                  </a:cubicBezTo>
                  <a:cubicBezTo>
                    <a:pt x="23143" y="15097"/>
                    <a:pt x="28584" y="12644"/>
                    <a:pt x="34562" y="12644"/>
                  </a:cubicBezTo>
                  <a:cubicBezTo>
                    <a:pt x="40539" y="12644"/>
                    <a:pt x="45980" y="15097"/>
                    <a:pt x="49965" y="19082"/>
                  </a:cubicBezTo>
                  <a:cubicBezTo>
                    <a:pt x="53950" y="23067"/>
                    <a:pt x="56402" y="28508"/>
                    <a:pt x="56402" y="34485"/>
                  </a:cubicBezTo>
                  <a:lnTo>
                    <a:pt x="56402" y="119012"/>
                  </a:lnTo>
                  <a:cubicBezTo>
                    <a:pt x="56402" y="122537"/>
                    <a:pt x="59237" y="125296"/>
                    <a:pt x="62687" y="125296"/>
                  </a:cubicBezTo>
                  <a:cubicBezTo>
                    <a:pt x="66135" y="125296"/>
                    <a:pt x="68970" y="122460"/>
                    <a:pt x="68970" y="119012"/>
                  </a:cubicBezTo>
                  <a:lnTo>
                    <a:pt x="68970" y="34485"/>
                  </a:lnTo>
                  <a:cubicBezTo>
                    <a:pt x="68970" y="15480"/>
                    <a:pt x="53490" y="0"/>
                    <a:pt x="34485" y="0"/>
                  </a:cubicBezTo>
                  <a:cubicBezTo>
                    <a:pt x="15480" y="0"/>
                    <a:pt x="0" y="15480"/>
                    <a:pt x="0" y="34485"/>
                  </a:cubicBezTo>
                  <a:lnTo>
                    <a:pt x="0" y="119012"/>
                  </a:lnTo>
                  <a:cubicBezTo>
                    <a:pt x="0" y="122537"/>
                    <a:pt x="2835" y="125296"/>
                    <a:pt x="6284" y="125296"/>
                  </a:cubicBezTo>
                  <a:cubicBezTo>
                    <a:pt x="9733" y="125296"/>
                    <a:pt x="12568" y="122460"/>
                    <a:pt x="12568" y="119012"/>
                  </a:cubicBezTo>
                  <a:lnTo>
                    <a:pt x="12568" y="1190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9;p1">
              <a:extLst>
                <a:ext uri="{FF2B5EF4-FFF2-40B4-BE49-F238E27FC236}">
                  <a16:creationId xmlns:a16="http://schemas.microsoft.com/office/drawing/2014/main" id="{48065B8D-7DCD-71C8-1E47-E403FA637C67}"/>
                </a:ext>
              </a:extLst>
            </p:cNvPr>
            <p:cNvSpPr/>
            <p:nvPr/>
          </p:nvSpPr>
          <p:spPr>
            <a:xfrm>
              <a:off x="9574158" y="4594786"/>
              <a:ext cx="68970" cy="125295"/>
            </a:xfrm>
            <a:custGeom>
              <a:avLst/>
              <a:gdLst/>
              <a:ahLst/>
              <a:cxnLst/>
              <a:rect l="l" t="t" r="r" b="b"/>
              <a:pathLst>
                <a:path w="68970" h="125295" extrusionOk="0">
                  <a:moveTo>
                    <a:pt x="12720" y="119012"/>
                  </a:moveTo>
                  <a:lnTo>
                    <a:pt x="12720" y="34485"/>
                  </a:lnTo>
                  <a:cubicBezTo>
                    <a:pt x="12720" y="28508"/>
                    <a:pt x="15173" y="23067"/>
                    <a:pt x="19158" y="19082"/>
                  </a:cubicBezTo>
                  <a:cubicBezTo>
                    <a:pt x="23142" y="15097"/>
                    <a:pt x="28584" y="12644"/>
                    <a:pt x="34562" y="12644"/>
                  </a:cubicBezTo>
                  <a:cubicBezTo>
                    <a:pt x="40538" y="12644"/>
                    <a:pt x="45980" y="15097"/>
                    <a:pt x="49964" y="19082"/>
                  </a:cubicBezTo>
                  <a:cubicBezTo>
                    <a:pt x="53949" y="23067"/>
                    <a:pt x="56402" y="28508"/>
                    <a:pt x="56402" y="34485"/>
                  </a:cubicBezTo>
                  <a:lnTo>
                    <a:pt x="56402" y="119012"/>
                  </a:lnTo>
                  <a:cubicBezTo>
                    <a:pt x="56402" y="122537"/>
                    <a:pt x="59237" y="125296"/>
                    <a:pt x="62686" y="125296"/>
                  </a:cubicBezTo>
                  <a:cubicBezTo>
                    <a:pt x="66135" y="125296"/>
                    <a:pt x="68970" y="122460"/>
                    <a:pt x="68970" y="119012"/>
                  </a:cubicBezTo>
                  <a:lnTo>
                    <a:pt x="68970" y="34485"/>
                  </a:lnTo>
                  <a:cubicBezTo>
                    <a:pt x="68970" y="15480"/>
                    <a:pt x="53490" y="0"/>
                    <a:pt x="34485" y="0"/>
                  </a:cubicBezTo>
                  <a:cubicBezTo>
                    <a:pt x="15479" y="0"/>
                    <a:pt x="0" y="15480"/>
                    <a:pt x="0" y="34485"/>
                  </a:cubicBezTo>
                  <a:lnTo>
                    <a:pt x="0" y="119012"/>
                  </a:lnTo>
                  <a:cubicBezTo>
                    <a:pt x="0" y="122537"/>
                    <a:pt x="2835" y="125296"/>
                    <a:pt x="6284" y="125296"/>
                  </a:cubicBezTo>
                  <a:cubicBezTo>
                    <a:pt x="9732" y="125296"/>
                    <a:pt x="12567" y="122460"/>
                    <a:pt x="12567" y="119012"/>
                  </a:cubicBezTo>
                  <a:lnTo>
                    <a:pt x="12567" y="1190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00;p1">
            <a:extLst>
              <a:ext uri="{FF2B5EF4-FFF2-40B4-BE49-F238E27FC236}">
                <a16:creationId xmlns:a16="http://schemas.microsoft.com/office/drawing/2014/main" id="{E954F225-247B-C945-B2E3-CD83977F0069}"/>
              </a:ext>
            </a:extLst>
          </p:cNvPr>
          <p:cNvGrpSpPr/>
          <p:nvPr/>
        </p:nvGrpSpPr>
        <p:grpSpPr>
          <a:xfrm>
            <a:off x="7174395" y="5061770"/>
            <a:ext cx="335850" cy="378504"/>
            <a:chOff x="7784002" y="4594709"/>
            <a:chExt cx="444703" cy="501182"/>
          </a:xfrm>
        </p:grpSpPr>
        <p:sp>
          <p:nvSpPr>
            <p:cNvPr id="22" name="Google Shape;101;p1">
              <a:extLst>
                <a:ext uri="{FF2B5EF4-FFF2-40B4-BE49-F238E27FC236}">
                  <a16:creationId xmlns:a16="http://schemas.microsoft.com/office/drawing/2014/main" id="{1258D838-68AF-D80F-26F5-839BA4F002B4}"/>
                </a:ext>
              </a:extLst>
            </p:cNvPr>
            <p:cNvSpPr/>
            <p:nvPr/>
          </p:nvSpPr>
          <p:spPr>
            <a:xfrm>
              <a:off x="8014285" y="4773174"/>
              <a:ext cx="121157" cy="153664"/>
            </a:xfrm>
            <a:custGeom>
              <a:avLst/>
              <a:gdLst/>
              <a:ahLst/>
              <a:cxnLst/>
              <a:rect l="l" t="t" r="r" b="b"/>
              <a:pathLst>
                <a:path w="121157" h="153664" extrusionOk="0">
                  <a:moveTo>
                    <a:pt x="6207" y="153664"/>
                  </a:moveTo>
                  <a:cubicBezTo>
                    <a:pt x="31956" y="153588"/>
                    <a:pt x="52341" y="147457"/>
                    <a:pt x="68280" y="137571"/>
                  </a:cubicBezTo>
                  <a:cubicBezTo>
                    <a:pt x="92190" y="122781"/>
                    <a:pt x="105371" y="99868"/>
                    <a:pt x="112574" y="77644"/>
                  </a:cubicBezTo>
                  <a:cubicBezTo>
                    <a:pt x="119778" y="55421"/>
                    <a:pt x="121157" y="33733"/>
                    <a:pt x="121157" y="20016"/>
                  </a:cubicBezTo>
                  <a:cubicBezTo>
                    <a:pt x="121157" y="11280"/>
                    <a:pt x="120621" y="5839"/>
                    <a:pt x="120544" y="5685"/>
                  </a:cubicBezTo>
                  <a:cubicBezTo>
                    <a:pt x="120161" y="2313"/>
                    <a:pt x="117249" y="-215"/>
                    <a:pt x="113877" y="15"/>
                  </a:cubicBezTo>
                  <a:cubicBezTo>
                    <a:pt x="113264" y="91"/>
                    <a:pt x="71576" y="2773"/>
                    <a:pt x="35405" y="29442"/>
                  </a:cubicBezTo>
                  <a:cubicBezTo>
                    <a:pt x="32569" y="31511"/>
                    <a:pt x="32033" y="35496"/>
                    <a:pt x="34102" y="38254"/>
                  </a:cubicBezTo>
                  <a:cubicBezTo>
                    <a:pt x="36171" y="41090"/>
                    <a:pt x="40156" y="41626"/>
                    <a:pt x="42915" y="39557"/>
                  </a:cubicBezTo>
                  <a:cubicBezTo>
                    <a:pt x="59237" y="27449"/>
                    <a:pt x="77323" y="20629"/>
                    <a:pt x="91270" y="16950"/>
                  </a:cubicBezTo>
                  <a:cubicBezTo>
                    <a:pt x="98244" y="15111"/>
                    <a:pt x="104221" y="13962"/>
                    <a:pt x="108360" y="13349"/>
                  </a:cubicBezTo>
                  <a:cubicBezTo>
                    <a:pt x="110428" y="13042"/>
                    <a:pt x="112115" y="12812"/>
                    <a:pt x="113188" y="12736"/>
                  </a:cubicBezTo>
                  <a:lnTo>
                    <a:pt x="114414" y="12582"/>
                  </a:lnTo>
                  <a:lnTo>
                    <a:pt x="114797" y="12582"/>
                  </a:lnTo>
                  <a:cubicBezTo>
                    <a:pt x="114797" y="12582"/>
                    <a:pt x="114414" y="6222"/>
                    <a:pt x="114414" y="6222"/>
                  </a:cubicBezTo>
                  <a:lnTo>
                    <a:pt x="108130" y="6911"/>
                  </a:lnTo>
                  <a:lnTo>
                    <a:pt x="108130" y="7065"/>
                  </a:lnTo>
                  <a:cubicBezTo>
                    <a:pt x="108206" y="7984"/>
                    <a:pt x="108666" y="12736"/>
                    <a:pt x="108666" y="19939"/>
                  </a:cubicBezTo>
                  <a:cubicBezTo>
                    <a:pt x="108666" y="37029"/>
                    <a:pt x="106214" y="67835"/>
                    <a:pt x="92266" y="93661"/>
                  </a:cubicBezTo>
                  <a:cubicBezTo>
                    <a:pt x="85293" y="106535"/>
                    <a:pt x="75560" y="118183"/>
                    <a:pt x="61766" y="126766"/>
                  </a:cubicBezTo>
                  <a:cubicBezTo>
                    <a:pt x="47973" y="135273"/>
                    <a:pt x="30117" y="140790"/>
                    <a:pt x="6284" y="140943"/>
                  </a:cubicBezTo>
                  <a:cubicBezTo>
                    <a:pt x="2759" y="140943"/>
                    <a:pt x="0" y="143779"/>
                    <a:pt x="0" y="147304"/>
                  </a:cubicBezTo>
                  <a:cubicBezTo>
                    <a:pt x="0" y="150829"/>
                    <a:pt x="2835" y="153588"/>
                    <a:pt x="6361" y="153588"/>
                  </a:cubicBezTo>
                  <a:lnTo>
                    <a:pt x="6361" y="15358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02;p1">
              <a:extLst>
                <a:ext uri="{FF2B5EF4-FFF2-40B4-BE49-F238E27FC236}">
                  <a16:creationId xmlns:a16="http://schemas.microsoft.com/office/drawing/2014/main" id="{8E2BC959-EBED-591A-6F10-A73990A362C5}"/>
                </a:ext>
              </a:extLst>
            </p:cNvPr>
            <p:cNvSpPr/>
            <p:nvPr/>
          </p:nvSpPr>
          <p:spPr>
            <a:xfrm>
              <a:off x="7863088" y="4726347"/>
              <a:ext cx="164378" cy="200727"/>
            </a:xfrm>
            <a:custGeom>
              <a:avLst/>
              <a:gdLst/>
              <a:ahLst/>
              <a:cxnLst/>
              <a:rect l="l" t="t" r="r" b="b"/>
              <a:pathLst>
                <a:path w="164378" h="200727" extrusionOk="0">
                  <a:moveTo>
                    <a:pt x="156639" y="180184"/>
                  </a:moveTo>
                  <a:cubicBezTo>
                    <a:pt x="161926" y="160872"/>
                    <a:pt x="164378" y="144320"/>
                    <a:pt x="164378" y="129836"/>
                  </a:cubicBezTo>
                  <a:cubicBezTo>
                    <a:pt x="164378" y="104623"/>
                    <a:pt x="156868" y="85848"/>
                    <a:pt x="144914" y="72131"/>
                  </a:cubicBezTo>
                  <a:cubicBezTo>
                    <a:pt x="136024" y="61785"/>
                    <a:pt x="124912" y="54352"/>
                    <a:pt x="113264" y="48375"/>
                  </a:cubicBezTo>
                  <a:cubicBezTo>
                    <a:pt x="95715" y="39408"/>
                    <a:pt x="76710" y="33661"/>
                    <a:pt x="60770" y="27147"/>
                  </a:cubicBezTo>
                  <a:cubicBezTo>
                    <a:pt x="52800" y="23929"/>
                    <a:pt x="45596" y="20480"/>
                    <a:pt x="39773" y="16572"/>
                  </a:cubicBezTo>
                  <a:cubicBezTo>
                    <a:pt x="33949" y="12663"/>
                    <a:pt x="29504" y="8295"/>
                    <a:pt x="26668" y="3237"/>
                  </a:cubicBezTo>
                  <a:cubicBezTo>
                    <a:pt x="25366" y="862"/>
                    <a:pt x="22683" y="-364"/>
                    <a:pt x="20078" y="95"/>
                  </a:cubicBezTo>
                  <a:cubicBezTo>
                    <a:pt x="17395" y="555"/>
                    <a:pt x="15403" y="2624"/>
                    <a:pt x="14943" y="5307"/>
                  </a:cubicBezTo>
                  <a:lnTo>
                    <a:pt x="16093" y="5537"/>
                  </a:lnTo>
                  <a:lnTo>
                    <a:pt x="14943" y="5307"/>
                  </a:lnTo>
                  <a:lnTo>
                    <a:pt x="14943" y="5307"/>
                  </a:lnTo>
                  <a:cubicBezTo>
                    <a:pt x="14943" y="5307"/>
                    <a:pt x="16093" y="5537"/>
                    <a:pt x="16093" y="5537"/>
                  </a:cubicBezTo>
                  <a:lnTo>
                    <a:pt x="14943" y="5307"/>
                  </a:lnTo>
                  <a:cubicBezTo>
                    <a:pt x="14943" y="5307"/>
                    <a:pt x="14560" y="6686"/>
                    <a:pt x="14100" y="8295"/>
                  </a:cubicBezTo>
                  <a:cubicBezTo>
                    <a:pt x="12415" y="13966"/>
                    <a:pt x="8889" y="25614"/>
                    <a:pt x="5824" y="40328"/>
                  </a:cubicBezTo>
                  <a:cubicBezTo>
                    <a:pt x="2682" y="55042"/>
                    <a:pt x="0" y="72974"/>
                    <a:pt x="0" y="91519"/>
                  </a:cubicBezTo>
                  <a:cubicBezTo>
                    <a:pt x="0" y="116348"/>
                    <a:pt x="4828" y="142557"/>
                    <a:pt x="20844" y="163478"/>
                  </a:cubicBezTo>
                  <a:cubicBezTo>
                    <a:pt x="28814" y="173900"/>
                    <a:pt x="39619" y="182866"/>
                    <a:pt x="53567" y="189303"/>
                  </a:cubicBezTo>
                  <a:cubicBezTo>
                    <a:pt x="67514" y="195740"/>
                    <a:pt x="84680" y="199802"/>
                    <a:pt x="105448" y="200722"/>
                  </a:cubicBezTo>
                  <a:cubicBezTo>
                    <a:pt x="108896" y="200875"/>
                    <a:pt x="111885" y="198193"/>
                    <a:pt x="112038" y="194667"/>
                  </a:cubicBezTo>
                  <a:cubicBezTo>
                    <a:pt x="112191" y="191219"/>
                    <a:pt x="109509" y="188231"/>
                    <a:pt x="105984" y="188077"/>
                  </a:cubicBezTo>
                  <a:cubicBezTo>
                    <a:pt x="86519" y="187234"/>
                    <a:pt x="71039" y="183479"/>
                    <a:pt x="58854" y="177808"/>
                  </a:cubicBezTo>
                  <a:cubicBezTo>
                    <a:pt x="40539" y="169302"/>
                    <a:pt x="29274" y="156658"/>
                    <a:pt x="22223" y="141561"/>
                  </a:cubicBezTo>
                  <a:cubicBezTo>
                    <a:pt x="15173" y="126464"/>
                    <a:pt x="12568" y="108915"/>
                    <a:pt x="12568" y="91519"/>
                  </a:cubicBezTo>
                  <a:cubicBezTo>
                    <a:pt x="12568" y="71441"/>
                    <a:pt x="16016" y="51593"/>
                    <a:pt x="19541" y="36343"/>
                  </a:cubicBezTo>
                  <a:cubicBezTo>
                    <a:pt x="21304" y="28756"/>
                    <a:pt x="23143" y="22243"/>
                    <a:pt x="24522" y="17415"/>
                  </a:cubicBezTo>
                  <a:cubicBezTo>
                    <a:pt x="25212" y="14962"/>
                    <a:pt x="25825" y="12970"/>
                    <a:pt x="26285" y="11361"/>
                  </a:cubicBezTo>
                  <a:cubicBezTo>
                    <a:pt x="26515" y="10594"/>
                    <a:pt x="26745" y="9905"/>
                    <a:pt x="26898" y="9292"/>
                  </a:cubicBezTo>
                  <a:cubicBezTo>
                    <a:pt x="27051" y="8678"/>
                    <a:pt x="27205" y="8219"/>
                    <a:pt x="27281" y="7529"/>
                  </a:cubicBezTo>
                  <a:lnTo>
                    <a:pt x="21074" y="6533"/>
                  </a:lnTo>
                  <a:lnTo>
                    <a:pt x="15556" y="9598"/>
                  </a:lnTo>
                  <a:cubicBezTo>
                    <a:pt x="19235" y="16112"/>
                    <a:pt x="24369" y="21323"/>
                    <a:pt x="30347" y="25614"/>
                  </a:cubicBezTo>
                  <a:cubicBezTo>
                    <a:pt x="40845" y="33201"/>
                    <a:pt x="53796" y="38336"/>
                    <a:pt x="67284" y="43393"/>
                  </a:cubicBezTo>
                  <a:cubicBezTo>
                    <a:pt x="87515" y="50903"/>
                    <a:pt x="109049" y="58260"/>
                    <a:pt x="124912" y="70751"/>
                  </a:cubicBezTo>
                  <a:cubicBezTo>
                    <a:pt x="132882" y="76959"/>
                    <a:pt x="139472" y="84392"/>
                    <a:pt x="144147" y="93895"/>
                  </a:cubicBezTo>
                  <a:cubicBezTo>
                    <a:pt x="148822" y="103397"/>
                    <a:pt x="151657" y="115045"/>
                    <a:pt x="151657" y="129989"/>
                  </a:cubicBezTo>
                  <a:cubicBezTo>
                    <a:pt x="151657" y="143017"/>
                    <a:pt x="149435" y="158497"/>
                    <a:pt x="144377" y="176965"/>
                  </a:cubicBezTo>
                  <a:cubicBezTo>
                    <a:pt x="143457" y="180337"/>
                    <a:pt x="145450" y="183786"/>
                    <a:pt x="148822" y="184705"/>
                  </a:cubicBezTo>
                  <a:cubicBezTo>
                    <a:pt x="152194" y="185625"/>
                    <a:pt x="155642" y="183632"/>
                    <a:pt x="156562" y="180260"/>
                  </a:cubicBezTo>
                  <a:lnTo>
                    <a:pt x="156562" y="18026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103;p1">
              <a:extLst>
                <a:ext uri="{FF2B5EF4-FFF2-40B4-BE49-F238E27FC236}">
                  <a16:creationId xmlns:a16="http://schemas.microsoft.com/office/drawing/2014/main" id="{636BA04E-10C3-1B35-BE71-DD9A913F32FB}"/>
                </a:ext>
              </a:extLst>
            </p:cNvPr>
            <p:cNvSpPr/>
            <p:nvPr/>
          </p:nvSpPr>
          <p:spPr>
            <a:xfrm>
              <a:off x="7943657" y="4829772"/>
              <a:ext cx="90323" cy="162866"/>
            </a:xfrm>
            <a:custGeom>
              <a:avLst/>
              <a:gdLst/>
              <a:ahLst/>
              <a:cxnLst/>
              <a:rect l="l" t="t" r="r" b="b"/>
              <a:pathLst>
                <a:path w="90323" h="162866" extrusionOk="0">
                  <a:moveTo>
                    <a:pt x="3114" y="11620"/>
                  </a:moveTo>
                  <a:lnTo>
                    <a:pt x="3268" y="11620"/>
                  </a:lnTo>
                  <a:cubicBezTo>
                    <a:pt x="5183" y="12923"/>
                    <a:pt x="24112" y="24878"/>
                    <a:pt x="42274" y="45569"/>
                  </a:cubicBezTo>
                  <a:cubicBezTo>
                    <a:pt x="60436" y="66337"/>
                    <a:pt x="77755" y="95611"/>
                    <a:pt x="77678" y="131858"/>
                  </a:cubicBezTo>
                  <a:cubicBezTo>
                    <a:pt x="77678" y="139368"/>
                    <a:pt x="76912" y="147185"/>
                    <a:pt x="75303" y="155308"/>
                  </a:cubicBezTo>
                  <a:cubicBezTo>
                    <a:pt x="74613" y="158756"/>
                    <a:pt x="76835" y="162052"/>
                    <a:pt x="80284" y="162741"/>
                  </a:cubicBezTo>
                  <a:cubicBezTo>
                    <a:pt x="83733" y="163431"/>
                    <a:pt x="87028" y="161209"/>
                    <a:pt x="87717" y="157761"/>
                  </a:cubicBezTo>
                  <a:cubicBezTo>
                    <a:pt x="89480" y="148794"/>
                    <a:pt x="90323" y="140134"/>
                    <a:pt x="90323" y="131858"/>
                  </a:cubicBezTo>
                  <a:cubicBezTo>
                    <a:pt x="90323" y="111014"/>
                    <a:pt x="85189" y="92392"/>
                    <a:pt x="77602" y="76223"/>
                  </a:cubicBezTo>
                  <a:cubicBezTo>
                    <a:pt x="66183" y="51929"/>
                    <a:pt x="49248" y="33231"/>
                    <a:pt x="35147" y="20510"/>
                  </a:cubicBezTo>
                  <a:cubicBezTo>
                    <a:pt x="21047" y="7789"/>
                    <a:pt x="9858" y="1045"/>
                    <a:pt x="9552" y="892"/>
                  </a:cubicBezTo>
                  <a:cubicBezTo>
                    <a:pt x="6563" y="-871"/>
                    <a:pt x="2654" y="49"/>
                    <a:pt x="892" y="3038"/>
                  </a:cubicBezTo>
                  <a:cubicBezTo>
                    <a:pt x="-871" y="6026"/>
                    <a:pt x="49" y="9934"/>
                    <a:pt x="3037" y="11697"/>
                  </a:cubicBezTo>
                  <a:lnTo>
                    <a:pt x="3037" y="116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104;p1">
              <a:extLst>
                <a:ext uri="{FF2B5EF4-FFF2-40B4-BE49-F238E27FC236}">
                  <a16:creationId xmlns:a16="http://schemas.microsoft.com/office/drawing/2014/main" id="{CED0BFE5-576B-A90C-3FE8-41404E7AD52D}"/>
                </a:ext>
              </a:extLst>
            </p:cNvPr>
            <p:cNvSpPr/>
            <p:nvPr/>
          </p:nvSpPr>
          <p:spPr>
            <a:xfrm>
              <a:off x="7784002" y="4594709"/>
              <a:ext cx="444703" cy="501182"/>
            </a:xfrm>
            <a:custGeom>
              <a:avLst/>
              <a:gdLst/>
              <a:ahLst/>
              <a:cxnLst/>
              <a:rect l="l" t="t" r="r" b="b"/>
              <a:pathLst>
                <a:path w="444703" h="501182" extrusionOk="0">
                  <a:moveTo>
                    <a:pt x="197791" y="7740"/>
                  </a:moveTo>
                  <a:lnTo>
                    <a:pt x="197101" y="1456"/>
                  </a:lnTo>
                  <a:cubicBezTo>
                    <a:pt x="94795" y="12798"/>
                    <a:pt x="12568" y="95102"/>
                    <a:pt x="1379" y="197484"/>
                  </a:cubicBezTo>
                  <a:cubicBezTo>
                    <a:pt x="460" y="205914"/>
                    <a:pt x="0" y="214267"/>
                    <a:pt x="0" y="222467"/>
                  </a:cubicBezTo>
                  <a:cubicBezTo>
                    <a:pt x="0" y="293429"/>
                    <a:pt x="33259" y="356652"/>
                    <a:pt x="84986" y="397344"/>
                  </a:cubicBezTo>
                  <a:cubicBezTo>
                    <a:pt x="114643" y="420640"/>
                    <a:pt x="131503" y="456812"/>
                    <a:pt x="131503" y="494669"/>
                  </a:cubicBezTo>
                  <a:lnTo>
                    <a:pt x="131503" y="494898"/>
                  </a:lnTo>
                  <a:cubicBezTo>
                    <a:pt x="131503" y="496584"/>
                    <a:pt x="132193" y="498194"/>
                    <a:pt x="133342" y="499343"/>
                  </a:cubicBezTo>
                  <a:cubicBezTo>
                    <a:pt x="134491" y="500493"/>
                    <a:pt x="136177" y="501182"/>
                    <a:pt x="137787" y="501182"/>
                  </a:cubicBezTo>
                  <a:lnTo>
                    <a:pt x="306917" y="501182"/>
                  </a:lnTo>
                  <a:cubicBezTo>
                    <a:pt x="308602" y="501182"/>
                    <a:pt x="310212" y="500493"/>
                    <a:pt x="311361" y="499343"/>
                  </a:cubicBezTo>
                  <a:cubicBezTo>
                    <a:pt x="312587" y="498117"/>
                    <a:pt x="313201" y="496584"/>
                    <a:pt x="313201" y="494898"/>
                  </a:cubicBezTo>
                  <a:lnTo>
                    <a:pt x="313201" y="494669"/>
                  </a:lnTo>
                  <a:cubicBezTo>
                    <a:pt x="313201" y="456352"/>
                    <a:pt x="330903" y="420334"/>
                    <a:pt x="360943" y="396348"/>
                  </a:cubicBezTo>
                  <a:cubicBezTo>
                    <a:pt x="411981" y="355655"/>
                    <a:pt x="444703" y="292816"/>
                    <a:pt x="444703" y="222390"/>
                  </a:cubicBezTo>
                  <a:cubicBezTo>
                    <a:pt x="444703" y="99547"/>
                    <a:pt x="345157" y="0"/>
                    <a:pt x="222313" y="0"/>
                  </a:cubicBezTo>
                  <a:cubicBezTo>
                    <a:pt x="213960" y="0"/>
                    <a:pt x="205531" y="460"/>
                    <a:pt x="197024" y="1380"/>
                  </a:cubicBezTo>
                  <a:lnTo>
                    <a:pt x="197714" y="7663"/>
                  </a:lnTo>
                  <a:lnTo>
                    <a:pt x="198404" y="13947"/>
                  </a:lnTo>
                  <a:cubicBezTo>
                    <a:pt x="206450" y="13028"/>
                    <a:pt x="214420" y="12645"/>
                    <a:pt x="222313" y="12645"/>
                  </a:cubicBezTo>
                  <a:cubicBezTo>
                    <a:pt x="280248" y="12645"/>
                    <a:pt x="332665" y="36094"/>
                    <a:pt x="370676" y="74105"/>
                  </a:cubicBezTo>
                  <a:cubicBezTo>
                    <a:pt x="408686" y="112115"/>
                    <a:pt x="432136" y="164455"/>
                    <a:pt x="432136" y="222467"/>
                  </a:cubicBezTo>
                  <a:cubicBezTo>
                    <a:pt x="432136" y="288908"/>
                    <a:pt x="401252" y="348069"/>
                    <a:pt x="353127" y="386539"/>
                  </a:cubicBezTo>
                  <a:cubicBezTo>
                    <a:pt x="320174" y="412824"/>
                    <a:pt x="300633" y="452443"/>
                    <a:pt x="300633" y="494745"/>
                  </a:cubicBezTo>
                  <a:lnTo>
                    <a:pt x="300633" y="494975"/>
                  </a:lnTo>
                  <a:lnTo>
                    <a:pt x="306917" y="494975"/>
                  </a:lnTo>
                  <a:lnTo>
                    <a:pt x="306917" y="488691"/>
                  </a:lnTo>
                  <a:lnTo>
                    <a:pt x="137787" y="488691"/>
                  </a:lnTo>
                  <a:lnTo>
                    <a:pt x="137787" y="494975"/>
                  </a:lnTo>
                  <a:lnTo>
                    <a:pt x="144071" y="494975"/>
                  </a:lnTo>
                  <a:lnTo>
                    <a:pt x="144071" y="494745"/>
                  </a:lnTo>
                  <a:cubicBezTo>
                    <a:pt x="144071" y="453133"/>
                    <a:pt x="125526" y="413284"/>
                    <a:pt x="92726" y="387459"/>
                  </a:cubicBezTo>
                  <a:cubicBezTo>
                    <a:pt x="43911" y="349065"/>
                    <a:pt x="12568" y="289444"/>
                    <a:pt x="12568" y="222467"/>
                  </a:cubicBezTo>
                  <a:cubicBezTo>
                    <a:pt x="12568" y="214650"/>
                    <a:pt x="13028" y="206757"/>
                    <a:pt x="13871" y="198787"/>
                  </a:cubicBezTo>
                  <a:cubicBezTo>
                    <a:pt x="24369" y="102382"/>
                    <a:pt x="102076" y="24599"/>
                    <a:pt x="198480" y="13947"/>
                  </a:cubicBezTo>
                  <a:lnTo>
                    <a:pt x="197791" y="766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05;p1">
            <a:extLst>
              <a:ext uri="{FF2B5EF4-FFF2-40B4-BE49-F238E27FC236}">
                <a16:creationId xmlns:a16="http://schemas.microsoft.com/office/drawing/2014/main" id="{B10C2783-0B36-31AF-0F6C-E0A55D8E58DA}"/>
              </a:ext>
            </a:extLst>
          </p:cNvPr>
          <p:cNvGrpSpPr/>
          <p:nvPr/>
        </p:nvGrpSpPr>
        <p:grpSpPr>
          <a:xfrm>
            <a:off x="5727753" y="5084658"/>
            <a:ext cx="653284" cy="449594"/>
            <a:chOff x="5896027" y="4594556"/>
            <a:chExt cx="865021" cy="595313"/>
          </a:xfrm>
        </p:grpSpPr>
        <p:sp>
          <p:nvSpPr>
            <p:cNvPr id="27" name="Google Shape;106;p1">
              <a:extLst>
                <a:ext uri="{FF2B5EF4-FFF2-40B4-BE49-F238E27FC236}">
                  <a16:creationId xmlns:a16="http://schemas.microsoft.com/office/drawing/2014/main" id="{BF4F89CC-BA84-7931-ADCC-511F959F5DE1}"/>
                </a:ext>
              </a:extLst>
            </p:cNvPr>
            <p:cNvSpPr/>
            <p:nvPr/>
          </p:nvSpPr>
          <p:spPr>
            <a:xfrm>
              <a:off x="6095034" y="5079258"/>
              <a:ext cx="151323" cy="52191"/>
            </a:xfrm>
            <a:custGeom>
              <a:avLst/>
              <a:gdLst/>
              <a:ahLst/>
              <a:cxnLst/>
              <a:rect l="l" t="t" r="r" b="b"/>
              <a:pathLst>
                <a:path w="151323" h="52191" extrusionOk="0">
                  <a:moveTo>
                    <a:pt x="140438" y="1997"/>
                  </a:moveTo>
                  <a:cubicBezTo>
                    <a:pt x="129249" y="14105"/>
                    <a:pt x="114076" y="23531"/>
                    <a:pt x="97293" y="29891"/>
                  </a:cubicBezTo>
                  <a:cubicBezTo>
                    <a:pt x="80510" y="36252"/>
                    <a:pt x="62195" y="39547"/>
                    <a:pt x="44876" y="39547"/>
                  </a:cubicBezTo>
                  <a:cubicBezTo>
                    <a:pt x="31695" y="39547"/>
                    <a:pt x="19127" y="37631"/>
                    <a:pt x="8398" y="33876"/>
                  </a:cubicBezTo>
                  <a:cubicBezTo>
                    <a:pt x="5103" y="32727"/>
                    <a:pt x="1501" y="34489"/>
                    <a:pt x="352" y="37784"/>
                  </a:cubicBezTo>
                  <a:cubicBezTo>
                    <a:pt x="-798" y="41080"/>
                    <a:pt x="965" y="44682"/>
                    <a:pt x="4260" y="45831"/>
                  </a:cubicBezTo>
                  <a:cubicBezTo>
                    <a:pt x="16675" y="50122"/>
                    <a:pt x="30545" y="52191"/>
                    <a:pt x="44876" y="52191"/>
                  </a:cubicBezTo>
                  <a:cubicBezTo>
                    <a:pt x="63728" y="52191"/>
                    <a:pt x="83499" y="48666"/>
                    <a:pt x="101738" y="41693"/>
                  </a:cubicBezTo>
                  <a:cubicBezTo>
                    <a:pt x="119977" y="34796"/>
                    <a:pt x="136836" y="24450"/>
                    <a:pt x="149634" y="10580"/>
                  </a:cubicBezTo>
                  <a:cubicBezTo>
                    <a:pt x="152009" y="8051"/>
                    <a:pt x="151856" y="3989"/>
                    <a:pt x="149327" y="1690"/>
                  </a:cubicBezTo>
                  <a:cubicBezTo>
                    <a:pt x="146798" y="-686"/>
                    <a:pt x="142737" y="-532"/>
                    <a:pt x="140438" y="1997"/>
                  </a:cubicBezTo>
                  <a:lnTo>
                    <a:pt x="140438" y="19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07;p1">
              <a:extLst>
                <a:ext uri="{FF2B5EF4-FFF2-40B4-BE49-F238E27FC236}">
                  <a16:creationId xmlns:a16="http://schemas.microsoft.com/office/drawing/2014/main" id="{7F5343A5-0F02-E42D-B9F7-1852F6FF70B5}"/>
                </a:ext>
              </a:extLst>
            </p:cNvPr>
            <p:cNvSpPr/>
            <p:nvPr/>
          </p:nvSpPr>
          <p:spPr>
            <a:xfrm>
              <a:off x="6673253" y="4875264"/>
              <a:ext cx="87795" cy="126688"/>
            </a:xfrm>
            <a:custGeom>
              <a:avLst/>
              <a:gdLst/>
              <a:ahLst/>
              <a:cxnLst/>
              <a:rect l="l" t="t" r="r" b="b"/>
              <a:pathLst>
                <a:path w="87795" h="126688" extrusionOk="0">
                  <a:moveTo>
                    <a:pt x="6845" y="15097"/>
                  </a:moveTo>
                  <a:cubicBezTo>
                    <a:pt x="27306" y="13257"/>
                    <a:pt x="47767" y="12568"/>
                    <a:pt x="67539" y="12568"/>
                  </a:cubicBezTo>
                  <a:cubicBezTo>
                    <a:pt x="72213" y="12568"/>
                    <a:pt x="76811" y="12568"/>
                    <a:pt x="81332" y="12645"/>
                  </a:cubicBezTo>
                  <a:lnTo>
                    <a:pt x="81332" y="6361"/>
                  </a:lnTo>
                  <a:cubicBezTo>
                    <a:pt x="81332" y="6361"/>
                    <a:pt x="79034" y="536"/>
                    <a:pt x="79034" y="536"/>
                  </a:cubicBezTo>
                  <a:cubicBezTo>
                    <a:pt x="74512" y="2376"/>
                    <a:pt x="70451" y="5364"/>
                    <a:pt x="66619" y="8813"/>
                  </a:cubicBezTo>
                  <a:cubicBezTo>
                    <a:pt x="55201" y="19235"/>
                    <a:pt x="45391" y="34332"/>
                    <a:pt x="42250" y="39543"/>
                  </a:cubicBezTo>
                  <a:cubicBezTo>
                    <a:pt x="26463" y="65445"/>
                    <a:pt x="25007" y="93416"/>
                    <a:pt x="23474" y="120008"/>
                  </a:cubicBezTo>
                  <a:cubicBezTo>
                    <a:pt x="23244" y="123456"/>
                    <a:pt x="25927" y="126445"/>
                    <a:pt x="29452" y="126675"/>
                  </a:cubicBezTo>
                  <a:cubicBezTo>
                    <a:pt x="32900" y="126905"/>
                    <a:pt x="35889" y="124223"/>
                    <a:pt x="36119" y="120698"/>
                  </a:cubicBezTo>
                  <a:cubicBezTo>
                    <a:pt x="37575" y="94029"/>
                    <a:pt x="39338" y="68587"/>
                    <a:pt x="53131" y="46133"/>
                  </a:cubicBezTo>
                  <a:cubicBezTo>
                    <a:pt x="54971" y="43068"/>
                    <a:pt x="59875" y="35481"/>
                    <a:pt x="65852" y="28278"/>
                  </a:cubicBezTo>
                  <a:cubicBezTo>
                    <a:pt x="68841" y="24676"/>
                    <a:pt x="72060" y="21074"/>
                    <a:pt x="75202" y="18239"/>
                  </a:cubicBezTo>
                  <a:cubicBezTo>
                    <a:pt x="78344" y="15327"/>
                    <a:pt x="81486" y="13181"/>
                    <a:pt x="83861" y="12261"/>
                  </a:cubicBezTo>
                  <a:cubicBezTo>
                    <a:pt x="86620" y="11112"/>
                    <a:pt x="88230" y="8200"/>
                    <a:pt x="87693" y="5211"/>
                  </a:cubicBezTo>
                  <a:cubicBezTo>
                    <a:pt x="87157" y="2222"/>
                    <a:pt x="84628" y="77"/>
                    <a:pt x="81563" y="77"/>
                  </a:cubicBezTo>
                  <a:cubicBezTo>
                    <a:pt x="76964" y="77"/>
                    <a:pt x="72290" y="0"/>
                    <a:pt x="67615" y="0"/>
                  </a:cubicBezTo>
                  <a:cubicBezTo>
                    <a:pt x="47537" y="0"/>
                    <a:pt x="26693" y="689"/>
                    <a:pt x="5772" y="2529"/>
                  </a:cubicBezTo>
                  <a:cubicBezTo>
                    <a:pt x="2323" y="2835"/>
                    <a:pt x="-282" y="5901"/>
                    <a:pt x="25" y="9349"/>
                  </a:cubicBezTo>
                  <a:cubicBezTo>
                    <a:pt x="331" y="12798"/>
                    <a:pt x="3396" y="15403"/>
                    <a:pt x="6845" y="15097"/>
                  </a:cubicBezTo>
                  <a:lnTo>
                    <a:pt x="6845" y="150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108;p1">
              <a:extLst>
                <a:ext uri="{FF2B5EF4-FFF2-40B4-BE49-F238E27FC236}">
                  <a16:creationId xmlns:a16="http://schemas.microsoft.com/office/drawing/2014/main" id="{E79CB4FA-EAE3-4EEB-AFCA-08A7E76FA782}"/>
                </a:ext>
              </a:extLst>
            </p:cNvPr>
            <p:cNvSpPr/>
            <p:nvPr/>
          </p:nvSpPr>
          <p:spPr>
            <a:xfrm>
              <a:off x="6551232" y="4889671"/>
              <a:ext cx="62654" cy="31694"/>
            </a:xfrm>
            <a:custGeom>
              <a:avLst/>
              <a:gdLst/>
              <a:ahLst/>
              <a:cxnLst/>
              <a:rect l="l" t="t" r="r" b="b"/>
              <a:pathLst>
                <a:path w="62654" h="31694" extrusionOk="0">
                  <a:moveTo>
                    <a:pt x="9088" y="31113"/>
                  </a:moveTo>
                  <a:cubicBezTo>
                    <a:pt x="23495" y="23987"/>
                    <a:pt x="42194" y="16936"/>
                    <a:pt x="58056" y="12415"/>
                  </a:cubicBezTo>
                  <a:cubicBezTo>
                    <a:pt x="61428" y="11495"/>
                    <a:pt x="63344" y="7970"/>
                    <a:pt x="62424" y="4598"/>
                  </a:cubicBezTo>
                  <a:cubicBezTo>
                    <a:pt x="61505" y="1226"/>
                    <a:pt x="57980" y="-690"/>
                    <a:pt x="54608" y="230"/>
                  </a:cubicBezTo>
                  <a:cubicBezTo>
                    <a:pt x="37978" y="4905"/>
                    <a:pt x="18820" y="12185"/>
                    <a:pt x="3493" y="19772"/>
                  </a:cubicBezTo>
                  <a:cubicBezTo>
                    <a:pt x="352" y="21304"/>
                    <a:pt x="-875" y="25136"/>
                    <a:pt x="658" y="28201"/>
                  </a:cubicBezTo>
                  <a:cubicBezTo>
                    <a:pt x="2191" y="31343"/>
                    <a:pt x="6022" y="32569"/>
                    <a:pt x="9088" y="31037"/>
                  </a:cubicBezTo>
                  <a:lnTo>
                    <a:pt x="9088" y="3103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09;p1">
              <a:extLst>
                <a:ext uri="{FF2B5EF4-FFF2-40B4-BE49-F238E27FC236}">
                  <a16:creationId xmlns:a16="http://schemas.microsoft.com/office/drawing/2014/main" id="{CC54936C-5599-A323-BFA8-01DAC0763537}"/>
                </a:ext>
              </a:extLst>
            </p:cNvPr>
            <p:cNvSpPr/>
            <p:nvPr/>
          </p:nvSpPr>
          <p:spPr>
            <a:xfrm>
              <a:off x="6381917" y="4941322"/>
              <a:ext cx="134798" cy="248547"/>
            </a:xfrm>
            <a:custGeom>
              <a:avLst/>
              <a:gdLst/>
              <a:ahLst/>
              <a:cxnLst/>
              <a:rect l="l" t="t" r="r" b="b"/>
              <a:pathLst>
                <a:path w="134798" h="248547" extrusionOk="0">
                  <a:moveTo>
                    <a:pt x="134798" y="241625"/>
                  </a:moveTo>
                  <a:cubicBezTo>
                    <a:pt x="130737" y="201009"/>
                    <a:pt x="114797" y="156179"/>
                    <a:pt x="92420" y="113954"/>
                  </a:cubicBezTo>
                  <a:cubicBezTo>
                    <a:pt x="70043" y="71729"/>
                    <a:pt x="41152" y="32033"/>
                    <a:pt x="10806" y="1839"/>
                  </a:cubicBezTo>
                  <a:cubicBezTo>
                    <a:pt x="8353" y="-613"/>
                    <a:pt x="4368" y="-613"/>
                    <a:pt x="1839" y="1839"/>
                  </a:cubicBezTo>
                  <a:cubicBezTo>
                    <a:pt x="-613" y="4292"/>
                    <a:pt x="-613" y="8277"/>
                    <a:pt x="1839" y="10805"/>
                  </a:cubicBezTo>
                  <a:cubicBezTo>
                    <a:pt x="31190" y="39926"/>
                    <a:pt x="59468" y="78703"/>
                    <a:pt x="81232" y="119855"/>
                  </a:cubicBezTo>
                  <a:cubicBezTo>
                    <a:pt x="103072" y="161007"/>
                    <a:pt x="118322" y="204535"/>
                    <a:pt x="122154" y="242851"/>
                  </a:cubicBezTo>
                  <a:cubicBezTo>
                    <a:pt x="122537" y="246300"/>
                    <a:pt x="125602" y="248828"/>
                    <a:pt x="129051" y="248522"/>
                  </a:cubicBezTo>
                  <a:cubicBezTo>
                    <a:pt x="132500" y="248139"/>
                    <a:pt x="135028" y="245073"/>
                    <a:pt x="134722" y="241625"/>
                  </a:cubicBezTo>
                  <a:lnTo>
                    <a:pt x="134722" y="24162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10;p1">
              <a:extLst>
                <a:ext uri="{FF2B5EF4-FFF2-40B4-BE49-F238E27FC236}">
                  <a16:creationId xmlns:a16="http://schemas.microsoft.com/office/drawing/2014/main" id="{8B16EC85-FA83-BB9E-CEFD-E2770584F823}"/>
                </a:ext>
              </a:extLst>
            </p:cNvPr>
            <p:cNvSpPr/>
            <p:nvPr/>
          </p:nvSpPr>
          <p:spPr>
            <a:xfrm>
              <a:off x="5896027" y="5102064"/>
              <a:ext cx="93286" cy="18196"/>
            </a:xfrm>
            <a:custGeom>
              <a:avLst/>
              <a:gdLst/>
              <a:ahLst/>
              <a:cxnLst/>
              <a:rect l="l" t="t" r="r" b="b"/>
              <a:pathLst>
                <a:path w="93286" h="18196" extrusionOk="0">
                  <a:moveTo>
                    <a:pt x="4710" y="12449"/>
                  </a:moveTo>
                  <a:cubicBezTo>
                    <a:pt x="19730" y="16281"/>
                    <a:pt x="35056" y="18197"/>
                    <a:pt x="50153" y="18197"/>
                  </a:cubicBezTo>
                  <a:cubicBezTo>
                    <a:pt x="63334" y="18197"/>
                    <a:pt x="76285" y="16665"/>
                    <a:pt x="88547" y="13522"/>
                  </a:cubicBezTo>
                  <a:cubicBezTo>
                    <a:pt x="91919" y="12679"/>
                    <a:pt x="93987" y="9231"/>
                    <a:pt x="93068" y="5859"/>
                  </a:cubicBezTo>
                  <a:cubicBezTo>
                    <a:pt x="92225" y="2487"/>
                    <a:pt x="88776" y="418"/>
                    <a:pt x="85404" y="1338"/>
                  </a:cubicBezTo>
                  <a:cubicBezTo>
                    <a:pt x="74216" y="4173"/>
                    <a:pt x="62338" y="5553"/>
                    <a:pt x="50153" y="5553"/>
                  </a:cubicBezTo>
                  <a:cubicBezTo>
                    <a:pt x="36206" y="5553"/>
                    <a:pt x="21799" y="3713"/>
                    <a:pt x="7851" y="188"/>
                  </a:cubicBezTo>
                  <a:cubicBezTo>
                    <a:pt x="4480" y="-655"/>
                    <a:pt x="1031" y="1414"/>
                    <a:pt x="188" y="4786"/>
                  </a:cubicBezTo>
                  <a:cubicBezTo>
                    <a:pt x="-655" y="8158"/>
                    <a:pt x="1415" y="11606"/>
                    <a:pt x="4786" y="12449"/>
                  </a:cubicBezTo>
                  <a:lnTo>
                    <a:pt x="4786" y="1244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11;p1">
              <a:extLst>
                <a:ext uri="{FF2B5EF4-FFF2-40B4-BE49-F238E27FC236}">
                  <a16:creationId xmlns:a16="http://schemas.microsoft.com/office/drawing/2014/main" id="{DBAD70F6-1947-FD37-105D-9A1574FEAE9F}"/>
                </a:ext>
              </a:extLst>
            </p:cNvPr>
            <p:cNvSpPr/>
            <p:nvPr/>
          </p:nvSpPr>
          <p:spPr>
            <a:xfrm>
              <a:off x="6165901" y="4772557"/>
              <a:ext cx="153442" cy="261903"/>
            </a:xfrm>
            <a:custGeom>
              <a:avLst/>
              <a:gdLst/>
              <a:ahLst/>
              <a:cxnLst/>
              <a:rect l="l" t="t" r="r" b="b"/>
              <a:pathLst>
                <a:path w="153442" h="261903" extrusionOk="0">
                  <a:moveTo>
                    <a:pt x="148733" y="20863"/>
                  </a:moveTo>
                  <a:cubicBezTo>
                    <a:pt x="101297" y="8985"/>
                    <a:pt x="52328" y="3237"/>
                    <a:pt x="6731" y="19"/>
                  </a:cubicBezTo>
                  <a:cubicBezTo>
                    <a:pt x="3742" y="-211"/>
                    <a:pt x="984" y="1705"/>
                    <a:pt x="218" y="4616"/>
                  </a:cubicBezTo>
                  <a:cubicBezTo>
                    <a:pt x="-549" y="7529"/>
                    <a:pt x="754" y="10594"/>
                    <a:pt x="3436" y="11897"/>
                  </a:cubicBezTo>
                  <a:cubicBezTo>
                    <a:pt x="6731" y="13506"/>
                    <a:pt x="10716" y="16801"/>
                    <a:pt x="14548" y="20939"/>
                  </a:cubicBezTo>
                  <a:cubicBezTo>
                    <a:pt x="26273" y="33431"/>
                    <a:pt x="37231" y="53662"/>
                    <a:pt x="40373" y="59946"/>
                  </a:cubicBezTo>
                  <a:cubicBezTo>
                    <a:pt x="52405" y="84009"/>
                    <a:pt x="54780" y="109298"/>
                    <a:pt x="54780" y="135583"/>
                  </a:cubicBezTo>
                  <a:cubicBezTo>
                    <a:pt x="54780" y="151753"/>
                    <a:pt x="53861" y="168229"/>
                    <a:pt x="53861" y="184782"/>
                  </a:cubicBezTo>
                  <a:cubicBezTo>
                    <a:pt x="53861" y="209304"/>
                    <a:pt x="55853" y="234057"/>
                    <a:pt x="66428" y="258120"/>
                  </a:cubicBezTo>
                  <a:cubicBezTo>
                    <a:pt x="67808" y="261338"/>
                    <a:pt x="71563" y="262795"/>
                    <a:pt x="74782" y="261338"/>
                  </a:cubicBezTo>
                  <a:cubicBezTo>
                    <a:pt x="78000" y="259959"/>
                    <a:pt x="79456" y="256204"/>
                    <a:pt x="78000" y="252985"/>
                  </a:cubicBezTo>
                  <a:cubicBezTo>
                    <a:pt x="68574" y="231375"/>
                    <a:pt x="66505" y="208538"/>
                    <a:pt x="66505" y="184705"/>
                  </a:cubicBezTo>
                  <a:cubicBezTo>
                    <a:pt x="66505" y="168612"/>
                    <a:pt x="67425" y="152136"/>
                    <a:pt x="67425" y="135506"/>
                  </a:cubicBezTo>
                  <a:cubicBezTo>
                    <a:pt x="67425" y="108532"/>
                    <a:pt x="64973" y="80943"/>
                    <a:pt x="51638" y="54275"/>
                  </a:cubicBezTo>
                  <a:cubicBezTo>
                    <a:pt x="49339" y="49600"/>
                    <a:pt x="43592" y="38872"/>
                    <a:pt x="36159" y="27990"/>
                  </a:cubicBezTo>
                  <a:cubicBezTo>
                    <a:pt x="32404" y="22549"/>
                    <a:pt x="28265" y="17031"/>
                    <a:pt x="23744" y="12280"/>
                  </a:cubicBezTo>
                  <a:cubicBezTo>
                    <a:pt x="19222" y="7452"/>
                    <a:pt x="14471" y="3314"/>
                    <a:pt x="9107" y="555"/>
                  </a:cubicBezTo>
                  <a:lnTo>
                    <a:pt x="6271" y="6226"/>
                  </a:lnTo>
                  <a:lnTo>
                    <a:pt x="5812" y="12510"/>
                  </a:lnTo>
                  <a:cubicBezTo>
                    <a:pt x="50949" y="15652"/>
                    <a:pt x="99228" y="21323"/>
                    <a:pt x="145591" y="32971"/>
                  </a:cubicBezTo>
                  <a:cubicBezTo>
                    <a:pt x="148963" y="33814"/>
                    <a:pt x="152411" y="31745"/>
                    <a:pt x="153254" y="28373"/>
                  </a:cubicBezTo>
                  <a:cubicBezTo>
                    <a:pt x="154097" y="25001"/>
                    <a:pt x="152028" y="21553"/>
                    <a:pt x="148656" y="20710"/>
                  </a:cubicBezTo>
                  <a:lnTo>
                    <a:pt x="148656" y="2071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2;p1">
              <a:extLst>
                <a:ext uri="{FF2B5EF4-FFF2-40B4-BE49-F238E27FC236}">
                  <a16:creationId xmlns:a16="http://schemas.microsoft.com/office/drawing/2014/main" id="{635185E3-65F5-5853-DCF6-46E13FFB173D}"/>
                </a:ext>
              </a:extLst>
            </p:cNvPr>
            <p:cNvSpPr/>
            <p:nvPr/>
          </p:nvSpPr>
          <p:spPr>
            <a:xfrm>
              <a:off x="6419518" y="4838683"/>
              <a:ext cx="105398" cy="264059"/>
            </a:xfrm>
            <a:custGeom>
              <a:avLst/>
              <a:gdLst/>
              <a:ahLst/>
              <a:cxnLst/>
              <a:rect l="l" t="t" r="r" b="b"/>
              <a:pathLst>
                <a:path w="105398" h="264059" extrusionOk="0">
                  <a:moveTo>
                    <a:pt x="72676" y="261117"/>
                  </a:moveTo>
                  <a:cubicBezTo>
                    <a:pt x="94133" y="226786"/>
                    <a:pt x="105398" y="190078"/>
                    <a:pt x="105398" y="154214"/>
                  </a:cubicBezTo>
                  <a:cubicBezTo>
                    <a:pt x="105398" y="105398"/>
                    <a:pt x="84247" y="58499"/>
                    <a:pt x="40566" y="22864"/>
                  </a:cubicBezTo>
                  <a:cubicBezTo>
                    <a:pt x="30757" y="14818"/>
                    <a:pt x="20412" y="7537"/>
                    <a:pt x="9606" y="947"/>
                  </a:cubicBezTo>
                  <a:cubicBezTo>
                    <a:pt x="6618" y="-892"/>
                    <a:pt x="2709" y="27"/>
                    <a:pt x="947" y="3016"/>
                  </a:cubicBezTo>
                  <a:cubicBezTo>
                    <a:pt x="-892" y="6005"/>
                    <a:pt x="27" y="9913"/>
                    <a:pt x="3016" y="11676"/>
                  </a:cubicBezTo>
                  <a:cubicBezTo>
                    <a:pt x="13361" y="18036"/>
                    <a:pt x="23247" y="25010"/>
                    <a:pt x="32596" y="32673"/>
                  </a:cubicBezTo>
                  <a:cubicBezTo>
                    <a:pt x="73595" y="66239"/>
                    <a:pt x="92753" y="109077"/>
                    <a:pt x="92830" y="154214"/>
                  </a:cubicBezTo>
                  <a:cubicBezTo>
                    <a:pt x="92830" y="187319"/>
                    <a:pt x="82408" y="221804"/>
                    <a:pt x="62023" y="254373"/>
                  </a:cubicBezTo>
                  <a:cubicBezTo>
                    <a:pt x="60184" y="257362"/>
                    <a:pt x="61104" y="261194"/>
                    <a:pt x="64016" y="263110"/>
                  </a:cubicBezTo>
                  <a:cubicBezTo>
                    <a:pt x="67005" y="264949"/>
                    <a:pt x="70836" y="264029"/>
                    <a:pt x="72752" y="261117"/>
                  </a:cubicBezTo>
                  <a:lnTo>
                    <a:pt x="72752" y="2611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3;p1">
              <a:extLst>
                <a:ext uri="{FF2B5EF4-FFF2-40B4-BE49-F238E27FC236}">
                  <a16:creationId xmlns:a16="http://schemas.microsoft.com/office/drawing/2014/main" id="{37B274F3-FD3E-FE8E-FA3A-BE54DF44FA9F}"/>
                </a:ext>
              </a:extLst>
            </p:cNvPr>
            <p:cNvSpPr/>
            <p:nvPr/>
          </p:nvSpPr>
          <p:spPr>
            <a:xfrm>
              <a:off x="6262829" y="4641609"/>
              <a:ext cx="435124" cy="548235"/>
            </a:xfrm>
            <a:custGeom>
              <a:avLst/>
              <a:gdLst/>
              <a:ahLst/>
              <a:cxnLst/>
              <a:rect l="l" t="t" r="r" b="b"/>
              <a:pathLst>
                <a:path w="435124" h="548235" extrusionOk="0">
                  <a:moveTo>
                    <a:pt x="109739" y="6437"/>
                  </a:moveTo>
                  <a:lnTo>
                    <a:pt x="109739" y="146370"/>
                  </a:lnTo>
                  <a:lnTo>
                    <a:pt x="3295" y="465777"/>
                  </a:lnTo>
                  <a:cubicBezTo>
                    <a:pt x="1073" y="472444"/>
                    <a:pt x="0" y="479111"/>
                    <a:pt x="0" y="485702"/>
                  </a:cubicBezTo>
                  <a:cubicBezTo>
                    <a:pt x="0" y="502408"/>
                    <a:pt x="6744" y="518041"/>
                    <a:pt x="17932" y="529460"/>
                  </a:cubicBezTo>
                  <a:cubicBezTo>
                    <a:pt x="29121" y="540955"/>
                    <a:pt x="44907" y="548312"/>
                    <a:pt x="62686" y="548235"/>
                  </a:cubicBezTo>
                  <a:lnTo>
                    <a:pt x="372438" y="548235"/>
                  </a:lnTo>
                  <a:cubicBezTo>
                    <a:pt x="390370" y="548235"/>
                    <a:pt x="406157" y="540878"/>
                    <a:pt x="417269" y="529383"/>
                  </a:cubicBezTo>
                  <a:cubicBezTo>
                    <a:pt x="428457" y="517888"/>
                    <a:pt x="435124" y="502255"/>
                    <a:pt x="435124" y="485626"/>
                  </a:cubicBezTo>
                  <a:cubicBezTo>
                    <a:pt x="435124" y="478269"/>
                    <a:pt x="433821" y="470682"/>
                    <a:pt x="430986" y="463249"/>
                  </a:cubicBezTo>
                  <a:lnTo>
                    <a:pt x="310212" y="146140"/>
                  </a:lnTo>
                  <a:lnTo>
                    <a:pt x="310212" y="6360"/>
                  </a:lnTo>
                  <a:cubicBezTo>
                    <a:pt x="310212" y="2835"/>
                    <a:pt x="307376" y="76"/>
                    <a:pt x="303928" y="76"/>
                  </a:cubicBezTo>
                  <a:cubicBezTo>
                    <a:pt x="300479" y="76"/>
                    <a:pt x="297644" y="2912"/>
                    <a:pt x="297644" y="6360"/>
                  </a:cubicBezTo>
                  <a:lnTo>
                    <a:pt x="297644" y="147289"/>
                  </a:lnTo>
                  <a:cubicBezTo>
                    <a:pt x="297644" y="148055"/>
                    <a:pt x="297797" y="148822"/>
                    <a:pt x="298027" y="149512"/>
                  </a:cubicBezTo>
                  <a:lnTo>
                    <a:pt x="419261" y="467693"/>
                  </a:lnTo>
                  <a:cubicBezTo>
                    <a:pt x="421560" y="473671"/>
                    <a:pt x="422557" y="479725"/>
                    <a:pt x="422557" y="485549"/>
                  </a:cubicBezTo>
                  <a:cubicBezTo>
                    <a:pt x="422557" y="498730"/>
                    <a:pt x="417192" y="511298"/>
                    <a:pt x="408226" y="520494"/>
                  </a:cubicBezTo>
                  <a:cubicBezTo>
                    <a:pt x="399260" y="529690"/>
                    <a:pt x="386845" y="535514"/>
                    <a:pt x="372438" y="535514"/>
                  </a:cubicBezTo>
                  <a:lnTo>
                    <a:pt x="62686" y="535514"/>
                  </a:lnTo>
                  <a:cubicBezTo>
                    <a:pt x="48356" y="535514"/>
                    <a:pt x="35941" y="529690"/>
                    <a:pt x="26975" y="520494"/>
                  </a:cubicBezTo>
                  <a:cubicBezTo>
                    <a:pt x="18009" y="511298"/>
                    <a:pt x="12644" y="498806"/>
                    <a:pt x="12644" y="485549"/>
                  </a:cubicBezTo>
                  <a:cubicBezTo>
                    <a:pt x="12644" y="480338"/>
                    <a:pt x="13488" y="474973"/>
                    <a:pt x="15250" y="469609"/>
                  </a:cubicBezTo>
                  <a:lnTo>
                    <a:pt x="122077" y="149205"/>
                  </a:lnTo>
                  <a:cubicBezTo>
                    <a:pt x="122307" y="148515"/>
                    <a:pt x="122383" y="147902"/>
                    <a:pt x="122383" y="147213"/>
                  </a:cubicBezTo>
                  <a:lnTo>
                    <a:pt x="122383" y="6284"/>
                  </a:lnTo>
                  <a:cubicBezTo>
                    <a:pt x="122383" y="2759"/>
                    <a:pt x="119548" y="0"/>
                    <a:pt x="116099" y="0"/>
                  </a:cubicBezTo>
                  <a:cubicBezTo>
                    <a:pt x="112651" y="0"/>
                    <a:pt x="109816" y="2835"/>
                    <a:pt x="109816" y="628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14;p1">
              <a:extLst>
                <a:ext uri="{FF2B5EF4-FFF2-40B4-BE49-F238E27FC236}">
                  <a16:creationId xmlns:a16="http://schemas.microsoft.com/office/drawing/2014/main" id="{0B158FB4-35C1-738E-CDD7-18114BCEEED1}"/>
                </a:ext>
              </a:extLst>
            </p:cNvPr>
            <p:cNvSpPr/>
            <p:nvPr/>
          </p:nvSpPr>
          <p:spPr>
            <a:xfrm>
              <a:off x="6353793" y="4594556"/>
              <a:ext cx="238176" cy="59697"/>
            </a:xfrm>
            <a:custGeom>
              <a:avLst/>
              <a:gdLst/>
              <a:ahLst/>
              <a:cxnLst/>
              <a:rect l="l" t="t" r="r" b="b"/>
              <a:pathLst>
                <a:path w="238176" h="59697" extrusionOk="0">
                  <a:moveTo>
                    <a:pt x="43911" y="47129"/>
                  </a:moveTo>
                  <a:lnTo>
                    <a:pt x="25136" y="47129"/>
                  </a:lnTo>
                  <a:cubicBezTo>
                    <a:pt x="18239" y="47129"/>
                    <a:pt x="12644" y="41535"/>
                    <a:pt x="12644" y="34638"/>
                  </a:cubicBezTo>
                  <a:lnTo>
                    <a:pt x="12644" y="25212"/>
                  </a:lnTo>
                  <a:cubicBezTo>
                    <a:pt x="12644" y="18315"/>
                    <a:pt x="18239" y="12721"/>
                    <a:pt x="25136" y="12721"/>
                  </a:cubicBezTo>
                  <a:lnTo>
                    <a:pt x="213041" y="12721"/>
                  </a:lnTo>
                  <a:cubicBezTo>
                    <a:pt x="219938" y="12721"/>
                    <a:pt x="225532" y="18315"/>
                    <a:pt x="225532" y="25212"/>
                  </a:cubicBezTo>
                  <a:lnTo>
                    <a:pt x="225532" y="34638"/>
                  </a:lnTo>
                  <a:cubicBezTo>
                    <a:pt x="225532" y="41535"/>
                    <a:pt x="219938" y="47129"/>
                    <a:pt x="213041" y="47129"/>
                  </a:cubicBezTo>
                  <a:lnTo>
                    <a:pt x="128514" y="47129"/>
                  </a:lnTo>
                  <a:cubicBezTo>
                    <a:pt x="124989" y="47129"/>
                    <a:pt x="122230" y="49965"/>
                    <a:pt x="122230" y="53413"/>
                  </a:cubicBezTo>
                  <a:cubicBezTo>
                    <a:pt x="122230" y="56862"/>
                    <a:pt x="125066" y="59697"/>
                    <a:pt x="128514" y="59697"/>
                  </a:cubicBezTo>
                  <a:lnTo>
                    <a:pt x="213041" y="59697"/>
                  </a:lnTo>
                  <a:cubicBezTo>
                    <a:pt x="226911" y="59697"/>
                    <a:pt x="238177" y="48432"/>
                    <a:pt x="238177" y="34562"/>
                  </a:cubicBezTo>
                  <a:lnTo>
                    <a:pt x="238177" y="25136"/>
                  </a:lnTo>
                  <a:cubicBezTo>
                    <a:pt x="238177" y="11265"/>
                    <a:pt x="226911" y="0"/>
                    <a:pt x="213041" y="0"/>
                  </a:cubicBezTo>
                  <a:lnTo>
                    <a:pt x="25136" y="0"/>
                  </a:lnTo>
                  <a:cubicBezTo>
                    <a:pt x="11265" y="0"/>
                    <a:pt x="0" y="11265"/>
                    <a:pt x="0" y="25136"/>
                  </a:cubicBezTo>
                  <a:lnTo>
                    <a:pt x="0" y="34562"/>
                  </a:lnTo>
                  <a:cubicBezTo>
                    <a:pt x="0" y="48432"/>
                    <a:pt x="11265" y="59697"/>
                    <a:pt x="25136" y="59697"/>
                  </a:cubicBezTo>
                  <a:lnTo>
                    <a:pt x="43911" y="59697"/>
                  </a:lnTo>
                  <a:cubicBezTo>
                    <a:pt x="47436" y="59697"/>
                    <a:pt x="50195" y="56862"/>
                    <a:pt x="50195" y="53413"/>
                  </a:cubicBezTo>
                  <a:cubicBezTo>
                    <a:pt x="50195" y="49965"/>
                    <a:pt x="47359" y="47129"/>
                    <a:pt x="43911" y="47129"/>
                  </a:cubicBezTo>
                  <a:lnTo>
                    <a:pt x="43911" y="4712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15;p1">
            <a:extLst>
              <a:ext uri="{FF2B5EF4-FFF2-40B4-BE49-F238E27FC236}">
                <a16:creationId xmlns:a16="http://schemas.microsoft.com/office/drawing/2014/main" id="{BD3D6D72-17A7-B9FC-B10A-C9AB2AF1B1F5}"/>
              </a:ext>
            </a:extLst>
          </p:cNvPr>
          <p:cNvGrpSpPr/>
          <p:nvPr/>
        </p:nvGrpSpPr>
        <p:grpSpPr>
          <a:xfrm>
            <a:off x="4645119" y="5084769"/>
            <a:ext cx="449501" cy="449464"/>
            <a:chOff x="4451927" y="4594709"/>
            <a:chExt cx="595190" cy="595141"/>
          </a:xfrm>
        </p:grpSpPr>
        <p:sp>
          <p:nvSpPr>
            <p:cNvPr id="37" name="Google Shape;116;p1">
              <a:extLst>
                <a:ext uri="{FF2B5EF4-FFF2-40B4-BE49-F238E27FC236}">
                  <a16:creationId xmlns:a16="http://schemas.microsoft.com/office/drawing/2014/main" id="{C3501374-5AEF-CEDB-3115-4A28EF283048}"/>
                </a:ext>
              </a:extLst>
            </p:cNvPr>
            <p:cNvSpPr/>
            <p:nvPr/>
          </p:nvSpPr>
          <p:spPr>
            <a:xfrm>
              <a:off x="4451927" y="4998727"/>
              <a:ext cx="162911" cy="191123"/>
            </a:xfrm>
            <a:custGeom>
              <a:avLst/>
              <a:gdLst/>
              <a:ahLst/>
              <a:cxnLst/>
              <a:rect l="l" t="t" r="r" b="b"/>
              <a:pathLst>
                <a:path w="162911" h="191123" extrusionOk="0">
                  <a:moveTo>
                    <a:pt x="9788" y="49193"/>
                  </a:moveTo>
                  <a:lnTo>
                    <a:pt x="60673" y="15244"/>
                  </a:lnTo>
                  <a:lnTo>
                    <a:pt x="147805" y="154563"/>
                  </a:lnTo>
                  <a:lnTo>
                    <a:pt x="106423" y="179393"/>
                  </a:lnTo>
                  <a:cubicBezTo>
                    <a:pt x="103434" y="181155"/>
                    <a:pt x="102438" y="185064"/>
                    <a:pt x="104277" y="188053"/>
                  </a:cubicBezTo>
                  <a:cubicBezTo>
                    <a:pt x="106040" y="191041"/>
                    <a:pt x="109948" y="192037"/>
                    <a:pt x="112937" y="190198"/>
                  </a:cubicBezTo>
                  <a:lnTo>
                    <a:pt x="159837" y="162074"/>
                  </a:lnTo>
                  <a:cubicBezTo>
                    <a:pt x="161293" y="161231"/>
                    <a:pt x="162365" y="159775"/>
                    <a:pt x="162749" y="158165"/>
                  </a:cubicBezTo>
                  <a:cubicBezTo>
                    <a:pt x="163132" y="156556"/>
                    <a:pt x="162825" y="154794"/>
                    <a:pt x="161982" y="153337"/>
                  </a:cubicBezTo>
                  <a:lnTo>
                    <a:pt x="68030" y="2983"/>
                  </a:lnTo>
                  <a:cubicBezTo>
                    <a:pt x="67110" y="1527"/>
                    <a:pt x="65654" y="531"/>
                    <a:pt x="63968" y="147"/>
                  </a:cubicBezTo>
                  <a:cubicBezTo>
                    <a:pt x="62282" y="-236"/>
                    <a:pt x="60596" y="147"/>
                    <a:pt x="59140" y="1067"/>
                  </a:cubicBezTo>
                  <a:lnTo>
                    <a:pt x="2815" y="38618"/>
                  </a:lnTo>
                  <a:cubicBezTo>
                    <a:pt x="-97" y="40533"/>
                    <a:pt x="-864" y="44441"/>
                    <a:pt x="1052" y="47353"/>
                  </a:cubicBezTo>
                  <a:cubicBezTo>
                    <a:pt x="2968" y="50266"/>
                    <a:pt x="6876" y="51032"/>
                    <a:pt x="9788" y="49116"/>
                  </a:cubicBezTo>
                  <a:lnTo>
                    <a:pt x="9788" y="4911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17;p1">
              <a:extLst>
                <a:ext uri="{FF2B5EF4-FFF2-40B4-BE49-F238E27FC236}">
                  <a16:creationId xmlns:a16="http://schemas.microsoft.com/office/drawing/2014/main" id="{91A461A3-960D-8167-005E-FAB1E3A6A8A8}"/>
                </a:ext>
              </a:extLst>
            </p:cNvPr>
            <p:cNvSpPr/>
            <p:nvPr/>
          </p:nvSpPr>
          <p:spPr>
            <a:xfrm>
              <a:off x="4521970" y="4942319"/>
              <a:ext cx="337166" cy="91096"/>
            </a:xfrm>
            <a:custGeom>
              <a:avLst/>
              <a:gdLst/>
              <a:ahLst/>
              <a:cxnLst/>
              <a:rect l="l" t="t" r="r" b="b"/>
              <a:pathLst>
                <a:path w="337166" h="91096" extrusionOk="0">
                  <a:moveTo>
                    <a:pt x="180527" y="87822"/>
                  </a:moveTo>
                  <a:lnTo>
                    <a:pt x="293255" y="87822"/>
                  </a:lnTo>
                  <a:cubicBezTo>
                    <a:pt x="317471" y="87822"/>
                    <a:pt x="337166" y="68127"/>
                    <a:pt x="337166" y="43911"/>
                  </a:cubicBezTo>
                  <a:cubicBezTo>
                    <a:pt x="337166" y="19695"/>
                    <a:pt x="317471" y="0"/>
                    <a:pt x="293255" y="0"/>
                  </a:cubicBezTo>
                  <a:lnTo>
                    <a:pt x="141215" y="0"/>
                  </a:lnTo>
                  <a:cubicBezTo>
                    <a:pt x="128877" y="0"/>
                    <a:pt x="116768" y="3678"/>
                    <a:pt x="106423" y="10499"/>
                  </a:cubicBezTo>
                  <a:lnTo>
                    <a:pt x="2815" y="79545"/>
                  </a:lnTo>
                  <a:cubicBezTo>
                    <a:pt x="-97" y="81461"/>
                    <a:pt x="-864" y="85370"/>
                    <a:pt x="1052" y="88282"/>
                  </a:cubicBezTo>
                  <a:cubicBezTo>
                    <a:pt x="2968" y="91194"/>
                    <a:pt x="6876" y="91960"/>
                    <a:pt x="9788" y="90044"/>
                  </a:cubicBezTo>
                  <a:lnTo>
                    <a:pt x="113397" y="20997"/>
                  </a:lnTo>
                  <a:cubicBezTo>
                    <a:pt x="121596" y="15480"/>
                    <a:pt x="131252" y="12568"/>
                    <a:pt x="141138" y="12568"/>
                  </a:cubicBezTo>
                  <a:lnTo>
                    <a:pt x="293179" y="12568"/>
                  </a:lnTo>
                  <a:cubicBezTo>
                    <a:pt x="301762" y="12568"/>
                    <a:pt x="309578" y="16093"/>
                    <a:pt x="315249" y="21764"/>
                  </a:cubicBezTo>
                  <a:cubicBezTo>
                    <a:pt x="320920" y="27435"/>
                    <a:pt x="324445" y="35251"/>
                    <a:pt x="324445" y="43834"/>
                  </a:cubicBezTo>
                  <a:cubicBezTo>
                    <a:pt x="324445" y="52417"/>
                    <a:pt x="320920" y="60234"/>
                    <a:pt x="315249" y="65905"/>
                  </a:cubicBezTo>
                  <a:cubicBezTo>
                    <a:pt x="309578" y="71575"/>
                    <a:pt x="301762" y="75101"/>
                    <a:pt x="293179" y="75101"/>
                  </a:cubicBezTo>
                  <a:lnTo>
                    <a:pt x="180451" y="75101"/>
                  </a:lnTo>
                  <a:cubicBezTo>
                    <a:pt x="176926" y="75101"/>
                    <a:pt x="174167" y="77936"/>
                    <a:pt x="174167" y="81385"/>
                  </a:cubicBezTo>
                  <a:cubicBezTo>
                    <a:pt x="174167" y="84833"/>
                    <a:pt x="177002" y="87669"/>
                    <a:pt x="180451" y="87669"/>
                  </a:cubicBezTo>
                  <a:lnTo>
                    <a:pt x="180451" y="8766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18;p1">
              <a:extLst>
                <a:ext uri="{FF2B5EF4-FFF2-40B4-BE49-F238E27FC236}">
                  <a16:creationId xmlns:a16="http://schemas.microsoft.com/office/drawing/2014/main" id="{953A83CC-FD6B-27A6-36AD-2EB13278057C}"/>
                </a:ext>
              </a:extLst>
            </p:cNvPr>
            <p:cNvSpPr/>
            <p:nvPr/>
          </p:nvSpPr>
          <p:spPr>
            <a:xfrm>
              <a:off x="4594029" y="4952051"/>
              <a:ext cx="453088" cy="196596"/>
            </a:xfrm>
            <a:custGeom>
              <a:avLst/>
              <a:gdLst/>
              <a:ahLst/>
              <a:cxnLst/>
              <a:rect l="l" t="t" r="r" b="b"/>
              <a:pathLst>
                <a:path w="453088" h="196596" extrusionOk="0">
                  <a:moveTo>
                    <a:pt x="236140" y="75484"/>
                  </a:moveTo>
                  <a:lnTo>
                    <a:pt x="396993" y="15020"/>
                  </a:lnTo>
                  <a:lnTo>
                    <a:pt x="397223" y="15020"/>
                  </a:lnTo>
                  <a:cubicBezTo>
                    <a:pt x="401132" y="13334"/>
                    <a:pt x="405116" y="12568"/>
                    <a:pt x="409102" y="12568"/>
                  </a:cubicBezTo>
                  <a:cubicBezTo>
                    <a:pt x="421363" y="12568"/>
                    <a:pt x="433165" y="19848"/>
                    <a:pt x="438069" y="31879"/>
                  </a:cubicBezTo>
                  <a:cubicBezTo>
                    <a:pt x="439678" y="35788"/>
                    <a:pt x="440444" y="39773"/>
                    <a:pt x="440444" y="43757"/>
                  </a:cubicBezTo>
                  <a:cubicBezTo>
                    <a:pt x="440444" y="56019"/>
                    <a:pt x="433165" y="67820"/>
                    <a:pt x="421133" y="72725"/>
                  </a:cubicBezTo>
                  <a:lnTo>
                    <a:pt x="421133" y="72725"/>
                  </a:lnTo>
                  <a:cubicBezTo>
                    <a:pt x="421133" y="72725"/>
                    <a:pt x="255222" y="143074"/>
                    <a:pt x="255222" y="143074"/>
                  </a:cubicBezTo>
                  <a:cubicBezTo>
                    <a:pt x="244416" y="147672"/>
                    <a:pt x="232768" y="150048"/>
                    <a:pt x="221043" y="150048"/>
                  </a:cubicBezTo>
                  <a:lnTo>
                    <a:pt x="74750" y="150048"/>
                  </a:lnTo>
                  <a:cubicBezTo>
                    <a:pt x="62489" y="150048"/>
                    <a:pt x="50534" y="153650"/>
                    <a:pt x="40265" y="160394"/>
                  </a:cubicBezTo>
                  <a:lnTo>
                    <a:pt x="2868" y="184993"/>
                  </a:lnTo>
                  <a:cubicBezTo>
                    <a:pt x="-44" y="186908"/>
                    <a:pt x="-887" y="190817"/>
                    <a:pt x="1029" y="193729"/>
                  </a:cubicBezTo>
                  <a:cubicBezTo>
                    <a:pt x="2945" y="196641"/>
                    <a:pt x="6853" y="197484"/>
                    <a:pt x="9765" y="195568"/>
                  </a:cubicBezTo>
                  <a:lnTo>
                    <a:pt x="47162" y="170969"/>
                  </a:lnTo>
                  <a:cubicBezTo>
                    <a:pt x="55362" y="165605"/>
                    <a:pt x="64864" y="162692"/>
                    <a:pt x="74673" y="162692"/>
                  </a:cubicBezTo>
                  <a:lnTo>
                    <a:pt x="220966" y="162692"/>
                  </a:lnTo>
                  <a:cubicBezTo>
                    <a:pt x="234377" y="162692"/>
                    <a:pt x="247712" y="160011"/>
                    <a:pt x="260126" y="154723"/>
                  </a:cubicBezTo>
                  <a:lnTo>
                    <a:pt x="426038" y="84373"/>
                  </a:lnTo>
                  <a:lnTo>
                    <a:pt x="426038" y="84373"/>
                  </a:lnTo>
                  <a:cubicBezTo>
                    <a:pt x="442897" y="77400"/>
                    <a:pt x="453089" y="61000"/>
                    <a:pt x="453089" y="43757"/>
                  </a:cubicBezTo>
                  <a:cubicBezTo>
                    <a:pt x="453089" y="38163"/>
                    <a:pt x="452016" y="32492"/>
                    <a:pt x="449794" y="27051"/>
                  </a:cubicBezTo>
                  <a:cubicBezTo>
                    <a:pt x="442820" y="10192"/>
                    <a:pt x="426344" y="0"/>
                    <a:pt x="409102" y="0"/>
                  </a:cubicBezTo>
                  <a:cubicBezTo>
                    <a:pt x="403507" y="0"/>
                    <a:pt x="397836" y="1073"/>
                    <a:pt x="392396" y="3295"/>
                  </a:cubicBezTo>
                  <a:lnTo>
                    <a:pt x="394848" y="9119"/>
                  </a:lnTo>
                  <a:lnTo>
                    <a:pt x="392625" y="3218"/>
                  </a:lnTo>
                  <a:lnTo>
                    <a:pt x="231772" y="63682"/>
                  </a:lnTo>
                  <a:cubicBezTo>
                    <a:pt x="228477" y="64908"/>
                    <a:pt x="226867" y="68586"/>
                    <a:pt x="228094" y="71805"/>
                  </a:cubicBezTo>
                  <a:cubicBezTo>
                    <a:pt x="229319" y="75101"/>
                    <a:pt x="232998" y="76710"/>
                    <a:pt x="236217" y="75484"/>
                  </a:cubicBezTo>
                  <a:lnTo>
                    <a:pt x="236217" y="754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19;p1">
              <a:extLst>
                <a:ext uri="{FF2B5EF4-FFF2-40B4-BE49-F238E27FC236}">
                  <a16:creationId xmlns:a16="http://schemas.microsoft.com/office/drawing/2014/main" id="{E7D780BD-35E2-6FA3-0F6D-31D0B27C0AB7}"/>
                </a:ext>
              </a:extLst>
            </p:cNvPr>
            <p:cNvSpPr/>
            <p:nvPr/>
          </p:nvSpPr>
          <p:spPr>
            <a:xfrm>
              <a:off x="4639813" y="4867220"/>
              <a:ext cx="59655" cy="87780"/>
            </a:xfrm>
            <a:custGeom>
              <a:avLst/>
              <a:gdLst/>
              <a:ahLst/>
              <a:cxnLst/>
              <a:rect l="l" t="t" r="r" b="b"/>
              <a:pathLst>
                <a:path w="59655" h="87780" extrusionOk="0">
                  <a:moveTo>
                    <a:pt x="59312" y="79467"/>
                  </a:moveTo>
                  <a:lnTo>
                    <a:pt x="50576" y="53258"/>
                  </a:lnTo>
                  <a:cubicBezTo>
                    <a:pt x="49886" y="51266"/>
                    <a:pt x="48890" y="49350"/>
                    <a:pt x="47587" y="47741"/>
                  </a:cubicBezTo>
                  <a:lnTo>
                    <a:pt x="11263" y="2374"/>
                  </a:lnTo>
                  <a:cubicBezTo>
                    <a:pt x="9117" y="-385"/>
                    <a:pt x="5132" y="-769"/>
                    <a:pt x="2374" y="1377"/>
                  </a:cubicBezTo>
                  <a:cubicBezTo>
                    <a:pt x="-385" y="3523"/>
                    <a:pt x="-768" y="7508"/>
                    <a:pt x="1377" y="10267"/>
                  </a:cubicBezTo>
                  <a:lnTo>
                    <a:pt x="37702" y="55634"/>
                  </a:lnTo>
                  <a:lnTo>
                    <a:pt x="38621" y="57243"/>
                  </a:lnTo>
                  <a:lnTo>
                    <a:pt x="47357" y="83451"/>
                  </a:lnTo>
                  <a:cubicBezTo>
                    <a:pt x="48430" y="86747"/>
                    <a:pt x="52032" y="88586"/>
                    <a:pt x="55327" y="87437"/>
                  </a:cubicBezTo>
                  <a:cubicBezTo>
                    <a:pt x="58623" y="86364"/>
                    <a:pt x="60462" y="82762"/>
                    <a:pt x="59312" y="79467"/>
                  </a:cubicBezTo>
                  <a:lnTo>
                    <a:pt x="59312" y="7946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0;p1">
              <a:extLst>
                <a:ext uri="{FF2B5EF4-FFF2-40B4-BE49-F238E27FC236}">
                  <a16:creationId xmlns:a16="http://schemas.microsoft.com/office/drawing/2014/main" id="{B2B0ABF7-2030-6973-FC95-C8F4DC7B6B11}"/>
                </a:ext>
              </a:extLst>
            </p:cNvPr>
            <p:cNvSpPr/>
            <p:nvPr/>
          </p:nvSpPr>
          <p:spPr>
            <a:xfrm>
              <a:off x="4642264" y="4657569"/>
              <a:ext cx="140009" cy="297623"/>
            </a:xfrm>
            <a:custGeom>
              <a:avLst/>
              <a:gdLst/>
              <a:ahLst/>
              <a:cxnLst/>
              <a:rect l="l" t="t" r="r" b="b"/>
              <a:pathLst>
                <a:path w="140009" h="297623" extrusionOk="0">
                  <a:moveTo>
                    <a:pt x="122384" y="976"/>
                  </a:moveTo>
                  <a:lnTo>
                    <a:pt x="108896" y="9942"/>
                  </a:lnTo>
                  <a:cubicBezTo>
                    <a:pt x="103915" y="13237"/>
                    <a:pt x="100926" y="18831"/>
                    <a:pt x="100926" y="24885"/>
                  </a:cubicBezTo>
                  <a:lnTo>
                    <a:pt x="100926" y="37300"/>
                  </a:lnTo>
                  <a:cubicBezTo>
                    <a:pt x="100926" y="39829"/>
                    <a:pt x="99164" y="41975"/>
                    <a:pt x="96635" y="42511"/>
                  </a:cubicBezTo>
                  <a:lnTo>
                    <a:pt x="65138" y="48795"/>
                  </a:lnTo>
                  <a:cubicBezTo>
                    <a:pt x="59161" y="50021"/>
                    <a:pt x="54256" y="54083"/>
                    <a:pt x="52034" y="59753"/>
                  </a:cubicBezTo>
                  <a:lnTo>
                    <a:pt x="38470" y="93625"/>
                  </a:lnTo>
                  <a:cubicBezTo>
                    <a:pt x="37703" y="95618"/>
                    <a:pt x="35711" y="96921"/>
                    <a:pt x="33565" y="96921"/>
                  </a:cubicBezTo>
                  <a:lnTo>
                    <a:pt x="27435" y="96921"/>
                  </a:lnTo>
                  <a:cubicBezTo>
                    <a:pt x="22683" y="96921"/>
                    <a:pt x="18085" y="98836"/>
                    <a:pt x="14790" y="102208"/>
                  </a:cubicBezTo>
                  <a:lnTo>
                    <a:pt x="5288" y="111711"/>
                  </a:lnTo>
                  <a:cubicBezTo>
                    <a:pt x="1839" y="115159"/>
                    <a:pt x="0" y="119757"/>
                    <a:pt x="0" y="124432"/>
                  </a:cubicBezTo>
                  <a:cubicBezTo>
                    <a:pt x="0" y="127114"/>
                    <a:pt x="613" y="129873"/>
                    <a:pt x="1916" y="132479"/>
                  </a:cubicBezTo>
                  <a:lnTo>
                    <a:pt x="14560" y="157768"/>
                  </a:lnTo>
                  <a:cubicBezTo>
                    <a:pt x="16936" y="162442"/>
                    <a:pt x="21151" y="165891"/>
                    <a:pt x="26285" y="167117"/>
                  </a:cubicBezTo>
                  <a:lnTo>
                    <a:pt x="55559" y="174474"/>
                  </a:lnTo>
                  <a:cubicBezTo>
                    <a:pt x="56479" y="174703"/>
                    <a:pt x="57322" y="175163"/>
                    <a:pt x="58011" y="175853"/>
                  </a:cubicBezTo>
                  <a:lnTo>
                    <a:pt x="81461" y="199303"/>
                  </a:lnTo>
                  <a:cubicBezTo>
                    <a:pt x="83990" y="201832"/>
                    <a:pt x="87132" y="203518"/>
                    <a:pt x="90657" y="204207"/>
                  </a:cubicBezTo>
                  <a:lnTo>
                    <a:pt x="123150" y="210721"/>
                  </a:lnTo>
                  <a:cubicBezTo>
                    <a:pt x="125679" y="211181"/>
                    <a:pt x="127441" y="213480"/>
                    <a:pt x="127441" y="215932"/>
                  </a:cubicBezTo>
                  <a:lnTo>
                    <a:pt x="127441" y="216852"/>
                  </a:lnTo>
                  <a:cubicBezTo>
                    <a:pt x="127441" y="216852"/>
                    <a:pt x="120774" y="256318"/>
                    <a:pt x="120774" y="256318"/>
                  </a:cubicBezTo>
                  <a:cubicBezTo>
                    <a:pt x="120468" y="258004"/>
                    <a:pt x="119395" y="259460"/>
                    <a:pt x="117939" y="260150"/>
                  </a:cubicBezTo>
                  <a:lnTo>
                    <a:pt x="110889" y="263675"/>
                  </a:lnTo>
                  <a:cubicBezTo>
                    <a:pt x="104834" y="266740"/>
                    <a:pt x="101003" y="272948"/>
                    <a:pt x="101003" y="279691"/>
                  </a:cubicBezTo>
                  <a:lnTo>
                    <a:pt x="101003" y="291339"/>
                  </a:lnTo>
                  <a:cubicBezTo>
                    <a:pt x="101003" y="294865"/>
                    <a:pt x="103838" y="297623"/>
                    <a:pt x="107287" y="297623"/>
                  </a:cubicBezTo>
                  <a:cubicBezTo>
                    <a:pt x="110735" y="297623"/>
                    <a:pt x="113570" y="294788"/>
                    <a:pt x="113570" y="291339"/>
                  </a:cubicBezTo>
                  <a:lnTo>
                    <a:pt x="113570" y="279691"/>
                  </a:lnTo>
                  <a:cubicBezTo>
                    <a:pt x="113570" y="277699"/>
                    <a:pt x="114720" y="275859"/>
                    <a:pt x="116483" y="274940"/>
                  </a:cubicBezTo>
                  <a:lnTo>
                    <a:pt x="123533" y="271415"/>
                  </a:lnTo>
                  <a:cubicBezTo>
                    <a:pt x="128667" y="268886"/>
                    <a:pt x="132269" y="263981"/>
                    <a:pt x="133189" y="258310"/>
                  </a:cubicBezTo>
                  <a:lnTo>
                    <a:pt x="139779" y="218845"/>
                  </a:lnTo>
                  <a:cubicBezTo>
                    <a:pt x="139932" y="217848"/>
                    <a:pt x="140009" y="216852"/>
                    <a:pt x="140009" y="215856"/>
                  </a:cubicBezTo>
                  <a:cubicBezTo>
                    <a:pt x="140009" y="207426"/>
                    <a:pt x="134108" y="199993"/>
                    <a:pt x="125602" y="198306"/>
                  </a:cubicBezTo>
                  <a:lnTo>
                    <a:pt x="93110" y="191793"/>
                  </a:lnTo>
                  <a:cubicBezTo>
                    <a:pt x="92113" y="191563"/>
                    <a:pt x="91117" y="191103"/>
                    <a:pt x="90427" y="190337"/>
                  </a:cubicBezTo>
                  <a:lnTo>
                    <a:pt x="66977" y="166887"/>
                  </a:lnTo>
                  <a:cubicBezTo>
                    <a:pt x="64679" y="164588"/>
                    <a:pt x="61766" y="162979"/>
                    <a:pt x="58624" y="162136"/>
                  </a:cubicBezTo>
                  <a:lnTo>
                    <a:pt x="29350" y="154779"/>
                  </a:lnTo>
                  <a:cubicBezTo>
                    <a:pt x="27818" y="154396"/>
                    <a:pt x="26592" y="153399"/>
                    <a:pt x="25902" y="152020"/>
                  </a:cubicBezTo>
                  <a:lnTo>
                    <a:pt x="13257" y="126731"/>
                  </a:lnTo>
                  <a:cubicBezTo>
                    <a:pt x="12874" y="125965"/>
                    <a:pt x="12721" y="125198"/>
                    <a:pt x="12721" y="124355"/>
                  </a:cubicBezTo>
                  <a:cubicBezTo>
                    <a:pt x="12721" y="122976"/>
                    <a:pt x="13257" y="121597"/>
                    <a:pt x="14254" y="120600"/>
                  </a:cubicBezTo>
                  <a:lnTo>
                    <a:pt x="23756" y="111098"/>
                  </a:lnTo>
                  <a:cubicBezTo>
                    <a:pt x="24752" y="110102"/>
                    <a:pt x="26132" y="109565"/>
                    <a:pt x="27511" y="109565"/>
                  </a:cubicBezTo>
                  <a:lnTo>
                    <a:pt x="33642" y="109565"/>
                  </a:lnTo>
                  <a:cubicBezTo>
                    <a:pt x="40999" y="109565"/>
                    <a:pt x="47589" y="105120"/>
                    <a:pt x="50271" y="98300"/>
                  </a:cubicBezTo>
                  <a:lnTo>
                    <a:pt x="63835" y="64428"/>
                  </a:lnTo>
                  <a:cubicBezTo>
                    <a:pt x="64525" y="62742"/>
                    <a:pt x="65981" y="61516"/>
                    <a:pt x="67744" y="61209"/>
                  </a:cubicBezTo>
                  <a:lnTo>
                    <a:pt x="99240" y="54926"/>
                  </a:lnTo>
                  <a:cubicBezTo>
                    <a:pt x="107593" y="53240"/>
                    <a:pt x="113647" y="45883"/>
                    <a:pt x="113647" y="37377"/>
                  </a:cubicBezTo>
                  <a:lnTo>
                    <a:pt x="113647" y="24962"/>
                  </a:lnTo>
                  <a:cubicBezTo>
                    <a:pt x="113647" y="23199"/>
                    <a:pt x="114567" y="21513"/>
                    <a:pt x="116023" y="20517"/>
                  </a:cubicBezTo>
                  <a:lnTo>
                    <a:pt x="129510" y="11551"/>
                  </a:lnTo>
                  <a:cubicBezTo>
                    <a:pt x="132422" y="9635"/>
                    <a:pt x="133189" y="5727"/>
                    <a:pt x="131273" y="2815"/>
                  </a:cubicBezTo>
                  <a:cubicBezTo>
                    <a:pt x="129357" y="-97"/>
                    <a:pt x="125449" y="-864"/>
                    <a:pt x="122537" y="1052"/>
                  </a:cubicBezTo>
                  <a:lnTo>
                    <a:pt x="122537" y="105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21;p1">
              <a:extLst>
                <a:ext uri="{FF2B5EF4-FFF2-40B4-BE49-F238E27FC236}">
                  <a16:creationId xmlns:a16="http://schemas.microsoft.com/office/drawing/2014/main" id="{688EB6AF-9E4A-59F1-AA62-3802F8B80C36}"/>
                </a:ext>
              </a:extLst>
            </p:cNvPr>
            <p:cNvSpPr/>
            <p:nvPr/>
          </p:nvSpPr>
          <p:spPr>
            <a:xfrm>
              <a:off x="4819516" y="4669887"/>
              <a:ext cx="170356" cy="278102"/>
            </a:xfrm>
            <a:custGeom>
              <a:avLst/>
              <a:gdLst/>
              <a:ahLst/>
              <a:cxnLst/>
              <a:rect l="l" t="t" r="r" b="b"/>
              <a:pathLst>
                <a:path w="170356" h="278102" extrusionOk="0">
                  <a:moveTo>
                    <a:pt x="61537" y="0"/>
                  </a:moveTo>
                  <a:lnTo>
                    <a:pt x="50272" y="0"/>
                  </a:lnTo>
                  <a:cubicBezTo>
                    <a:pt x="43451" y="0"/>
                    <a:pt x="37244" y="3832"/>
                    <a:pt x="34255" y="9886"/>
                  </a:cubicBezTo>
                  <a:lnTo>
                    <a:pt x="25519" y="27358"/>
                  </a:lnTo>
                  <a:cubicBezTo>
                    <a:pt x="24216" y="29887"/>
                    <a:pt x="23603" y="32723"/>
                    <a:pt x="23603" y="35405"/>
                  </a:cubicBezTo>
                  <a:cubicBezTo>
                    <a:pt x="23603" y="39466"/>
                    <a:pt x="24983" y="43375"/>
                    <a:pt x="27435" y="46517"/>
                  </a:cubicBezTo>
                  <a:cubicBezTo>
                    <a:pt x="29887" y="49659"/>
                    <a:pt x="33489" y="52034"/>
                    <a:pt x="37704" y="52954"/>
                  </a:cubicBezTo>
                  <a:lnTo>
                    <a:pt x="70886" y="60234"/>
                  </a:lnTo>
                  <a:cubicBezTo>
                    <a:pt x="71806" y="60464"/>
                    <a:pt x="72649" y="60847"/>
                    <a:pt x="73338" y="61537"/>
                  </a:cubicBezTo>
                  <a:lnTo>
                    <a:pt x="81691" y="69277"/>
                  </a:lnTo>
                  <a:cubicBezTo>
                    <a:pt x="82764" y="70273"/>
                    <a:pt x="83377" y="71729"/>
                    <a:pt x="83377" y="73185"/>
                  </a:cubicBezTo>
                  <a:lnTo>
                    <a:pt x="83377" y="79392"/>
                  </a:lnTo>
                  <a:cubicBezTo>
                    <a:pt x="83377" y="82304"/>
                    <a:pt x="81002" y="84680"/>
                    <a:pt x="78089" y="84680"/>
                  </a:cubicBezTo>
                  <a:lnTo>
                    <a:pt x="54027" y="84680"/>
                  </a:lnTo>
                  <a:lnTo>
                    <a:pt x="52341" y="84373"/>
                  </a:lnTo>
                  <a:lnTo>
                    <a:pt x="35481" y="78779"/>
                  </a:lnTo>
                  <a:cubicBezTo>
                    <a:pt x="33642" y="78166"/>
                    <a:pt x="31726" y="77860"/>
                    <a:pt x="29810" y="77860"/>
                  </a:cubicBezTo>
                  <a:cubicBezTo>
                    <a:pt x="23143" y="77860"/>
                    <a:pt x="16859" y="81538"/>
                    <a:pt x="13794" y="87745"/>
                  </a:cubicBezTo>
                  <a:lnTo>
                    <a:pt x="1916" y="111502"/>
                  </a:lnTo>
                  <a:cubicBezTo>
                    <a:pt x="690" y="114030"/>
                    <a:pt x="0" y="116789"/>
                    <a:pt x="0" y="119548"/>
                  </a:cubicBezTo>
                  <a:cubicBezTo>
                    <a:pt x="0" y="121924"/>
                    <a:pt x="460" y="124376"/>
                    <a:pt x="1456" y="126598"/>
                  </a:cubicBezTo>
                  <a:lnTo>
                    <a:pt x="24523" y="180395"/>
                  </a:lnTo>
                  <a:cubicBezTo>
                    <a:pt x="27358" y="186985"/>
                    <a:pt x="33795" y="191277"/>
                    <a:pt x="40999" y="191277"/>
                  </a:cubicBezTo>
                  <a:lnTo>
                    <a:pt x="47436" y="191277"/>
                  </a:lnTo>
                  <a:cubicBezTo>
                    <a:pt x="49659" y="191277"/>
                    <a:pt x="51651" y="192656"/>
                    <a:pt x="52417" y="194725"/>
                  </a:cubicBezTo>
                  <a:lnTo>
                    <a:pt x="78473" y="266301"/>
                  </a:lnTo>
                  <a:cubicBezTo>
                    <a:pt x="79775" y="269979"/>
                    <a:pt x="82304" y="272968"/>
                    <a:pt x="85217" y="275037"/>
                  </a:cubicBezTo>
                  <a:cubicBezTo>
                    <a:pt x="88205" y="277030"/>
                    <a:pt x="91730" y="278103"/>
                    <a:pt x="95332" y="278103"/>
                  </a:cubicBezTo>
                  <a:cubicBezTo>
                    <a:pt x="99010" y="278103"/>
                    <a:pt x="102842" y="276953"/>
                    <a:pt x="106061" y="274501"/>
                  </a:cubicBezTo>
                  <a:lnTo>
                    <a:pt x="126445" y="259174"/>
                  </a:lnTo>
                  <a:cubicBezTo>
                    <a:pt x="130967" y="255802"/>
                    <a:pt x="133649" y="250438"/>
                    <a:pt x="133649" y="244844"/>
                  </a:cubicBezTo>
                  <a:lnTo>
                    <a:pt x="133649" y="235341"/>
                  </a:lnTo>
                  <a:cubicBezTo>
                    <a:pt x="133649" y="234268"/>
                    <a:pt x="133955" y="233272"/>
                    <a:pt x="134568" y="232429"/>
                  </a:cubicBezTo>
                  <a:lnTo>
                    <a:pt x="167368" y="183230"/>
                  </a:lnTo>
                  <a:cubicBezTo>
                    <a:pt x="169360" y="180242"/>
                    <a:pt x="170356" y="176793"/>
                    <a:pt x="170356" y="173268"/>
                  </a:cubicBezTo>
                  <a:cubicBezTo>
                    <a:pt x="170356" y="171812"/>
                    <a:pt x="170203" y="170356"/>
                    <a:pt x="169820" y="168900"/>
                  </a:cubicBezTo>
                  <a:lnTo>
                    <a:pt x="162003" y="137557"/>
                  </a:lnTo>
                  <a:cubicBezTo>
                    <a:pt x="161696" y="136254"/>
                    <a:pt x="161237" y="135028"/>
                    <a:pt x="160624" y="133879"/>
                  </a:cubicBezTo>
                  <a:lnTo>
                    <a:pt x="150815" y="114260"/>
                  </a:lnTo>
                  <a:cubicBezTo>
                    <a:pt x="150431" y="113418"/>
                    <a:pt x="150278" y="112651"/>
                    <a:pt x="150201" y="111885"/>
                  </a:cubicBezTo>
                  <a:cubicBezTo>
                    <a:pt x="150201" y="110505"/>
                    <a:pt x="150738" y="109126"/>
                    <a:pt x="151734" y="108207"/>
                  </a:cubicBezTo>
                  <a:cubicBezTo>
                    <a:pt x="152730" y="107210"/>
                    <a:pt x="153880" y="106597"/>
                    <a:pt x="155489" y="106597"/>
                  </a:cubicBezTo>
                  <a:cubicBezTo>
                    <a:pt x="159014" y="106597"/>
                    <a:pt x="161773" y="103762"/>
                    <a:pt x="161773" y="100313"/>
                  </a:cubicBezTo>
                  <a:cubicBezTo>
                    <a:pt x="161773" y="96865"/>
                    <a:pt x="158938" y="94029"/>
                    <a:pt x="155489" y="94029"/>
                  </a:cubicBezTo>
                  <a:cubicBezTo>
                    <a:pt x="150355" y="94029"/>
                    <a:pt x="145757" y="96175"/>
                    <a:pt x="142615" y="99470"/>
                  </a:cubicBezTo>
                  <a:cubicBezTo>
                    <a:pt x="139473" y="102765"/>
                    <a:pt x="137557" y="107210"/>
                    <a:pt x="137557" y="111961"/>
                  </a:cubicBezTo>
                  <a:cubicBezTo>
                    <a:pt x="137557" y="114644"/>
                    <a:pt x="138170" y="117402"/>
                    <a:pt x="139473" y="120008"/>
                  </a:cubicBezTo>
                  <a:lnTo>
                    <a:pt x="149282" y="139626"/>
                  </a:lnTo>
                  <a:lnTo>
                    <a:pt x="149665" y="140699"/>
                  </a:lnTo>
                  <a:lnTo>
                    <a:pt x="157482" y="172042"/>
                  </a:lnTo>
                  <a:lnTo>
                    <a:pt x="157635" y="173345"/>
                  </a:lnTo>
                  <a:cubicBezTo>
                    <a:pt x="157635" y="174418"/>
                    <a:pt x="157329" y="175414"/>
                    <a:pt x="156715" y="176257"/>
                  </a:cubicBezTo>
                  <a:lnTo>
                    <a:pt x="123916" y="225455"/>
                  </a:lnTo>
                  <a:cubicBezTo>
                    <a:pt x="121924" y="228368"/>
                    <a:pt x="120928" y="231893"/>
                    <a:pt x="120928" y="235418"/>
                  </a:cubicBezTo>
                  <a:lnTo>
                    <a:pt x="120928" y="244920"/>
                  </a:lnTo>
                  <a:cubicBezTo>
                    <a:pt x="120928" y="246606"/>
                    <a:pt x="120161" y="248139"/>
                    <a:pt x="118782" y="249135"/>
                  </a:cubicBezTo>
                  <a:lnTo>
                    <a:pt x="98397" y="264462"/>
                  </a:lnTo>
                  <a:cubicBezTo>
                    <a:pt x="97401" y="265228"/>
                    <a:pt x="96328" y="265535"/>
                    <a:pt x="95255" y="265535"/>
                  </a:cubicBezTo>
                  <a:cubicBezTo>
                    <a:pt x="94182" y="265535"/>
                    <a:pt x="93110" y="265228"/>
                    <a:pt x="92267" y="264615"/>
                  </a:cubicBezTo>
                  <a:cubicBezTo>
                    <a:pt x="91424" y="264002"/>
                    <a:pt x="90734" y="263159"/>
                    <a:pt x="90274" y="262086"/>
                  </a:cubicBezTo>
                  <a:lnTo>
                    <a:pt x="64219" y="190511"/>
                  </a:lnTo>
                  <a:cubicBezTo>
                    <a:pt x="61613" y="183460"/>
                    <a:pt x="54946" y="178709"/>
                    <a:pt x="47360" y="178709"/>
                  </a:cubicBezTo>
                  <a:lnTo>
                    <a:pt x="40922" y="178709"/>
                  </a:lnTo>
                  <a:cubicBezTo>
                    <a:pt x="38777" y="178709"/>
                    <a:pt x="36861" y="177483"/>
                    <a:pt x="36018" y="175491"/>
                  </a:cubicBezTo>
                  <a:lnTo>
                    <a:pt x="12951" y="121694"/>
                  </a:lnTo>
                  <a:cubicBezTo>
                    <a:pt x="12645" y="121004"/>
                    <a:pt x="12491" y="120314"/>
                    <a:pt x="12491" y="119625"/>
                  </a:cubicBezTo>
                  <a:cubicBezTo>
                    <a:pt x="12491" y="118782"/>
                    <a:pt x="12645" y="118016"/>
                    <a:pt x="13028" y="117249"/>
                  </a:cubicBezTo>
                  <a:lnTo>
                    <a:pt x="24906" y="93493"/>
                  </a:lnTo>
                  <a:cubicBezTo>
                    <a:pt x="25826" y="91654"/>
                    <a:pt x="27665" y="90581"/>
                    <a:pt x="29657" y="90581"/>
                  </a:cubicBezTo>
                  <a:lnTo>
                    <a:pt x="31343" y="90887"/>
                  </a:lnTo>
                  <a:lnTo>
                    <a:pt x="48202" y="96482"/>
                  </a:lnTo>
                  <a:cubicBezTo>
                    <a:pt x="50042" y="97095"/>
                    <a:pt x="51958" y="97401"/>
                    <a:pt x="53873" y="97401"/>
                  </a:cubicBezTo>
                  <a:lnTo>
                    <a:pt x="77936" y="97401"/>
                  </a:lnTo>
                  <a:cubicBezTo>
                    <a:pt x="87822" y="97401"/>
                    <a:pt x="95868" y="89355"/>
                    <a:pt x="95868" y="79469"/>
                  </a:cubicBezTo>
                  <a:lnTo>
                    <a:pt x="95868" y="73262"/>
                  </a:lnTo>
                  <a:cubicBezTo>
                    <a:pt x="95868" y="68280"/>
                    <a:pt x="93799" y="63452"/>
                    <a:pt x="90044" y="60081"/>
                  </a:cubicBezTo>
                  <a:lnTo>
                    <a:pt x="81691" y="52341"/>
                  </a:lnTo>
                  <a:cubicBezTo>
                    <a:pt x="79392" y="50195"/>
                    <a:pt x="76480" y="48662"/>
                    <a:pt x="73415" y="48049"/>
                  </a:cubicBezTo>
                  <a:lnTo>
                    <a:pt x="40233" y="40769"/>
                  </a:lnTo>
                  <a:cubicBezTo>
                    <a:pt x="38930" y="40462"/>
                    <a:pt x="37934" y="39773"/>
                    <a:pt x="37167" y="38853"/>
                  </a:cubicBezTo>
                  <a:cubicBezTo>
                    <a:pt x="36401" y="37934"/>
                    <a:pt x="36018" y="36707"/>
                    <a:pt x="36018" y="35558"/>
                  </a:cubicBezTo>
                  <a:cubicBezTo>
                    <a:pt x="36018" y="34792"/>
                    <a:pt x="36171" y="34025"/>
                    <a:pt x="36554" y="33182"/>
                  </a:cubicBezTo>
                  <a:lnTo>
                    <a:pt x="45290" y="15710"/>
                  </a:lnTo>
                  <a:cubicBezTo>
                    <a:pt x="46210" y="13947"/>
                    <a:pt x="48049" y="12798"/>
                    <a:pt x="50042" y="12798"/>
                  </a:cubicBezTo>
                  <a:lnTo>
                    <a:pt x="61307" y="12798"/>
                  </a:lnTo>
                  <a:cubicBezTo>
                    <a:pt x="64832" y="12798"/>
                    <a:pt x="67591" y="9962"/>
                    <a:pt x="67591" y="6514"/>
                  </a:cubicBezTo>
                  <a:cubicBezTo>
                    <a:pt x="67591" y="3066"/>
                    <a:pt x="64755" y="230"/>
                    <a:pt x="61307" y="230"/>
                  </a:cubicBezTo>
                  <a:lnTo>
                    <a:pt x="61307" y="23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22;p1">
              <a:extLst>
                <a:ext uri="{FF2B5EF4-FFF2-40B4-BE49-F238E27FC236}">
                  <a16:creationId xmlns:a16="http://schemas.microsoft.com/office/drawing/2014/main" id="{2509362D-43AF-F1F9-2C44-0F88E728F9B5}"/>
                </a:ext>
              </a:extLst>
            </p:cNvPr>
            <p:cNvSpPr/>
            <p:nvPr/>
          </p:nvSpPr>
          <p:spPr>
            <a:xfrm>
              <a:off x="4583409" y="4594709"/>
              <a:ext cx="463631" cy="370341"/>
            </a:xfrm>
            <a:custGeom>
              <a:avLst/>
              <a:gdLst/>
              <a:ahLst/>
              <a:cxnLst/>
              <a:rect l="l" t="t" r="r" b="b"/>
              <a:pathLst>
                <a:path w="463631" h="370341" extrusionOk="0">
                  <a:moveTo>
                    <a:pt x="419491" y="367687"/>
                  </a:moveTo>
                  <a:cubicBezTo>
                    <a:pt x="446849" y="329677"/>
                    <a:pt x="463632" y="282317"/>
                    <a:pt x="463632" y="231816"/>
                  </a:cubicBezTo>
                  <a:cubicBezTo>
                    <a:pt x="463632" y="103762"/>
                    <a:pt x="359871" y="0"/>
                    <a:pt x="231816" y="0"/>
                  </a:cubicBezTo>
                  <a:cubicBezTo>
                    <a:pt x="103762" y="0"/>
                    <a:pt x="0" y="103762"/>
                    <a:pt x="0" y="231816"/>
                  </a:cubicBezTo>
                  <a:cubicBezTo>
                    <a:pt x="0" y="279176"/>
                    <a:pt x="14254" y="323316"/>
                    <a:pt x="38623" y="360024"/>
                  </a:cubicBezTo>
                  <a:lnTo>
                    <a:pt x="43221" y="366921"/>
                  </a:lnTo>
                  <a:cubicBezTo>
                    <a:pt x="45137" y="369833"/>
                    <a:pt x="49046" y="370599"/>
                    <a:pt x="51957" y="368683"/>
                  </a:cubicBezTo>
                  <a:cubicBezTo>
                    <a:pt x="54870" y="366767"/>
                    <a:pt x="55636" y="362859"/>
                    <a:pt x="53720" y="359947"/>
                  </a:cubicBezTo>
                  <a:lnTo>
                    <a:pt x="49122" y="353050"/>
                  </a:lnTo>
                  <a:cubicBezTo>
                    <a:pt x="26056" y="318335"/>
                    <a:pt x="12568" y="276647"/>
                    <a:pt x="12568" y="231816"/>
                  </a:cubicBezTo>
                  <a:cubicBezTo>
                    <a:pt x="12568" y="171276"/>
                    <a:pt x="37091" y="116483"/>
                    <a:pt x="76787" y="76863"/>
                  </a:cubicBezTo>
                  <a:cubicBezTo>
                    <a:pt x="116483" y="37167"/>
                    <a:pt x="171199" y="12645"/>
                    <a:pt x="231739" y="12645"/>
                  </a:cubicBezTo>
                  <a:cubicBezTo>
                    <a:pt x="292280" y="12645"/>
                    <a:pt x="347073" y="37167"/>
                    <a:pt x="386692" y="76863"/>
                  </a:cubicBezTo>
                  <a:cubicBezTo>
                    <a:pt x="426388" y="116560"/>
                    <a:pt x="450911" y="171276"/>
                    <a:pt x="450911" y="231816"/>
                  </a:cubicBezTo>
                  <a:cubicBezTo>
                    <a:pt x="450911" y="279482"/>
                    <a:pt x="435048" y="324313"/>
                    <a:pt x="409146" y="360330"/>
                  </a:cubicBezTo>
                  <a:cubicBezTo>
                    <a:pt x="407077" y="363165"/>
                    <a:pt x="407766" y="367074"/>
                    <a:pt x="410602" y="369143"/>
                  </a:cubicBezTo>
                  <a:cubicBezTo>
                    <a:pt x="413437" y="371212"/>
                    <a:pt x="417346" y="370522"/>
                    <a:pt x="419415" y="367687"/>
                  </a:cubicBezTo>
                  <a:lnTo>
                    <a:pt x="419415" y="3676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123;p1">
            <a:extLst>
              <a:ext uri="{FF2B5EF4-FFF2-40B4-BE49-F238E27FC236}">
                <a16:creationId xmlns:a16="http://schemas.microsoft.com/office/drawing/2014/main" id="{6C791150-E930-F8E1-01DF-981FB6DEF199}"/>
              </a:ext>
            </a:extLst>
          </p:cNvPr>
          <p:cNvGrpSpPr/>
          <p:nvPr/>
        </p:nvGrpSpPr>
        <p:grpSpPr>
          <a:xfrm>
            <a:off x="9486198" y="3843727"/>
            <a:ext cx="435264" cy="449575"/>
            <a:chOff x="10734540" y="3353632"/>
            <a:chExt cx="576338" cy="595288"/>
          </a:xfrm>
        </p:grpSpPr>
        <p:sp>
          <p:nvSpPr>
            <p:cNvPr id="45" name="Google Shape;124;p1">
              <a:extLst>
                <a:ext uri="{FF2B5EF4-FFF2-40B4-BE49-F238E27FC236}">
                  <a16:creationId xmlns:a16="http://schemas.microsoft.com/office/drawing/2014/main" id="{01B93163-9005-7A12-49BF-53F46B770611}"/>
                </a:ext>
              </a:extLst>
            </p:cNvPr>
            <p:cNvSpPr/>
            <p:nvPr/>
          </p:nvSpPr>
          <p:spPr>
            <a:xfrm>
              <a:off x="10798605" y="3353632"/>
              <a:ext cx="287816" cy="189131"/>
            </a:xfrm>
            <a:custGeom>
              <a:avLst/>
              <a:gdLst/>
              <a:ahLst/>
              <a:cxnLst/>
              <a:rect l="l" t="t" r="r" b="b"/>
              <a:pathLst>
                <a:path w="287816" h="189131" extrusionOk="0">
                  <a:moveTo>
                    <a:pt x="14254" y="137174"/>
                  </a:moveTo>
                  <a:cubicBezTo>
                    <a:pt x="13334" y="129740"/>
                    <a:pt x="12875" y="122767"/>
                    <a:pt x="12875" y="116100"/>
                  </a:cubicBezTo>
                  <a:cubicBezTo>
                    <a:pt x="12875" y="86826"/>
                    <a:pt x="21381" y="65138"/>
                    <a:pt x="35405" y="49198"/>
                  </a:cubicBezTo>
                  <a:cubicBezTo>
                    <a:pt x="49429" y="33259"/>
                    <a:pt x="69277" y="22913"/>
                    <a:pt x="92727" y="17626"/>
                  </a:cubicBezTo>
                  <a:cubicBezTo>
                    <a:pt x="107670" y="14254"/>
                    <a:pt x="122613" y="12798"/>
                    <a:pt x="137634" y="12721"/>
                  </a:cubicBezTo>
                  <a:cubicBezTo>
                    <a:pt x="185836" y="12721"/>
                    <a:pt x="234192" y="28354"/>
                    <a:pt x="279253" y="47513"/>
                  </a:cubicBezTo>
                  <a:lnTo>
                    <a:pt x="281704" y="41689"/>
                  </a:lnTo>
                  <a:lnTo>
                    <a:pt x="281704" y="35405"/>
                  </a:lnTo>
                  <a:cubicBezTo>
                    <a:pt x="281704" y="35405"/>
                    <a:pt x="281398" y="35405"/>
                    <a:pt x="281398" y="35405"/>
                  </a:cubicBezTo>
                  <a:cubicBezTo>
                    <a:pt x="273735" y="35405"/>
                    <a:pt x="266685" y="38087"/>
                    <a:pt x="260707" y="41382"/>
                  </a:cubicBezTo>
                  <a:cubicBezTo>
                    <a:pt x="236490" y="55023"/>
                    <a:pt x="219172" y="76787"/>
                    <a:pt x="205531" y="99317"/>
                  </a:cubicBezTo>
                  <a:cubicBezTo>
                    <a:pt x="198557" y="110812"/>
                    <a:pt x="192810" y="122613"/>
                    <a:pt x="186219" y="133342"/>
                  </a:cubicBezTo>
                  <a:cubicBezTo>
                    <a:pt x="179629" y="144071"/>
                    <a:pt x="172425" y="153650"/>
                    <a:pt x="162540" y="161236"/>
                  </a:cubicBezTo>
                  <a:cubicBezTo>
                    <a:pt x="149052" y="171659"/>
                    <a:pt x="131503" y="176563"/>
                    <a:pt x="113264" y="176563"/>
                  </a:cubicBezTo>
                  <a:cubicBezTo>
                    <a:pt x="94336" y="176563"/>
                    <a:pt x="74871" y="171276"/>
                    <a:pt x="59085" y="162003"/>
                  </a:cubicBezTo>
                  <a:cubicBezTo>
                    <a:pt x="56096" y="160240"/>
                    <a:pt x="52188" y="161236"/>
                    <a:pt x="50425" y="164225"/>
                  </a:cubicBezTo>
                  <a:cubicBezTo>
                    <a:pt x="48663" y="167214"/>
                    <a:pt x="49659" y="171122"/>
                    <a:pt x="52647" y="172885"/>
                  </a:cubicBezTo>
                  <a:cubicBezTo>
                    <a:pt x="70503" y="183307"/>
                    <a:pt x="91960" y="189131"/>
                    <a:pt x="113188" y="189131"/>
                  </a:cubicBezTo>
                  <a:cubicBezTo>
                    <a:pt x="133572" y="189131"/>
                    <a:pt x="153957" y="183690"/>
                    <a:pt x="170127" y="171199"/>
                  </a:cubicBezTo>
                  <a:cubicBezTo>
                    <a:pt x="181698" y="162309"/>
                    <a:pt x="189898" y="151274"/>
                    <a:pt x="196872" y="139856"/>
                  </a:cubicBezTo>
                  <a:cubicBezTo>
                    <a:pt x="203846" y="128437"/>
                    <a:pt x="209593" y="116636"/>
                    <a:pt x="216183" y="105754"/>
                  </a:cubicBezTo>
                  <a:cubicBezTo>
                    <a:pt x="229211" y="84143"/>
                    <a:pt x="245380" y="64295"/>
                    <a:pt x="266761" y="52264"/>
                  </a:cubicBezTo>
                  <a:cubicBezTo>
                    <a:pt x="271436" y="49658"/>
                    <a:pt x="276723" y="47896"/>
                    <a:pt x="281245" y="47896"/>
                  </a:cubicBezTo>
                  <a:lnTo>
                    <a:pt x="281398" y="47896"/>
                  </a:lnTo>
                  <a:cubicBezTo>
                    <a:pt x="284463" y="47896"/>
                    <a:pt x="287069" y="45827"/>
                    <a:pt x="287682" y="42915"/>
                  </a:cubicBezTo>
                  <a:cubicBezTo>
                    <a:pt x="288295" y="39926"/>
                    <a:pt x="286762" y="36937"/>
                    <a:pt x="284004" y="35788"/>
                  </a:cubicBezTo>
                  <a:cubicBezTo>
                    <a:pt x="238177" y="16323"/>
                    <a:pt x="188365" y="0"/>
                    <a:pt x="137404" y="0"/>
                  </a:cubicBezTo>
                  <a:cubicBezTo>
                    <a:pt x="121540" y="0"/>
                    <a:pt x="105601" y="1609"/>
                    <a:pt x="89738" y="5211"/>
                  </a:cubicBezTo>
                  <a:cubicBezTo>
                    <a:pt x="64372" y="10959"/>
                    <a:pt x="41842" y="22377"/>
                    <a:pt x="25673" y="40769"/>
                  </a:cubicBezTo>
                  <a:cubicBezTo>
                    <a:pt x="9502" y="59161"/>
                    <a:pt x="0" y="84297"/>
                    <a:pt x="0" y="116023"/>
                  </a:cubicBezTo>
                  <a:cubicBezTo>
                    <a:pt x="0" y="123226"/>
                    <a:pt x="460" y="130737"/>
                    <a:pt x="1457" y="138630"/>
                  </a:cubicBezTo>
                  <a:cubicBezTo>
                    <a:pt x="1916" y="142078"/>
                    <a:pt x="5058" y="144530"/>
                    <a:pt x="8506" y="144147"/>
                  </a:cubicBezTo>
                  <a:cubicBezTo>
                    <a:pt x="11955" y="143688"/>
                    <a:pt x="14407" y="140546"/>
                    <a:pt x="14025" y="137097"/>
                  </a:cubicBezTo>
                  <a:lnTo>
                    <a:pt x="14025" y="1370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25;p1">
              <a:extLst>
                <a:ext uri="{FF2B5EF4-FFF2-40B4-BE49-F238E27FC236}">
                  <a16:creationId xmlns:a16="http://schemas.microsoft.com/office/drawing/2014/main" id="{A84946D0-D181-7077-D7ED-5069ACA9E40D}"/>
                </a:ext>
              </a:extLst>
            </p:cNvPr>
            <p:cNvSpPr/>
            <p:nvPr/>
          </p:nvSpPr>
          <p:spPr>
            <a:xfrm>
              <a:off x="10734540" y="3407948"/>
              <a:ext cx="557584" cy="540972"/>
            </a:xfrm>
            <a:custGeom>
              <a:avLst/>
              <a:gdLst/>
              <a:ahLst/>
              <a:cxnLst/>
              <a:rect l="l" t="t" r="r" b="b"/>
              <a:pathLst>
                <a:path w="557584" h="540972" extrusionOk="0">
                  <a:moveTo>
                    <a:pt x="521184" y="152058"/>
                  </a:moveTo>
                  <a:cubicBezTo>
                    <a:pt x="536434" y="185623"/>
                    <a:pt x="544940" y="222867"/>
                    <a:pt x="544940" y="262180"/>
                  </a:cubicBezTo>
                  <a:cubicBezTo>
                    <a:pt x="544940" y="335671"/>
                    <a:pt x="515129" y="402189"/>
                    <a:pt x="467004" y="450391"/>
                  </a:cubicBezTo>
                  <a:cubicBezTo>
                    <a:pt x="418802" y="498594"/>
                    <a:pt x="352283" y="528328"/>
                    <a:pt x="278792" y="528328"/>
                  </a:cubicBezTo>
                  <a:cubicBezTo>
                    <a:pt x="205301" y="528328"/>
                    <a:pt x="138783" y="498517"/>
                    <a:pt x="90581" y="450391"/>
                  </a:cubicBezTo>
                  <a:cubicBezTo>
                    <a:pt x="42378" y="402189"/>
                    <a:pt x="12645" y="335671"/>
                    <a:pt x="12645" y="262180"/>
                  </a:cubicBezTo>
                  <a:cubicBezTo>
                    <a:pt x="12645" y="147460"/>
                    <a:pt x="85293" y="49676"/>
                    <a:pt x="187062" y="12279"/>
                  </a:cubicBezTo>
                  <a:cubicBezTo>
                    <a:pt x="190358" y="11052"/>
                    <a:pt x="192044" y="7451"/>
                    <a:pt x="190817" y="4156"/>
                  </a:cubicBezTo>
                  <a:cubicBezTo>
                    <a:pt x="189591" y="860"/>
                    <a:pt x="185989" y="-826"/>
                    <a:pt x="182695" y="400"/>
                  </a:cubicBezTo>
                  <a:cubicBezTo>
                    <a:pt x="76097" y="39560"/>
                    <a:pt x="77" y="142019"/>
                    <a:pt x="0" y="262180"/>
                  </a:cubicBezTo>
                  <a:cubicBezTo>
                    <a:pt x="0" y="416136"/>
                    <a:pt x="124836" y="540972"/>
                    <a:pt x="278792" y="540972"/>
                  </a:cubicBezTo>
                  <a:cubicBezTo>
                    <a:pt x="432748" y="540972"/>
                    <a:pt x="557585" y="416136"/>
                    <a:pt x="557585" y="262180"/>
                  </a:cubicBezTo>
                  <a:cubicBezTo>
                    <a:pt x="557585" y="221028"/>
                    <a:pt x="548695" y="181945"/>
                    <a:pt x="532679" y="146847"/>
                  </a:cubicBezTo>
                  <a:cubicBezTo>
                    <a:pt x="531223" y="143705"/>
                    <a:pt x="527468" y="142249"/>
                    <a:pt x="524326" y="143705"/>
                  </a:cubicBezTo>
                  <a:cubicBezTo>
                    <a:pt x="521184" y="145161"/>
                    <a:pt x="519728" y="148916"/>
                    <a:pt x="521184" y="152058"/>
                  </a:cubicBezTo>
                  <a:lnTo>
                    <a:pt x="521184" y="15205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26;p1">
              <a:extLst>
                <a:ext uri="{FF2B5EF4-FFF2-40B4-BE49-F238E27FC236}">
                  <a16:creationId xmlns:a16="http://schemas.microsoft.com/office/drawing/2014/main" id="{E139D3A1-5E62-BF59-F1FD-A6A898A05693}"/>
                </a:ext>
              </a:extLst>
            </p:cNvPr>
            <p:cNvSpPr/>
            <p:nvPr/>
          </p:nvSpPr>
          <p:spPr>
            <a:xfrm>
              <a:off x="10809679" y="3623535"/>
              <a:ext cx="162960" cy="193957"/>
            </a:xfrm>
            <a:custGeom>
              <a:avLst/>
              <a:gdLst/>
              <a:ahLst/>
              <a:cxnLst/>
              <a:rect l="l" t="t" r="r" b="b"/>
              <a:pathLst>
                <a:path w="162960" h="193957" extrusionOk="0">
                  <a:moveTo>
                    <a:pt x="162885" y="186526"/>
                  </a:moveTo>
                  <a:cubicBezTo>
                    <a:pt x="158057" y="154953"/>
                    <a:pt x="145872" y="127671"/>
                    <a:pt x="130469" y="104528"/>
                  </a:cubicBezTo>
                  <a:cubicBezTo>
                    <a:pt x="107326" y="69890"/>
                    <a:pt x="77055" y="44677"/>
                    <a:pt x="52456" y="27971"/>
                  </a:cubicBezTo>
                  <a:cubicBezTo>
                    <a:pt x="27857" y="11342"/>
                    <a:pt x="9081" y="3218"/>
                    <a:pt x="8775" y="3142"/>
                  </a:cubicBezTo>
                  <a:lnTo>
                    <a:pt x="6322" y="8966"/>
                  </a:lnTo>
                  <a:lnTo>
                    <a:pt x="7395" y="15173"/>
                  </a:lnTo>
                  <a:lnTo>
                    <a:pt x="8008" y="15173"/>
                  </a:lnTo>
                  <a:cubicBezTo>
                    <a:pt x="11150" y="14560"/>
                    <a:pt x="25557" y="12568"/>
                    <a:pt x="44793" y="12568"/>
                  </a:cubicBezTo>
                  <a:cubicBezTo>
                    <a:pt x="71384" y="12568"/>
                    <a:pt x="107019" y="16553"/>
                    <a:pt x="134607" y="33182"/>
                  </a:cubicBezTo>
                  <a:cubicBezTo>
                    <a:pt x="137595" y="34945"/>
                    <a:pt x="141504" y="34025"/>
                    <a:pt x="143266" y="31036"/>
                  </a:cubicBezTo>
                  <a:cubicBezTo>
                    <a:pt x="145029" y="28048"/>
                    <a:pt x="144109" y="24139"/>
                    <a:pt x="141120" y="22377"/>
                  </a:cubicBezTo>
                  <a:cubicBezTo>
                    <a:pt x="110238" y="3908"/>
                    <a:pt x="72610" y="0"/>
                    <a:pt x="44793" y="0"/>
                  </a:cubicBezTo>
                  <a:cubicBezTo>
                    <a:pt x="21803" y="0"/>
                    <a:pt x="5480" y="2759"/>
                    <a:pt x="5249" y="2835"/>
                  </a:cubicBezTo>
                  <a:cubicBezTo>
                    <a:pt x="2491" y="3295"/>
                    <a:pt x="345" y="5518"/>
                    <a:pt x="39" y="8353"/>
                  </a:cubicBezTo>
                  <a:cubicBezTo>
                    <a:pt x="-268" y="11112"/>
                    <a:pt x="1264" y="13794"/>
                    <a:pt x="3794" y="14867"/>
                  </a:cubicBezTo>
                  <a:lnTo>
                    <a:pt x="4101" y="15020"/>
                  </a:lnTo>
                  <a:cubicBezTo>
                    <a:pt x="7626" y="16553"/>
                    <a:pt x="40041" y="31343"/>
                    <a:pt x="73607" y="60157"/>
                  </a:cubicBezTo>
                  <a:cubicBezTo>
                    <a:pt x="107172" y="88971"/>
                    <a:pt x="141581" y="131503"/>
                    <a:pt x="150394" y="188595"/>
                  </a:cubicBezTo>
                  <a:cubicBezTo>
                    <a:pt x="150930" y="192043"/>
                    <a:pt x="154149" y="194419"/>
                    <a:pt x="157597" y="193882"/>
                  </a:cubicBezTo>
                  <a:cubicBezTo>
                    <a:pt x="161046" y="193346"/>
                    <a:pt x="163421" y="190127"/>
                    <a:pt x="162885" y="186679"/>
                  </a:cubicBezTo>
                  <a:lnTo>
                    <a:pt x="162885" y="18667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27;p1">
              <a:extLst>
                <a:ext uri="{FF2B5EF4-FFF2-40B4-BE49-F238E27FC236}">
                  <a16:creationId xmlns:a16="http://schemas.microsoft.com/office/drawing/2014/main" id="{89DE8FB2-72EE-38D5-EA3E-538C50E085C5}"/>
                </a:ext>
              </a:extLst>
            </p:cNvPr>
            <p:cNvSpPr/>
            <p:nvPr/>
          </p:nvSpPr>
          <p:spPr>
            <a:xfrm>
              <a:off x="10959153" y="3353776"/>
              <a:ext cx="351725" cy="510579"/>
            </a:xfrm>
            <a:custGeom>
              <a:avLst/>
              <a:gdLst/>
              <a:ahLst/>
              <a:cxnLst/>
              <a:rect l="l" t="t" r="r" b="b"/>
              <a:pathLst>
                <a:path w="351725" h="510579" extrusionOk="0">
                  <a:moveTo>
                    <a:pt x="345463" y="6293"/>
                  </a:moveTo>
                  <a:lnTo>
                    <a:pt x="341708" y="1236"/>
                  </a:lnTo>
                  <a:cubicBezTo>
                    <a:pt x="184150" y="118255"/>
                    <a:pt x="98781" y="217035"/>
                    <a:pt x="52724" y="292672"/>
                  </a:cubicBezTo>
                  <a:cubicBezTo>
                    <a:pt x="6667" y="368233"/>
                    <a:pt x="0" y="420650"/>
                    <a:pt x="0" y="444330"/>
                  </a:cubicBezTo>
                  <a:cubicBezTo>
                    <a:pt x="0" y="453296"/>
                    <a:pt x="920" y="458124"/>
                    <a:pt x="996" y="458507"/>
                  </a:cubicBezTo>
                  <a:cubicBezTo>
                    <a:pt x="1379" y="460346"/>
                    <a:pt x="2529" y="461879"/>
                    <a:pt x="4138" y="462798"/>
                  </a:cubicBezTo>
                  <a:lnTo>
                    <a:pt x="88664" y="509774"/>
                  </a:lnTo>
                  <a:cubicBezTo>
                    <a:pt x="90580" y="510847"/>
                    <a:pt x="92956" y="510847"/>
                    <a:pt x="94872" y="509774"/>
                  </a:cubicBezTo>
                  <a:cubicBezTo>
                    <a:pt x="96788" y="508702"/>
                    <a:pt x="98013" y="506633"/>
                    <a:pt x="98090" y="504487"/>
                  </a:cubicBezTo>
                  <a:lnTo>
                    <a:pt x="98090" y="503797"/>
                  </a:lnTo>
                  <a:cubicBezTo>
                    <a:pt x="98474" y="496134"/>
                    <a:pt x="102305" y="426704"/>
                    <a:pt x="135641" y="332368"/>
                  </a:cubicBezTo>
                  <a:cubicBezTo>
                    <a:pt x="168976" y="238033"/>
                    <a:pt x="231663" y="118791"/>
                    <a:pt x="349678" y="10968"/>
                  </a:cubicBezTo>
                  <a:cubicBezTo>
                    <a:pt x="352130" y="8669"/>
                    <a:pt x="352437" y="4914"/>
                    <a:pt x="350291" y="2309"/>
                  </a:cubicBezTo>
                  <a:cubicBezTo>
                    <a:pt x="348145" y="-297"/>
                    <a:pt x="344390" y="-757"/>
                    <a:pt x="341631" y="1236"/>
                  </a:cubicBezTo>
                  <a:lnTo>
                    <a:pt x="345386" y="6293"/>
                  </a:lnTo>
                  <a:lnTo>
                    <a:pt x="341095" y="1619"/>
                  </a:lnTo>
                  <a:cubicBezTo>
                    <a:pt x="217409" y="114576"/>
                    <a:pt x="153420" y="240102"/>
                    <a:pt x="120467" y="337349"/>
                  </a:cubicBezTo>
                  <a:cubicBezTo>
                    <a:pt x="87515" y="434597"/>
                    <a:pt x="85370" y="503644"/>
                    <a:pt x="85370" y="504104"/>
                  </a:cubicBezTo>
                  <a:lnTo>
                    <a:pt x="91653" y="504257"/>
                  </a:lnTo>
                  <a:lnTo>
                    <a:pt x="94719" y="498740"/>
                  </a:lnTo>
                  <a:lnTo>
                    <a:pt x="10192" y="451763"/>
                  </a:lnTo>
                  <a:lnTo>
                    <a:pt x="7126" y="457281"/>
                  </a:lnTo>
                  <a:lnTo>
                    <a:pt x="13334" y="455978"/>
                  </a:lnTo>
                  <a:lnTo>
                    <a:pt x="11418" y="456361"/>
                  </a:lnTo>
                  <a:lnTo>
                    <a:pt x="13334" y="455978"/>
                  </a:lnTo>
                  <a:lnTo>
                    <a:pt x="13334" y="455978"/>
                  </a:lnTo>
                  <a:cubicBezTo>
                    <a:pt x="13334" y="455978"/>
                    <a:pt x="11418" y="456361"/>
                    <a:pt x="11418" y="456361"/>
                  </a:cubicBezTo>
                  <a:lnTo>
                    <a:pt x="13334" y="455978"/>
                  </a:lnTo>
                  <a:cubicBezTo>
                    <a:pt x="13334" y="455978"/>
                    <a:pt x="12568" y="451840"/>
                    <a:pt x="12568" y="444253"/>
                  </a:cubicBezTo>
                  <a:cubicBezTo>
                    <a:pt x="12568" y="422949"/>
                    <a:pt x="18468" y="372984"/>
                    <a:pt x="63453" y="299109"/>
                  </a:cubicBezTo>
                  <a:cubicBezTo>
                    <a:pt x="108436" y="225235"/>
                    <a:pt x="192580" y="127527"/>
                    <a:pt x="349218" y="11275"/>
                  </a:cubicBezTo>
                  <a:lnTo>
                    <a:pt x="345463" y="6217"/>
                  </a:lnTo>
                  <a:lnTo>
                    <a:pt x="341172" y="1542"/>
                  </a:lnTo>
                  <a:lnTo>
                    <a:pt x="345463" y="62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128;p1">
            <a:extLst>
              <a:ext uri="{FF2B5EF4-FFF2-40B4-BE49-F238E27FC236}">
                <a16:creationId xmlns:a16="http://schemas.microsoft.com/office/drawing/2014/main" id="{1EF0BF11-3C90-C8CA-EAC8-1BD9CB2DA86F}"/>
              </a:ext>
            </a:extLst>
          </p:cNvPr>
          <p:cNvGrpSpPr/>
          <p:nvPr/>
        </p:nvGrpSpPr>
        <p:grpSpPr>
          <a:xfrm>
            <a:off x="8286627" y="3843836"/>
            <a:ext cx="449590" cy="449439"/>
            <a:chOff x="9245317" y="3353785"/>
            <a:chExt cx="595308" cy="595108"/>
          </a:xfrm>
        </p:grpSpPr>
        <p:sp>
          <p:nvSpPr>
            <p:cNvPr id="50" name="Google Shape;129;p1">
              <a:extLst>
                <a:ext uri="{FF2B5EF4-FFF2-40B4-BE49-F238E27FC236}">
                  <a16:creationId xmlns:a16="http://schemas.microsoft.com/office/drawing/2014/main" id="{9B8DAD96-B74C-5DA1-8779-EE6514A1DCD8}"/>
                </a:ext>
              </a:extLst>
            </p:cNvPr>
            <p:cNvSpPr/>
            <p:nvPr/>
          </p:nvSpPr>
          <p:spPr>
            <a:xfrm>
              <a:off x="9546033" y="3353785"/>
              <a:ext cx="12567" cy="87745"/>
            </a:xfrm>
            <a:custGeom>
              <a:avLst/>
              <a:gdLst/>
              <a:ahLst/>
              <a:cxnLst/>
              <a:rect l="l" t="t" r="r" b="b"/>
              <a:pathLst>
                <a:path w="12567" h="87745" extrusionOk="0">
                  <a:moveTo>
                    <a:pt x="0" y="6284"/>
                  </a:moveTo>
                  <a:lnTo>
                    <a:pt x="0" y="81461"/>
                  </a:lnTo>
                  <a:cubicBezTo>
                    <a:pt x="0" y="84986"/>
                    <a:pt x="2835" y="87745"/>
                    <a:pt x="6284" y="87745"/>
                  </a:cubicBezTo>
                  <a:cubicBezTo>
                    <a:pt x="9733" y="87745"/>
                    <a:pt x="12568" y="84910"/>
                    <a:pt x="12568" y="81461"/>
                  </a:cubicBezTo>
                  <a:lnTo>
                    <a:pt x="12568" y="6284"/>
                  </a:ln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30;p1">
              <a:extLst>
                <a:ext uri="{FF2B5EF4-FFF2-40B4-BE49-F238E27FC236}">
                  <a16:creationId xmlns:a16="http://schemas.microsoft.com/office/drawing/2014/main" id="{463AC1CF-3BE4-9B10-7F7A-9C4AA7E6C3F7}"/>
                </a:ext>
              </a:extLst>
            </p:cNvPr>
            <p:cNvSpPr/>
            <p:nvPr/>
          </p:nvSpPr>
          <p:spPr>
            <a:xfrm>
              <a:off x="9698840" y="3439078"/>
              <a:ext cx="65828" cy="65828"/>
            </a:xfrm>
            <a:custGeom>
              <a:avLst/>
              <a:gdLst/>
              <a:ahLst/>
              <a:cxnLst/>
              <a:rect l="l" t="t" r="r" b="b"/>
              <a:pathLst>
                <a:path w="65828" h="65828" extrusionOk="0">
                  <a:moveTo>
                    <a:pt x="55023" y="1839"/>
                  </a:moveTo>
                  <a:lnTo>
                    <a:pt x="1840" y="55023"/>
                  </a:lnTo>
                  <a:cubicBezTo>
                    <a:pt x="-613" y="57475"/>
                    <a:pt x="-613" y="61460"/>
                    <a:pt x="1840" y="63989"/>
                  </a:cubicBezTo>
                  <a:cubicBezTo>
                    <a:pt x="4291" y="66441"/>
                    <a:pt x="8277" y="66441"/>
                    <a:pt x="10805" y="63989"/>
                  </a:cubicBezTo>
                  <a:lnTo>
                    <a:pt x="63989" y="10805"/>
                  </a:lnTo>
                  <a:cubicBezTo>
                    <a:pt x="66441" y="8353"/>
                    <a:pt x="66441" y="4368"/>
                    <a:pt x="63989" y="1839"/>
                  </a:cubicBezTo>
                  <a:cubicBezTo>
                    <a:pt x="61536" y="-613"/>
                    <a:pt x="57551" y="-613"/>
                    <a:pt x="55023" y="183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31;p1">
              <a:extLst>
                <a:ext uri="{FF2B5EF4-FFF2-40B4-BE49-F238E27FC236}">
                  <a16:creationId xmlns:a16="http://schemas.microsoft.com/office/drawing/2014/main" id="{D6781A07-363C-FD9B-A050-F95E905E6483}"/>
                </a:ext>
              </a:extLst>
            </p:cNvPr>
            <p:cNvSpPr/>
            <p:nvPr/>
          </p:nvSpPr>
          <p:spPr>
            <a:xfrm>
              <a:off x="9340091" y="3439002"/>
              <a:ext cx="65856" cy="65828"/>
            </a:xfrm>
            <a:custGeom>
              <a:avLst/>
              <a:gdLst/>
              <a:ahLst/>
              <a:cxnLst/>
              <a:rect l="l" t="t" r="r" b="b"/>
              <a:pathLst>
                <a:path w="65856" h="65828" extrusionOk="0">
                  <a:moveTo>
                    <a:pt x="1868" y="10805"/>
                  </a:moveTo>
                  <a:lnTo>
                    <a:pt x="55051" y="63989"/>
                  </a:lnTo>
                  <a:cubicBezTo>
                    <a:pt x="57504" y="66441"/>
                    <a:pt x="61489" y="66441"/>
                    <a:pt x="64017" y="63989"/>
                  </a:cubicBezTo>
                  <a:cubicBezTo>
                    <a:pt x="66470" y="61536"/>
                    <a:pt x="66470" y="57552"/>
                    <a:pt x="64017" y="55023"/>
                  </a:cubicBezTo>
                  <a:lnTo>
                    <a:pt x="10834" y="1839"/>
                  </a:lnTo>
                  <a:cubicBezTo>
                    <a:pt x="8381" y="-613"/>
                    <a:pt x="4396" y="-613"/>
                    <a:pt x="1868" y="1839"/>
                  </a:cubicBezTo>
                  <a:cubicBezTo>
                    <a:pt x="-661" y="4291"/>
                    <a:pt x="-584" y="8276"/>
                    <a:pt x="1868" y="10805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32;p1">
              <a:extLst>
                <a:ext uri="{FF2B5EF4-FFF2-40B4-BE49-F238E27FC236}">
                  <a16:creationId xmlns:a16="http://schemas.microsoft.com/office/drawing/2014/main" id="{97BC5238-4D63-A511-77E2-D8A0C6D4310E}"/>
                </a:ext>
              </a:extLst>
            </p:cNvPr>
            <p:cNvSpPr/>
            <p:nvPr/>
          </p:nvSpPr>
          <p:spPr>
            <a:xfrm>
              <a:off x="9449011" y="3410643"/>
              <a:ext cx="27059" cy="47367"/>
            </a:xfrm>
            <a:custGeom>
              <a:avLst/>
              <a:gdLst/>
              <a:ahLst/>
              <a:cxnLst/>
              <a:rect l="l" t="t" r="r" b="b"/>
              <a:pathLst>
                <a:path w="27059" h="47367" extrusionOk="0">
                  <a:moveTo>
                    <a:pt x="464" y="8740"/>
                  </a:moveTo>
                  <a:lnTo>
                    <a:pt x="14871" y="43455"/>
                  </a:lnTo>
                  <a:cubicBezTo>
                    <a:pt x="16173" y="46674"/>
                    <a:pt x="19928" y="48206"/>
                    <a:pt x="23147" y="46904"/>
                  </a:cubicBezTo>
                  <a:cubicBezTo>
                    <a:pt x="26366" y="45601"/>
                    <a:pt x="27898" y="41846"/>
                    <a:pt x="26595" y="38627"/>
                  </a:cubicBezTo>
                  <a:lnTo>
                    <a:pt x="12189" y="3912"/>
                  </a:lnTo>
                  <a:cubicBezTo>
                    <a:pt x="10886" y="694"/>
                    <a:pt x="7131" y="-839"/>
                    <a:pt x="3912" y="464"/>
                  </a:cubicBezTo>
                  <a:cubicBezTo>
                    <a:pt x="694" y="1767"/>
                    <a:pt x="-839" y="5522"/>
                    <a:pt x="464" y="874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33;p1">
              <a:extLst>
                <a:ext uri="{FF2B5EF4-FFF2-40B4-BE49-F238E27FC236}">
                  <a16:creationId xmlns:a16="http://schemas.microsoft.com/office/drawing/2014/main" id="{A27F3B0B-9754-E3A8-FD62-6E97813EE78D}"/>
                </a:ext>
              </a:extLst>
            </p:cNvPr>
            <p:cNvSpPr/>
            <p:nvPr/>
          </p:nvSpPr>
          <p:spPr>
            <a:xfrm>
              <a:off x="9311684" y="3547894"/>
              <a:ext cx="47367" cy="27059"/>
            </a:xfrm>
            <a:custGeom>
              <a:avLst/>
              <a:gdLst/>
              <a:ahLst/>
              <a:cxnLst/>
              <a:rect l="l" t="t" r="r" b="b"/>
              <a:pathLst>
                <a:path w="47367" h="27059" extrusionOk="0">
                  <a:moveTo>
                    <a:pt x="3913" y="12189"/>
                  </a:moveTo>
                  <a:lnTo>
                    <a:pt x="38627" y="26596"/>
                  </a:lnTo>
                  <a:cubicBezTo>
                    <a:pt x="41846" y="27899"/>
                    <a:pt x="45525" y="26366"/>
                    <a:pt x="46904" y="23147"/>
                  </a:cubicBezTo>
                  <a:cubicBezTo>
                    <a:pt x="48206" y="19929"/>
                    <a:pt x="46674" y="16250"/>
                    <a:pt x="43455" y="14871"/>
                  </a:cubicBezTo>
                  <a:lnTo>
                    <a:pt x="8740" y="464"/>
                  </a:lnTo>
                  <a:cubicBezTo>
                    <a:pt x="5522" y="-839"/>
                    <a:pt x="1844" y="694"/>
                    <a:pt x="464" y="3912"/>
                  </a:cubicBezTo>
                  <a:cubicBezTo>
                    <a:pt x="-839" y="7131"/>
                    <a:pt x="694" y="10809"/>
                    <a:pt x="3913" y="12189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34;p1">
              <a:extLst>
                <a:ext uri="{FF2B5EF4-FFF2-40B4-BE49-F238E27FC236}">
                  <a16:creationId xmlns:a16="http://schemas.microsoft.com/office/drawing/2014/main" id="{441049A5-F304-A0C9-5F8E-7596CA9D97CD}"/>
                </a:ext>
              </a:extLst>
            </p:cNvPr>
            <p:cNvSpPr/>
            <p:nvPr/>
          </p:nvSpPr>
          <p:spPr>
            <a:xfrm>
              <a:off x="9628716" y="3410643"/>
              <a:ext cx="27059" cy="47367"/>
            </a:xfrm>
            <a:custGeom>
              <a:avLst/>
              <a:gdLst/>
              <a:ahLst/>
              <a:cxnLst/>
              <a:rect l="l" t="t" r="r" b="b"/>
              <a:pathLst>
                <a:path w="27059" h="47367" extrusionOk="0">
                  <a:moveTo>
                    <a:pt x="14871" y="3912"/>
                  </a:moveTo>
                  <a:lnTo>
                    <a:pt x="464" y="38627"/>
                  </a:lnTo>
                  <a:cubicBezTo>
                    <a:pt x="-839" y="41846"/>
                    <a:pt x="694" y="45524"/>
                    <a:pt x="3913" y="46904"/>
                  </a:cubicBezTo>
                  <a:cubicBezTo>
                    <a:pt x="7131" y="48206"/>
                    <a:pt x="10809" y="46674"/>
                    <a:pt x="12189" y="43455"/>
                  </a:cubicBezTo>
                  <a:lnTo>
                    <a:pt x="26596" y="8740"/>
                  </a:lnTo>
                  <a:cubicBezTo>
                    <a:pt x="27899" y="5522"/>
                    <a:pt x="26366" y="1843"/>
                    <a:pt x="23147" y="464"/>
                  </a:cubicBezTo>
                  <a:cubicBezTo>
                    <a:pt x="19929" y="-839"/>
                    <a:pt x="16251" y="694"/>
                    <a:pt x="14871" y="3912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35;p1">
              <a:extLst>
                <a:ext uri="{FF2B5EF4-FFF2-40B4-BE49-F238E27FC236}">
                  <a16:creationId xmlns:a16="http://schemas.microsoft.com/office/drawing/2014/main" id="{E61CD7BB-3635-A3D6-D170-0BDD07D35797}"/>
                </a:ext>
              </a:extLst>
            </p:cNvPr>
            <p:cNvSpPr/>
            <p:nvPr/>
          </p:nvSpPr>
          <p:spPr>
            <a:xfrm>
              <a:off x="9745659" y="3547970"/>
              <a:ext cx="47367" cy="27059"/>
            </a:xfrm>
            <a:custGeom>
              <a:avLst/>
              <a:gdLst/>
              <a:ahLst/>
              <a:cxnLst/>
              <a:rect l="l" t="t" r="r" b="b"/>
              <a:pathLst>
                <a:path w="47367" h="27059" extrusionOk="0">
                  <a:moveTo>
                    <a:pt x="38627" y="464"/>
                  </a:moveTo>
                  <a:lnTo>
                    <a:pt x="3912" y="14871"/>
                  </a:lnTo>
                  <a:cubicBezTo>
                    <a:pt x="694" y="16174"/>
                    <a:pt x="-839" y="19929"/>
                    <a:pt x="464" y="23148"/>
                  </a:cubicBezTo>
                  <a:cubicBezTo>
                    <a:pt x="1767" y="26366"/>
                    <a:pt x="5522" y="27899"/>
                    <a:pt x="8740" y="26596"/>
                  </a:cubicBezTo>
                  <a:lnTo>
                    <a:pt x="43455" y="12189"/>
                  </a:lnTo>
                  <a:cubicBezTo>
                    <a:pt x="46674" y="10886"/>
                    <a:pt x="48206" y="7131"/>
                    <a:pt x="46904" y="3912"/>
                  </a:cubicBezTo>
                  <a:cubicBezTo>
                    <a:pt x="45601" y="694"/>
                    <a:pt x="41846" y="-839"/>
                    <a:pt x="38627" y="46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36;p1">
              <a:extLst>
                <a:ext uri="{FF2B5EF4-FFF2-40B4-BE49-F238E27FC236}">
                  <a16:creationId xmlns:a16="http://schemas.microsoft.com/office/drawing/2014/main" id="{60E6F8C7-EC57-1C7A-0EFF-F41E169B0FEB}"/>
                </a:ext>
              </a:extLst>
            </p:cNvPr>
            <p:cNvSpPr/>
            <p:nvPr/>
          </p:nvSpPr>
          <p:spPr>
            <a:xfrm>
              <a:off x="9396571" y="3485288"/>
              <a:ext cx="311644" cy="115973"/>
            </a:xfrm>
            <a:custGeom>
              <a:avLst/>
              <a:gdLst/>
              <a:ahLst/>
              <a:cxnLst/>
              <a:rect l="l" t="t" r="r" b="b"/>
              <a:pathLst>
                <a:path w="311644" h="115973" extrusionOk="0">
                  <a:moveTo>
                    <a:pt x="12211" y="111885"/>
                  </a:moveTo>
                  <a:cubicBezTo>
                    <a:pt x="34128" y="53873"/>
                    <a:pt x="90148" y="12644"/>
                    <a:pt x="155822" y="12644"/>
                  </a:cubicBezTo>
                  <a:cubicBezTo>
                    <a:pt x="221497" y="12644"/>
                    <a:pt x="277516" y="53950"/>
                    <a:pt x="299433" y="111885"/>
                  </a:cubicBezTo>
                  <a:cubicBezTo>
                    <a:pt x="300659" y="115180"/>
                    <a:pt x="304338" y="116789"/>
                    <a:pt x="307557" y="115563"/>
                  </a:cubicBezTo>
                  <a:cubicBezTo>
                    <a:pt x="310851" y="114337"/>
                    <a:pt x="312461" y="110659"/>
                    <a:pt x="311235" y="107440"/>
                  </a:cubicBezTo>
                  <a:cubicBezTo>
                    <a:pt x="287555" y="44677"/>
                    <a:pt x="226938" y="0"/>
                    <a:pt x="155822" y="0"/>
                  </a:cubicBezTo>
                  <a:cubicBezTo>
                    <a:pt x="84783" y="0"/>
                    <a:pt x="24090" y="44677"/>
                    <a:pt x="410" y="107440"/>
                  </a:cubicBezTo>
                  <a:cubicBezTo>
                    <a:pt x="-816" y="110735"/>
                    <a:pt x="793" y="114337"/>
                    <a:pt x="4089" y="115563"/>
                  </a:cubicBezTo>
                  <a:cubicBezTo>
                    <a:pt x="7383" y="116789"/>
                    <a:pt x="10986" y="115180"/>
                    <a:pt x="12211" y="111885"/>
                  </a:cubicBezTo>
                  <a:lnTo>
                    <a:pt x="12211" y="11188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37;p1">
              <a:extLst>
                <a:ext uri="{FF2B5EF4-FFF2-40B4-BE49-F238E27FC236}">
                  <a16:creationId xmlns:a16="http://schemas.microsoft.com/office/drawing/2014/main" id="{E1CBE54E-FD2E-F0C2-6017-6F0EC86EB141}"/>
                </a:ext>
              </a:extLst>
            </p:cNvPr>
            <p:cNvSpPr/>
            <p:nvPr/>
          </p:nvSpPr>
          <p:spPr>
            <a:xfrm>
              <a:off x="9245451" y="3615628"/>
              <a:ext cx="595174" cy="231013"/>
            </a:xfrm>
            <a:custGeom>
              <a:avLst/>
              <a:gdLst/>
              <a:ahLst/>
              <a:cxnLst/>
              <a:rect l="l" t="t" r="r" b="b"/>
              <a:pathLst>
                <a:path w="595174" h="231013" extrusionOk="0">
                  <a:moveTo>
                    <a:pt x="10065" y="229838"/>
                  </a:moveTo>
                  <a:cubicBezTo>
                    <a:pt x="174367" y="107761"/>
                    <a:pt x="373230" y="29594"/>
                    <a:pt x="589337" y="12659"/>
                  </a:cubicBezTo>
                  <a:cubicBezTo>
                    <a:pt x="592785" y="12352"/>
                    <a:pt x="595391" y="9363"/>
                    <a:pt x="595160" y="5838"/>
                  </a:cubicBezTo>
                  <a:cubicBezTo>
                    <a:pt x="594855" y="2390"/>
                    <a:pt x="591866" y="-216"/>
                    <a:pt x="588341" y="14"/>
                  </a:cubicBezTo>
                  <a:cubicBezTo>
                    <a:pt x="369782" y="17103"/>
                    <a:pt x="168696" y="96189"/>
                    <a:pt x="2555" y="219645"/>
                  </a:cubicBezTo>
                  <a:cubicBezTo>
                    <a:pt x="-281" y="221714"/>
                    <a:pt x="-817" y="225699"/>
                    <a:pt x="1252" y="228458"/>
                  </a:cubicBezTo>
                  <a:cubicBezTo>
                    <a:pt x="3321" y="231294"/>
                    <a:pt x="7306" y="231830"/>
                    <a:pt x="10065" y="229761"/>
                  </a:cubicBezTo>
                  <a:lnTo>
                    <a:pt x="10065" y="22976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38;p1">
              <a:extLst>
                <a:ext uri="{FF2B5EF4-FFF2-40B4-BE49-F238E27FC236}">
                  <a16:creationId xmlns:a16="http://schemas.microsoft.com/office/drawing/2014/main" id="{1DFC26F9-8EAE-3051-44EB-15E2279E0E62}"/>
                </a:ext>
              </a:extLst>
            </p:cNvPr>
            <p:cNvSpPr/>
            <p:nvPr/>
          </p:nvSpPr>
          <p:spPr>
            <a:xfrm>
              <a:off x="9354017" y="3679524"/>
              <a:ext cx="486472" cy="269369"/>
            </a:xfrm>
            <a:custGeom>
              <a:avLst/>
              <a:gdLst/>
              <a:ahLst/>
              <a:cxnLst/>
              <a:rect l="l" t="t" r="r" b="b"/>
              <a:pathLst>
                <a:path w="486472" h="269369" extrusionOk="0">
                  <a:moveTo>
                    <a:pt x="10625" y="267787"/>
                  </a:moveTo>
                  <a:cubicBezTo>
                    <a:pt x="148029" y="145021"/>
                    <a:pt x="296544" y="55896"/>
                    <a:pt x="481614" y="12445"/>
                  </a:cubicBezTo>
                  <a:cubicBezTo>
                    <a:pt x="484985" y="11679"/>
                    <a:pt x="487131" y="8230"/>
                    <a:pt x="486289" y="4858"/>
                  </a:cubicBezTo>
                  <a:cubicBezTo>
                    <a:pt x="485522" y="1486"/>
                    <a:pt x="482073" y="-659"/>
                    <a:pt x="478702" y="184"/>
                  </a:cubicBezTo>
                  <a:cubicBezTo>
                    <a:pt x="291333" y="44095"/>
                    <a:pt x="140596" y="134675"/>
                    <a:pt x="2118" y="258361"/>
                  </a:cubicBezTo>
                  <a:cubicBezTo>
                    <a:pt x="-487" y="260660"/>
                    <a:pt x="-717" y="264645"/>
                    <a:pt x="1582" y="267251"/>
                  </a:cubicBezTo>
                  <a:cubicBezTo>
                    <a:pt x="3881" y="269856"/>
                    <a:pt x="7866" y="270086"/>
                    <a:pt x="10471" y="267787"/>
                  </a:cubicBezTo>
                  <a:lnTo>
                    <a:pt x="10471" y="2677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39;p1">
              <a:extLst>
                <a:ext uri="{FF2B5EF4-FFF2-40B4-BE49-F238E27FC236}">
                  <a16:creationId xmlns:a16="http://schemas.microsoft.com/office/drawing/2014/main" id="{DD104C91-08BD-ECE9-74BF-C67FB7352F4E}"/>
                </a:ext>
              </a:extLst>
            </p:cNvPr>
            <p:cNvSpPr/>
            <p:nvPr/>
          </p:nvSpPr>
          <p:spPr>
            <a:xfrm>
              <a:off x="9570276" y="3763131"/>
              <a:ext cx="270288" cy="185761"/>
            </a:xfrm>
            <a:custGeom>
              <a:avLst/>
              <a:gdLst/>
              <a:ahLst/>
              <a:cxnLst/>
              <a:rect l="l" t="t" r="r" b="b"/>
              <a:pathLst>
                <a:path w="270288" h="185761" extrusionOk="0">
                  <a:moveTo>
                    <a:pt x="10472" y="184180"/>
                  </a:moveTo>
                  <a:cubicBezTo>
                    <a:pt x="87182" y="115669"/>
                    <a:pt x="173318" y="57505"/>
                    <a:pt x="266734" y="11984"/>
                  </a:cubicBezTo>
                  <a:cubicBezTo>
                    <a:pt x="269876" y="10452"/>
                    <a:pt x="271179" y="6697"/>
                    <a:pt x="269646" y="3555"/>
                  </a:cubicBezTo>
                  <a:cubicBezTo>
                    <a:pt x="268114" y="413"/>
                    <a:pt x="264359" y="-890"/>
                    <a:pt x="261216" y="643"/>
                  </a:cubicBezTo>
                  <a:cubicBezTo>
                    <a:pt x="166728" y="46699"/>
                    <a:pt x="79596" y="105477"/>
                    <a:pt x="2118" y="174754"/>
                  </a:cubicBezTo>
                  <a:cubicBezTo>
                    <a:pt x="-487" y="177052"/>
                    <a:pt x="-717" y="181038"/>
                    <a:pt x="1582" y="183643"/>
                  </a:cubicBezTo>
                  <a:cubicBezTo>
                    <a:pt x="3882" y="186249"/>
                    <a:pt x="7866" y="186478"/>
                    <a:pt x="10472" y="184180"/>
                  </a:cubicBezTo>
                  <a:lnTo>
                    <a:pt x="10472" y="18418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40;p1">
              <a:extLst>
                <a:ext uri="{FF2B5EF4-FFF2-40B4-BE49-F238E27FC236}">
                  <a16:creationId xmlns:a16="http://schemas.microsoft.com/office/drawing/2014/main" id="{3AA691CF-41D8-6FBE-2ADE-3618464E1B3A}"/>
                </a:ext>
              </a:extLst>
            </p:cNvPr>
            <p:cNvSpPr/>
            <p:nvPr/>
          </p:nvSpPr>
          <p:spPr>
            <a:xfrm>
              <a:off x="9245317" y="3613643"/>
              <a:ext cx="316692" cy="72461"/>
            </a:xfrm>
            <a:custGeom>
              <a:avLst/>
              <a:gdLst/>
              <a:ahLst/>
              <a:cxnLst/>
              <a:rect l="l" t="t" r="r" b="b"/>
              <a:pathLst>
                <a:path w="316692" h="72461" extrusionOk="0">
                  <a:moveTo>
                    <a:pt x="6061" y="12728"/>
                  </a:moveTo>
                  <a:cubicBezTo>
                    <a:pt x="110052" y="18245"/>
                    <a:pt x="213737" y="40086"/>
                    <a:pt x="308379" y="72118"/>
                  </a:cubicBezTo>
                  <a:cubicBezTo>
                    <a:pt x="311675" y="73268"/>
                    <a:pt x="315276" y="71429"/>
                    <a:pt x="316349" y="68134"/>
                  </a:cubicBezTo>
                  <a:cubicBezTo>
                    <a:pt x="317498" y="64838"/>
                    <a:pt x="315659" y="61236"/>
                    <a:pt x="312364" y="60087"/>
                  </a:cubicBezTo>
                  <a:cubicBezTo>
                    <a:pt x="216726" y="27671"/>
                    <a:pt x="111968" y="5677"/>
                    <a:pt x="6674" y="6"/>
                  </a:cubicBezTo>
                  <a:cubicBezTo>
                    <a:pt x="3225" y="-147"/>
                    <a:pt x="237" y="2459"/>
                    <a:pt x="6" y="5984"/>
                  </a:cubicBezTo>
                  <a:cubicBezTo>
                    <a:pt x="-147" y="9432"/>
                    <a:pt x="2458" y="12421"/>
                    <a:pt x="5984" y="12651"/>
                  </a:cubicBezTo>
                  <a:lnTo>
                    <a:pt x="5984" y="1265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141;p1">
            <a:extLst>
              <a:ext uri="{FF2B5EF4-FFF2-40B4-BE49-F238E27FC236}">
                <a16:creationId xmlns:a16="http://schemas.microsoft.com/office/drawing/2014/main" id="{597940AF-A7FB-4CF9-3B09-23C8CF6D1EF7}"/>
              </a:ext>
            </a:extLst>
          </p:cNvPr>
          <p:cNvGrpSpPr/>
          <p:nvPr/>
        </p:nvGrpSpPr>
        <p:grpSpPr>
          <a:xfrm>
            <a:off x="7145623" y="3843842"/>
            <a:ext cx="421100" cy="449459"/>
            <a:chOff x="7727600" y="3353785"/>
            <a:chExt cx="557583" cy="595134"/>
          </a:xfrm>
        </p:grpSpPr>
        <p:sp>
          <p:nvSpPr>
            <p:cNvPr id="63" name="Google Shape;142;p1">
              <a:extLst>
                <a:ext uri="{FF2B5EF4-FFF2-40B4-BE49-F238E27FC236}">
                  <a16:creationId xmlns:a16="http://schemas.microsoft.com/office/drawing/2014/main" id="{F0C76BB8-A07F-3FBE-A280-82CDE3635FB7}"/>
                </a:ext>
              </a:extLst>
            </p:cNvPr>
            <p:cNvSpPr/>
            <p:nvPr/>
          </p:nvSpPr>
          <p:spPr>
            <a:xfrm>
              <a:off x="7840327" y="3353785"/>
              <a:ext cx="444856" cy="595134"/>
            </a:xfrm>
            <a:custGeom>
              <a:avLst/>
              <a:gdLst/>
              <a:ahLst/>
              <a:cxnLst/>
              <a:rect l="l" t="t" r="r" b="b"/>
              <a:pathLst>
                <a:path w="444856" h="595134" extrusionOk="0">
                  <a:moveTo>
                    <a:pt x="33872" y="116176"/>
                  </a:moveTo>
                  <a:lnTo>
                    <a:pt x="690" y="181928"/>
                  </a:lnTo>
                  <a:cubicBezTo>
                    <a:pt x="230" y="182847"/>
                    <a:pt x="0" y="183767"/>
                    <a:pt x="0" y="184763"/>
                  </a:cubicBezTo>
                  <a:lnTo>
                    <a:pt x="0" y="551224"/>
                  </a:lnTo>
                  <a:cubicBezTo>
                    <a:pt x="0" y="575440"/>
                    <a:pt x="19618" y="595135"/>
                    <a:pt x="43911" y="595135"/>
                  </a:cubicBezTo>
                  <a:lnTo>
                    <a:pt x="400946" y="595135"/>
                  </a:lnTo>
                  <a:cubicBezTo>
                    <a:pt x="425162" y="595135"/>
                    <a:pt x="444857" y="575517"/>
                    <a:pt x="444857" y="551224"/>
                  </a:cubicBezTo>
                  <a:lnTo>
                    <a:pt x="444857" y="184763"/>
                  </a:lnTo>
                  <a:cubicBezTo>
                    <a:pt x="444857" y="183537"/>
                    <a:pt x="444550" y="182388"/>
                    <a:pt x="443860" y="181391"/>
                  </a:cubicBezTo>
                  <a:lnTo>
                    <a:pt x="331133" y="2912"/>
                  </a:lnTo>
                  <a:cubicBezTo>
                    <a:pt x="329983" y="1073"/>
                    <a:pt x="327991" y="0"/>
                    <a:pt x="325769" y="0"/>
                  </a:cubicBezTo>
                  <a:lnTo>
                    <a:pt x="119089" y="0"/>
                  </a:lnTo>
                  <a:cubicBezTo>
                    <a:pt x="117019" y="0"/>
                    <a:pt x="115103" y="996"/>
                    <a:pt x="113954" y="2682"/>
                  </a:cubicBezTo>
                  <a:lnTo>
                    <a:pt x="95179" y="29274"/>
                  </a:lnTo>
                  <a:cubicBezTo>
                    <a:pt x="93186" y="32109"/>
                    <a:pt x="93876" y="36094"/>
                    <a:pt x="96711" y="38087"/>
                  </a:cubicBezTo>
                  <a:cubicBezTo>
                    <a:pt x="99547" y="40079"/>
                    <a:pt x="103532" y="39390"/>
                    <a:pt x="105524" y="36554"/>
                  </a:cubicBezTo>
                  <a:lnTo>
                    <a:pt x="122460" y="12568"/>
                  </a:lnTo>
                  <a:lnTo>
                    <a:pt x="322397" y="12568"/>
                  </a:lnTo>
                  <a:lnTo>
                    <a:pt x="432289" y="186602"/>
                  </a:lnTo>
                  <a:lnTo>
                    <a:pt x="432289" y="551224"/>
                  </a:lnTo>
                  <a:cubicBezTo>
                    <a:pt x="432289" y="559883"/>
                    <a:pt x="428764" y="567623"/>
                    <a:pt x="423170" y="573294"/>
                  </a:cubicBezTo>
                  <a:cubicBezTo>
                    <a:pt x="417499" y="578965"/>
                    <a:pt x="409682" y="582414"/>
                    <a:pt x="401099" y="582490"/>
                  </a:cubicBezTo>
                  <a:lnTo>
                    <a:pt x="44064" y="582490"/>
                  </a:lnTo>
                  <a:cubicBezTo>
                    <a:pt x="35405" y="582490"/>
                    <a:pt x="27665" y="578965"/>
                    <a:pt x="21994" y="573294"/>
                  </a:cubicBezTo>
                  <a:cubicBezTo>
                    <a:pt x="16323" y="567623"/>
                    <a:pt x="12874" y="559807"/>
                    <a:pt x="12798" y="551224"/>
                  </a:cubicBezTo>
                  <a:lnTo>
                    <a:pt x="12798" y="186296"/>
                  </a:lnTo>
                  <a:lnTo>
                    <a:pt x="45291" y="121847"/>
                  </a:lnTo>
                  <a:cubicBezTo>
                    <a:pt x="46823" y="118705"/>
                    <a:pt x="45597" y="114950"/>
                    <a:pt x="42531" y="113341"/>
                  </a:cubicBezTo>
                  <a:cubicBezTo>
                    <a:pt x="39390" y="111808"/>
                    <a:pt x="35635" y="113034"/>
                    <a:pt x="34025" y="116100"/>
                  </a:cubicBezTo>
                  <a:lnTo>
                    <a:pt x="34025" y="11610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43;p1">
              <a:extLst>
                <a:ext uri="{FF2B5EF4-FFF2-40B4-BE49-F238E27FC236}">
                  <a16:creationId xmlns:a16="http://schemas.microsoft.com/office/drawing/2014/main" id="{A2E601A5-A6A6-9D0C-C2FE-B2EEC55DB2A9}"/>
                </a:ext>
              </a:extLst>
            </p:cNvPr>
            <p:cNvSpPr/>
            <p:nvPr/>
          </p:nvSpPr>
          <p:spPr>
            <a:xfrm>
              <a:off x="8018883" y="3419537"/>
              <a:ext cx="87822" cy="87821"/>
            </a:xfrm>
            <a:custGeom>
              <a:avLst/>
              <a:gdLst/>
              <a:ahLst/>
              <a:cxnLst/>
              <a:rect l="l" t="t" r="r" b="b"/>
              <a:pathLst>
                <a:path w="87822" h="87821" extrusionOk="0">
                  <a:moveTo>
                    <a:pt x="81461" y="43911"/>
                  </a:moveTo>
                  <a:lnTo>
                    <a:pt x="75177" y="43911"/>
                  </a:lnTo>
                  <a:cubicBezTo>
                    <a:pt x="75177" y="52570"/>
                    <a:pt x="71652" y="60310"/>
                    <a:pt x="65982" y="65981"/>
                  </a:cubicBezTo>
                  <a:cubicBezTo>
                    <a:pt x="60310" y="71652"/>
                    <a:pt x="52494" y="75101"/>
                    <a:pt x="43911" y="75177"/>
                  </a:cubicBezTo>
                  <a:cubicBezTo>
                    <a:pt x="35252" y="75177"/>
                    <a:pt x="27512" y="71652"/>
                    <a:pt x="21764" y="65981"/>
                  </a:cubicBezTo>
                  <a:cubicBezTo>
                    <a:pt x="16093" y="60310"/>
                    <a:pt x="12645" y="52494"/>
                    <a:pt x="12568" y="43911"/>
                  </a:cubicBezTo>
                  <a:cubicBezTo>
                    <a:pt x="12568" y="35251"/>
                    <a:pt x="16093" y="27511"/>
                    <a:pt x="21764" y="21840"/>
                  </a:cubicBezTo>
                  <a:cubicBezTo>
                    <a:pt x="27435" y="16170"/>
                    <a:pt x="35252" y="12721"/>
                    <a:pt x="43911" y="12644"/>
                  </a:cubicBezTo>
                  <a:cubicBezTo>
                    <a:pt x="52571" y="12644"/>
                    <a:pt x="60310" y="16170"/>
                    <a:pt x="65982" y="21840"/>
                  </a:cubicBezTo>
                  <a:cubicBezTo>
                    <a:pt x="71652" y="27511"/>
                    <a:pt x="75101" y="35328"/>
                    <a:pt x="75177" y="43911"/>
                  </a:cubicBezTo>
                  <a:lnTo>
                    <a:pt x="87822" y="43911"/>
                  </a:lnTo>
                  <a:cubicBezTo>
                    <a:pt x="87822" y="19695"/>
                    <a:pt x="68204" y="0"/>
                    <a:pt x="43911" y="0"/>
                  </a:cubicBezTo>
                  <a:cubicBezTo>
                    <a:pt x="19695" y="0"/>
                    <a:pt x="0" y="19618"/>
                    <a:pt x="0" y="43911"/>
                  </a:cubicBezTo>
                  <a:cubicBezTo>
                    <a:pt x="0" y="68127"/>
                    <a:pt x="19618" y="87822"/>
                    <a:pt x="43911" y="87822"/>
                  </a:cubicBezTo>
                  <a:cubicBezTo>
                    <a:pt x="68127" y="87822"/>
                    <a:pt x="87822" y="68204"/>
                    <a:pt x="87822" y="43911"/>
                  </a:cubicBezTo>
                  <a:lnTo>
                    <a:pt x="81538" y="4391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44;p1">
              <a:extLst>
                <a:ext uri="{FF2B5EF4-FFF2-40B4-BE49-F238E27FC236}">
                  <a16:creationId xmlns:a16="http://schemas.microsoft.com/office/drawing/2014/main" id="{725F263E-9760-2BB7-9251-37F63C4AF7D0}"/>
                </a:ext>
              </a:extLst>
            </p:cNvPr>
            <p:cNvSpPr/>
            <p:nvPr/>
          </p:nvSpPr>
          <p:spPr>
            <a:xfrm>
              <a:off x="7727600" y="3419613"/>
              <a:ext cx="322626" cy="139862"/>
            </a:xfrm>
            <a:custGeom>
              <a:avLst/>
              <a:gdLst/>
              <a:ahLst/>
              <a:cxnLst/>
              <a:rect l="l" t="t" r="r" b="b"/>
              <a:pathLst>
                <a:path w="322626" h="139862" extrusionOk="0">
                  <a:moveTo>
                    <a:pt x="72342" y="127441"/>
                  </a:moveTo>
                  <a:cubicBezTo>
                    <a:pt x="53490" y="121234"/>
                    <a:pt x="38163" y="113111"/>
                    <a:pt x="27894" y="104221"/>
                  </a:cubicBezTo>
                  <a:cubicBezTo>
                    <a:pt x="22760" y="99777"/>
                    <a:pt x="18928" y="95102"/>
                    <a:pt x="16399" y="90504"/>
                  </a:cubicBezTo>
                  <a:cubicBezTo>
                    <a:pt x="13871" y="85829"/>
                    <a:pt x="12644" y="81231"/>
                    <a:pt x="12644" y="76557"/>
                  </a:cubicBezTo>
                  <a:cubicBezTo>
                    <a:pt x="12644" y="68817"/>
                    <a:pt x="16016" y="61154"/>
                    <a:pt x="23143" y="53490"/>
                  </a:cubicBezTo>
                  <a:cubicBezTo>
                    <a:pt x="33718" y="42072"/>
                    <a:pt x="52494" y="31650"/>
                    <a:pt x="76557" y="24293"/>
                  </a:cubicBezTo>
                  <a:cubicBezTo>
                    <a:pt x="100619" y="16936"/>
                    <a:pt x="129893" y="12568"/>
                    <a:pt x="161390" y="12568"/>
                  </a:cubicBezTo>
                  <a:cubicBezTo>
                    <a:pt x="203385" y="12568"/>
                    <a:pt x="241471" y="20385"/>
                    <a:pt x="268370" y="32569"/>
                  </a:cubicBezTo>
                  <a:cubicBezTo>
                    <a:pt x="281857" y="38700"/>
                    <a:pt x="292509" y="45904"/>
                    <a:pt x="299560" y="53490"/>
                  </a:cubicBezTo>
                  <a:cubicBezTo>
                    <a:pt x="306610" y="61077"/>
                    <a:pt x="310058" y="68817"/>
                    <a:pt x="310058" y="76557"/>
                  </a:cubicBezTo>
                  <a:cubicBezTo>
                    <a:pt x="310058" y="80082"/>
                    <a:pt x="312894" y="82841"/>
                    <a:pt x="316342" y="82841"/>
                  </a:cubicBezTo>
                  <a:cubicBezTo>
                    <a:pt x="319791" y="82841"/>
                    <a:pt x="322626" y="80005"/>
                    <a:pt x="322626" y="76557"/>
                  </a:cubicBezTo>
                  <a:cubicBezTo>
                    <a:pt x="322626" y="64908"/>
                    <a:pt x="317339" y="54103"/>
                    <a:pt x="308756" y="44907"/>
                  </a:cubicBezTo>
                  <a:cubicBezTo>
                    <a:pt x="295805" y="31037"/>
                    <a:pt x="275267" y="20078"/>
                    <a:pt x="249825" y="12261"/>
                  </a:cubicBezTo>
                  <a:cubicBezTo>
                    <a:pt x="224382" y="4445"/>
                    <a:pt x="193959" y="0"/>
                    <a:pt x="161313" y="0"/>
                  </a:cubicBezTo>
                  <a:cubicBezTo>
                    <a:pt x="117709" y="0"/>
                    <a:pt x="78242" y="7970"/>
                    <a:pt x="49122" y="21151"/>
                  </a:cubicBezTo>
                  <a:cubicBezTo>
                    <a:pt x="34561" y="27741"/>
                    <a:pt x="22530" y="35711"/>
                    <a:pt x="13871" y="44907"/>
                  </a:cubicBezTo>
                  <a:cubicBezTo>
                    <a:pt x="5288" y="54103"/>
                    <a:pt x="0" y="64908"/>
                    <a:pt x="0" y="76557"/>
                  </a:cubicBezTo>
                  <a:cubicBezTo>
                    <a:pt x="0" y="83530"/>
                    <a:pt x="1916" y="90351"/>
                    <a:pt x="5364" y="96558"/>
                  </a:cubicBezTo>
                  <a:cubicBezTo>
                    <a:pt x="10499" y="105907"/>
                    <a:pt x="18852" y="114107"/>
                    <a:pt x="29580" y="121311"/>
                  </a:cubicBezTo>
                  <a:cubicBezTo>
                    <a:pt x="40309" y="128438"/>
                    <a:pt x="53490" y="134568"/>
                    <a:pt x="68434" y="139550"/>
                  </a:cubicBezTo>
                  <a:cubicBezTo>
                    <a:pt x="71729" y="140622"/>
                    <a:pt x="75330" y="138860"/>
                    <a:pt x="76403" y="135488"/>
                  </a:cubicBezTo>
                  <a:cubicBezTo>
                    <a:pt x="77476" y="132193"/>
                    <a:pt x="75713" y="128591"/>
                    <a:pt x="72342" y="127518"/>
                  </a:cubicBezTo>
                  <a:lnTo>
                    <a:pt x="72342" y="1275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45;p1">
              <a:extLst>
                <a:ext uri="{FF2B5EF4-FFF2-40B4-BE49-F238E27FC236}">
                  <a16:creationId xmlns:a16="http://schemas.microsoft.com/office/drawing/2014/main" id="{BFB65A9A-7E79-5C63-28EA-E34F1E8FCABA}"/>
                </a:ext>
              </a:extLst>
            </p:cNvPr>
            <p:cNvSpPr/>
            <p:nvPr/>
          </p:nvSpPr>
          <p:spPr>
            <a:xfrm>
              <a:off x="7934280" y="3682553"/>
              <a:ext cx="134787" cy="191113"/>
            </a:xfrm>
            <a:custGeom>
              <a:avLst/>
              <a:gdLst/>
              <a:ahLst/>
              <a:cxnLst/>
              <a:rect l="l" t="t" r="r" b="b"/>
              <a:pathLst>
                <a:path w="134787" h="191113" extrusionOk="0">
                  <a:moveTo>
                    <a:pt x="12415" y="186592"/>
                  </a:moveTo>
                  <a:cubicBezTo>
                    <a:pt x="31267" y="120227"/>
                    <a:pt x="77400" y="49878"/>
                    <a:pt x="132116" y="11485"/>
                  </a:cubicBezTo>
                  <a:cubicBezTo>
                    <a:pt x="134951" y="9492"/>
                    <a:pt x="135641" y="5507"/>
                    <a:pt x="133649" y="2672"/>
                  </a:cubicBezTo>
                  <a:cubicBezTo>
                    <a:pt x="131656" y="-164"/>
                    <a:pt x="127671" y="-853"/>
                    <a:pt x="124836" y="1139"/>
                  </a:cubicBezTo>
                  <a:cubicBezTo>
                    <a:pt x="67131" y="41832"/>
                    <a:pt x="20078" y="113943"/>
                    <a:pt x="230" y="183067"/>
                  </a:cubicBezTo>
                  <a:cubicBezTo>
                    <a:pt x="-690" y="186439"/>
                    <a:pt x="1226" y="189887"/>
                    <a:pt x="4598" y="190883"/>
                  </a:cubicBezTo>
                  <a:cubicBezTo>
                    <a:pt x="7970" y="191803"/>
                    <a:pt x="11418" y="189887"/>
                    <a:pt x="12415" y="186515"/>
                  </a:cubicBezTo>
                  <a:lnTo>
                    <a:pt x="12415" y="1865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46;p1">
              <a:extLst>
                <a:ext uri="{FF2B5EF4-FFF2-40B4-BE49-F238E27FC236}">
                  <a16:creationId xmlns:a16="http://schemas.microsoft.com/office/drawing/2014/main" id="{8BD8387F-1F80-F23E-04A9-33AFDF72B97B}"/>
                </a:ext>
              </a:extLst>
            </p:cNvPr>
            <p:cNvSpPr/>
            <p:nvPr/>
          </p:nvSpPr>
          <p:spPr>
            <a:xfrm>
              <a:off x="7922172" y="3579232"/>
              <a:ext cx="287738" cy="269911"/>
            </a:xfrm>
            <a:custGeom>
              <a:avLst/>
              <a:gdLst/>
              <a:ahLst/>
              <a:cxnLst/>
              <a:rect l="l" t="t" r="r" b="b"/>
              <a:pathLst>
                <a:path w="287738" h="269911" extrusionOk="0">
                  <a:moveTo>
                    <a:pt x="82611" y="266080"/>
                  </a:moveTo>
                  <a:cubicBezTo>
                    <a:pt x="92573" y="268685"/>
                    <a:pt x="103149" y="269911"/>
                    <a:pt x="113954" y="269911"/>
                  </a:cubicBezTo>
                  <a:cubicBezTo>
                    <a:pt x="138707" y="269911"/>
                    <a:pt x="164838" y="263551"/>
                    <a:pt x="187369" y="251673"/>
                  </a:cubicBezTo>
                  <a:cubicBezTo>
                    <a:pt x="209899" y="239794"/>
                    <a:pt x="229057" y="222245"/>
                    <a:pt x="239096" y="199562"/>
                  </a:cubicBezTo>
                  <a:cubicBezTo>
                    <a:pt x="247219" y="181170"/>
                    <a:pt x="248906" y="162395"/>
                    <a:pt x="248906" y="144156"/>
                  </a:cubicBezTo>
                  <a:cubicBezTo>
                    <a:pt x="248906" y="130055"/>
                    <a:pt x="247909" y="116108"/>
                    <a:pt x="247909" y="102544"/>
                  </a:cubicBezTo>
                  <a:cubicBezTo>
                    <a:pt x="247909" y="83156"/>
                    <a:pt x="249902" y="64687"/>
                    <a:pt x="258868" y="46755"/>
                  </a:cubicBezTo>
                  <a:cubicBezTo>
                    <a:pt x="260707" y="43153"/>
                    <a:pt x="264232" y="35720"/>
                    <a:pt x="268830" y="28439"/>
                  </a:cubicBezTo>
                  <a:cubicBezTo>
                    <a:pt x="271129" y="24838"/>
                    <a:pt x="273735" y="21236"/>
                    <a:pt x="276417" y="18324"/>
                  </a:cubicBezTo>
                  <a:cubicBezTo>
                    <a:pt x="279099" y="15412"/>
                    <a:pt x="281858" y="13113"/>
                    <a:pt x="284233" y="11963"/>
                  </a:cubicBezTo>
                  <a:cubicBezTo>
                    <a:pt x="286915" y="10584"/>
                    <a:pt x="288295" y="7595"/>
                    <a:pt x="287529" y="4683"/>
                  </a:cubicBezTo>
                  <a:cubicBezTo>
                    <a:pt x="286762" y="1771"/>
                    <a:pt x="284003" y="-145"/>
                    <a:pt x="281015" y="9"/>
                  </a:cubicBezTo>
                  <a:cubicBezTo>
                    <a:pt x="243311" y="2537"/>
                    <a:pt x="201699" y="6752"/>
                    <a:pt x="161697" y="16561"/>
                  </a:cubicBezTo>
                  <a:cubicBezTo>
                    <a:pt x="121694" y="26370"/>
                    <a:pt x="83224" y="41850"/>
                    <a:pt x="51958" y="67216"/>
                  </a:cubicBezTo>
                  <a:cubicBezTo>
                    <a:pt x="34332" y="81470"/>
                    <a:pt x="21304" y="97180"/>
                    <a:pt x="12721" y="114039"/>
                  </a:cubicBezTo>
                  <a:cubicBezTo>
                    <a:pt x="4139" y="130898"/>
                    <a:pt x="0" y="148754"/>
                    <a:pt x="0" y="167069"/>
                  </a:cubicBezTo>
                  <a:cubicBezTo>
                    <a:pt x="0" y="192435"/>
                    <a:pt x="7893" y="218567"/>
                    <a:pt x="22147" y="244316"/>
                  </a:cubicBezTo>
                  <a:lnTo>
                    <a:pt x="27665" y="241250"/>
                  </a:lnTo>
                  <a:lnTo>
                    <a:pt x="21994" y="244009"/>
                  </a:lnTo>
                  <a:lnTo>
                    <a:pt x="26209" y="252745"/>
                  </a:lnTo>
                  <a:cubicBezTo>
                    <a:pt x="27741" y="255887"/>
                    <a:pt x="31497" y="257190"/>
                    <a:pt x="34638" y="255734"/>
                  </a:cubicBezTo>
                  <a:cubicBezTo>
                    <a:pt x="37780" y="254201"/>
                    <a:pt x="39083" y="250446"/>
                    <a:pt x="37627" y="247304"/>
                  </a:cubicBezTo>
                  <a:lnTo>
                    <a:pt x="33413" y="238568"/>
                  </a:lnTo>
                  <a:lnTo>
                    <a:pt x="33259" y="238262"/>
                  </a:lnTo>
                  <a:cubicBezTo>
                    <a:pt x="19772" y="213969"/>
                    <a:pt x="12645" y="189906"/>
                    <a:pt x="12645" y="167146"/>
                  </a:cubicBezTo>
                  <a:cubicBezTo>
                    <a:pt x="12645" y="150746"/>
                    <a:pt x="16323" y="134960"/>
                    <a:pt x="23986" y="119863"/>
                  </a:cubicBezTo>
                  <a:cubicBezTo>
                    <a:pt x="31650" y="104766"/>
                    <a:pt x="43451" y="90436"/>
                    <a:pt x="59851" y="77102"/>
                  </a:cubicBezTo>
                  <a:cubicBezTo>
                    <a:pt x="89125" y="53422"/>
                    <a:pt x="125832" y="38478"/>
                    <a:pt x="164685" y="28899"/>
                  </a:cubicBezTo>
                  <a:cubicBezTo>
                    <a:pt x="203538" y="19320"/>
                    <a:pt x="244384" y="15182"/>
                    <a:pt x="281781" y="12730"/>
                  </a:cubicBezTo>
                  <a:lnTo>
                    <a:pt x="281398" y="6446"/>
                  </a:lnTo>
                  <a:lnTo>
                    <a:pt x="278563" y="775"/>
                  </a:lnTo>
                  <a:cubicBezTo>
                    <a:pt x="274118" y="2997"/>
                    <a:pt x="270439" y="6292"/>
                    <a:pt x="267068" y="9894"/>
                  </a:cubicBezTo>
                  <a:cubicBezTo>
                    <a:pt x="262086" y="15412"/>
                    <a:pt x="257871" y="21849"/>
                    <a:pt x="254576" y="27673"/>
                  </a:cubicBezTo>
                  <a:cubicBezTo>
                    <a:pt x="251281" y="33421"/>
                    <a:pt x="248829" y="38632"/>
                    <a:pt x="247526" y="41084"/>
                  </a:cubicBezTo>
                  <a:cubicBezTo>
                    <a:pt x="237180" y="61545"/>
                    <a:pt x="235188" y="82389"/>
                    <a:pt x="235188" y="102544"/>
                  </a:cubicBezTo>
                  <a:cubicBezTo>
                    <a:pt x="235188" y="116721"/>
                    <a:pt x="236184" y="130592"/>
                    <a:pt x="236184" y="144156"/>
                  </a:cubicBezTo>
                  <a:cubicBezTo>
                    <a:pt x="236184" y="161705"/>
                    <a:pt x="234575" y="178411"/>
                    <a:pt x="227448" y="194427"/>
                  </a:cubicBezTo>
                  <a:cubicBezTo>
                    <a:pt x="218865" y="213816"/>
                    <a:pt x="202006" y="229602"/>
                    <a:pt x="181315" y="240484"/>
                  </a:cubicBezTo>
                  <a:cubicBezTo>
                    <a:pt x="160700" y="251366"/>
                    <a:pt x="136331" y="257343"/>
                    <a:pt x="113801" y="257267"/>
                  </a:cubicBezTo>
                  <a:cubicBezTo>
                    <a:pt x="103915" y="257267"/>
                    <a:pt x="94412" y="256117"/>
                    <a:pt x="85676" y="253895"/>
                  </a:cubicBezTo>
                  <a:cubicBezTo>
                    <a:pt x="82304" y="253052"/>
                    <a:pt x="78856" y="255044"/>
                    <a:pt x="78013" y="258416"/>
                  </a:cubicBezTo>
                  <a:cubicBezTo>
                    <a:pt x="77170" y="261788"/>
                    <a:pt x="79162" y="265237"/>
                    <a:pt x="82534" y="266080"/>
                  </a:cubicBezTo>
                  <a:lnTo>
                    <a:pt x="82534" y="26608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147;p1">
            <a:extLst>
              <a:ext uri="{FF2B5EF4-FFF2-40B4-BE49-F238E27FC236}">
                <a16:creationId xmlns:a16="http://schemas.microsoft.com/office/drawing/2014/main" id="{B511595F-C1D3-277E-482C-EEA9B06A8F4B}"/>
              </a:ext>
            </a:extLst>
          </p:cNvPr>
          <p:cNvGrpSpPr/>
          <p:nvPr/>
        </p:nvGrpSpPr>
        <p:grpSpPr>
          <a:xfrm>
            <a:off x="5936391" y="3843786"/>
            <a:ext cx="435253" cy="449518"/>
            <a:chOff x="6175332" y="3353709"/>
            <a:chExt cx="576323" cy="595212"/>
          </a:xfrm>
        </p:grpSpPr>
        <p:sp>
          <p:nvSpPr>
            <p:cNvPr id="69" name="Google Shape;148;p1">
              <a:extLst>
                <a:ext uri="{FF2B5EF4-FFF2-40B4-BE49-F238E27FC236}">
                  <a16:creationId xmlns:a16="http://schemas.microsoft.com/office/drawing/2014/main" id="{D9E261ED-34A2-B29E-3D0D-C9C5B3CBED93}"/>
                </a:ext>
              </a:extLst>
            </p:cNvPr>
            <p:cNvSpPr/>
            <p:nvPr/>
          </p:nvSpPr>
          <p:spPr>
            <a:xfrm>
              <a:off x="6410175" y="3353709"/>
              <a:ext cx="256945" cy="209975"/>
            </a:xfrm>
            <a:custGeom>
              <a:avLst/>
              <a:gdLst/>
              <a:ahLst/>
              <a:cxnLst/>
              <a:rect l="l" t="t" r="r" b="b"/>
              <a:pathLst>
                <a:path w="256945" h="209975" extrusionOk="0">
                  <a:moveTo>
                    <a:pt x="194209" y="209976"/>
                  </a:moveTo>
                  <a:lnTo>
                    <a:pt x="250611" y="209976"/>
                  </a:lnTo>
                  <a:cubicBezTo>
                    <a:pt x="252910" y="209976"/>
                    <a:pt x="254979" y="208749"/>
                    <a:pt x="256129" y="206757"/>
                  </a:cubicBezTo>
                  <a:cubicBezTo>
                    <a:pt x="257278" y="204764"/>
                    <a:pt x="257202" y="202312"/>
                    <a:pt x="255976" y="200320"/>
                  </a:cubicBezTo>
                  <a:lnTo>
                    <a:pt x="133286" y="2989"/>
                  </a:lnTo>
                  <a:cubicBezTo>
                    <a:pt x="132136" y="1150"/>
                    <a:pt x="130067" y="0"/>
                    <a:pt x="127921" y="0"/>
                  </a:cubicBezTo>
                  <a:cubicBezTo>
                    <a:pt x="125699" y="0"/>
                    <a:pt x="123706" y="1150"/>
                    <a:pt x="122557" y="2989"/>
                  </a:cubicBezTo>
                  <a:lnTo>
                    <a:pt x="940" y="200320"/>
                  </a:lnTo>
                  <a:cubicBezTo>
                    <a:pt x="-286" y="202312"/>
                    <a:pt x="-286" y="204688"/>
                    <a:pt x="787" y="206680"/>
                  </a:cubicBezTo>
                  <a:cubicBezTo>
                    <a:pt x="1859" y="208673"/>
                    <a:pt x="4005" y="209899"/>
                    <a:pt x="6304" y="209899"/>
                  </a:cubicBezTo>
                  <a:lnTo>
                    <a:pt x="90831" y="209899"/>
                  </a:lnTo>
                  <a:cubicBezTo>
                    <a:pt x="94356" y="209899"/>
                    <a:pt x="97114" y="207064"/>
                    <a:pt x="97114" y="203615"/>
                  </a:cubicBezTo>
                  <a:cubicBezTo>
                    <a:pt x="97114" y="200167"/>
                    <a:pt x="94279" y="197331"/>
                    <a:pt x="90831" y="197331"/>
                  </a:cubicBezTo>
                  <a:lnTo>
                    <a:pt x="17569" y="197331"/>
                  </a:lnTo>
                  <a:cubicBezTo>
                    <a:pt x="17569" y="197331"/>
                    <a:pt x="127921" y="18315"/>
                    <a:pt x="127921" y="18315"/>
                  </a:cubicBezTo>
                  <a:lnTo>
                    <a:pt x="239193" y="197331"/>
                  </a:lnTo>
                  <a:lnTo>
                    <a:pt x="194209" y="197331"/>
                  </a:lnTo>
                  <a:cubicBezTo>
                    <a:pt x="190684" y="197331"/>
                    <a:pt x="187925" y="200167"/>
                    <a:pt x="187925" y="203615"/>
                  </a:cubicBezTo>
                  <a:cubicBezTo>
                    <a:pt x="187925" y="207064"/>
                    <a:pt x="190761" y="209899"/>
                    <a:pt x="194209" y="209899"/>
                  </a:cubicBezTo>
                  <a:lnTo>
                    <a:pt x="194209" y="20989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149;p1">
              <a:extLst>
                <a:ext uri="{FF2B5EF4-FFF2-40B4-BE49-F238E27FC236}">
                  <a16:creationId xmlns:a16="http://schemas.microsoft.com/office/drawing/2014/main" id="{FF236624-A627-3420-F7EF-700D8637E684}"/>
                </a:ext>
              </a:extLst>
            </p:cNvPr>
            <p:cNvSpPr/>
            <p:nvPr/>
          </p:nvSpPr>
          <p:spPr>
            <a:xfrm>
              <a:off x="6363169" y="3551089"/>
              <a:ext cx="106570" cy="153600"/>
            </a:xfrm>
            <a:custGeom>
              <a:avLst/>
              <a:gdLst/>
              <a:ahLst/>
              <a:cxnLst/>
              <a:rect l="l" t="t" r="r" b="b"/>
              <a:pathLst>
                <a:path w="106570" h="153600" extrusionOk="0">
                  <a:moveTo>
                    <a:pt x="100286" y="140879"/>
                  </a:moveTo>
                  <a:lnTo>
                    <a:pt x="17675" y="140879"/>
                  </a:lnTo>
                  <a:lnTo>
                    <a:pt x="99060" y="9606"/>
                  </a:lnTo>
                  <a:cubicBezTo>
                    <a:pt x="100900" y="6618"/>
                    <a:pt x="99980" y="2709"/>
                    <a:pt x="96991" y="947"/>
                  </a:cubicBezTo>
                  <a:cubicBezTo>
                    <a:pt x="94002" y="-892"/>
                    <a:pt x="90171" y="27"/>
                    <a:pt x="88332" y="3016"/>
                  </a:cubicBezTo>
                  <a:lnTo>
                    <a:pt x="969" y="143945"/>
                  </a:lnTo>
                  <a:cubicBezTo>
                    <a:pt x="-257" y="145861"/>
                    <a:pt x="-333" y="148313"/>
                    <a:pt x="816" y="150382"/>
                  </a:cubicBezTo>
                  <a:cubicBezTo>
                    <a:pt x="1966" y="152374"/>
                    <a:pt x="4035" y="153601"/>
                    <a:pt x="6334" y="153601"/>
                  </a:cubicBezTo>
                  <a:lnTo>
                    <a:pt x="100286" y="153601"/>
                  </a:lnTo>
                  <a:cubicBezTo>
                    <a:pt x="103812" y="153601"/>
                    <a:pt x="106570" y="150765"/>
                    <a:pt x="106570" y="147317"/>
                  </a:cubicBezTo>
                  <a:cubicBezTo>
                    <a:pt x="106570" y="143868"/>
                    <a:pt x="103735" y="141033"/>
                    <a:pt x="100286" y="141033"/>
                  </a:cubicBezTo>
                  <a:lnTo>
                    <a:pt x="100286" y="14103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150;p1">
              <a:extLst>
                <a:ext uri="{FF2B5EF4-FFF2-40B4-BE49-F238E27FC236}">
                  <a16:creationId xmlns:a16="http://schemas.microsoft.com/office/drawing/2014/main" id="{8E45BFA3-4541-AAD9-F5D3-7D4AEFE06165}"/>
                </a:ext>
              </a:extLst>
            </p:cNvPr>
            <p:cNvSpPr/>
            <p:nvPr/>
          </p:nvSpPr>
          <p:spPr>
            <a:xfrm>
              <a:off x="6613301" y="3551067"/>
              <a:ext cx="100718" cy="153545"/>
            </a:xfrm>
            <a:custGeom>
              <a:avLst/>
              <a:gdLst/>
              <a:ahLst/>
              <a:cxnLst/>
              <a:rect l="l" t="t" r="r" b="b"/>
              <a:pathLst>
                <a:path w="100718" h="153545" extrusionOk="0">
                  <a:moveTo>
                    <a:pt x="28633" y="153546"/>
                  </a:moveTo>
                  <a:lnTo>
                    <a:pt x="94385" y="153546"/>
                  </a:lnTo>
                  <a:cubicBezTo>
                    <a:pt x="96684" y="153546"/>
                    <a:pt x="98830" y="152320"/>
                    <a:pt x="99902" y="150327"/>
                  </a:cubicBezTo>
                  <a:cubicBezTo>
                    <a:pt x="101052" y="148335"/>
                    <a:pt x="100975" y="145882"/>
                    <a:pt x="99749" y="143890"/>
                  </a:cubicBezTo>
                  <a:lnTo>
                    <a:pt x="11698" y="2961"/>
                  </a:lnTo>
                  <a:cubicBezTo>
                    <a:pt x="9858" y="-28"/>
                    <a:pt x="5950" y="-870"/>
                    <a:pt x="2961" y="969"/>
                  </a:cubicBezTo>
                  <a:cubicBezTo>
                    <a:pt x="-28" y="2808"/>
                    <a:pt x="-870" y="6716"/>
                    <a:pt x="969" y="9705"/>
                  </a:cubicBezTo>
                  <a:lnTo>
                    <a:pt x="82966" y="140978"/>
                  </a:lnTo>
                  <a:lnTo>
                    <a:pt x="28556" y="140978"/>
                  </a:lnTo>
                  <a:cubicBezTo>
                    <a:pt x="25032" y="140978"/>
                    <a:pt x="22273" y="143813"/>
                    <a:pt x="22273" y="147262"/>
                  </a:cubicBezTo>
                  <a:cubicBezTo>
                    <a:pt x="22273" y="150710"/>
                    <a:pt x="25108" y="153546"/>
                    <a:pt x="28556" y="153546"/>
                  </a:cubicBezTo>
                  <a:lnTo>
                    <a:pt x="28556" y="15354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151;p1">
              <a:extLst>
                <a:ext uri="{FF2B5EF4-FFF2-40B4-BE49-F238E27FC236}">
                  <a16:creationId xmlns:a16="http://schemas.microsoft.com/office/drawing/2014/main" id="{955C9FD7-22E4-52E2-368E-4E3F1F8BD4A5}"/>
                </a:ext>
              </a:extLst>
            </p:cNvPr>
            <p:cNvSpPr/>
            <p:nvPr/>
          </p:nvSpPr>
          <p:spPr>
            <a:xfrm>
              <a:off x="6579402" y="3691962"/>
              <a:ext cx="172253" cy="256881"/>
            </a:xfrm>
            <a:custGeom>
              <a:avLst/>
              <a:gdLst/>
              <a:ahLst/>
              <a:cxnLst/>
              <a:rect l="l" t="t" r="r" b="b"/>
              <a:pathLst>
                <a:path w="172253" h="256881" extrusionOk="0">
                  <a:moveTo>
                    <a:pt x="12491" y="250597"/>
                  </a:moveTo>
                  <a:lnTo>
                    <a:pt x="12491" y="153580"/>
                  </a:lnTo>
                  <a:lnTo>
                    <a:pt x="165911" y="153580"/>
                  </a:lnTo>
                  <a:cubicBezTo>
                    <a:pt x="168210" y="153580"/>
                    <a:pt x="170279" y="152353"/>
                    <a:pt x="171429" y="150361"/>
                  </a:cubicBezTo>
                  <a:cubicBezTo>
                    <a:pt x="172579" y="148368"/>
                    <a:pt x="172502" y="145916"/>
                    <a:pt x="171352" y="144000"/>
                  </a:cubicBezTo>
                  <a:lnTo>
                    <a:pt x="86826" y="3071"/>
                  </a:lnTo>
                  <a:cubicBezTo>
                    <a:pt x="85063" y="83"/>
                    <a:pt x="81154" y="-913"/>
                    <a:pt x="78166" y="926"/>
                  </a:cubicBezTo>
                  <a:cubicBezTo>
                    <a:pt x="75177" y="2688"/>
                    <a:pt x="74181" y="6597"/>
                    <a:pt x="76020" y="9585"/>
                  </a:cubicBezTo>
                  <a:lnTo>
                    <a:pt x="154876" y="140935"/>
                  </a:lnTo>
                  <a:lnTo>
                    <a:pt x="6284" y="140935"/>
                  </a:lnTo>
                  <a:cubicBezTo>
                    <a:pt x="4598" y="140935"/>
                    <a:pt x="2989" y="141625"/>
                    <a:pt x="1839" y="142774"/>
                  </a:cubicBezTo>
                  <a:cubicBezTo>
                    <a:pt x="689" y="143924"/>
                    <a:pt x="0" y="145610"/>
                    <a:pt x="0" y="147219"/>
                  </a:cubicBezTo>
                  <a:lnTo>
                    <a:pt x="0" y="250597"/>
                  </a:lnTo>
                  <a:cubicBezTo>
                    <a:pt x="0" y="254122"/>
                    <a:pt x="2835" y="256881"/>
                    <a:pt x="6284" y="256881"/>
                  </a:cubicBezTo>
                  <a:cubicBezTo>
                    <a:pt x="9733" y="256881"/>
                    <a:pt x="12568" y="254046"/>
                    <a:pt x="12568" y="250597"/>
                  </a:cubicBezTo>
                  <a:lnTo>
                    <a:pt x="12568" y="25059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152;p1">
              <a:extLst>
                <a:ext uri="{FF2B5EF4-FFF2-40B4-BE49-F238E27FC236}">
                  <a16:creationId xmlns:a16="http://schemas.microsoft.com/office/drawing/2014/main" id="{1C7CBB9D-3B75-2BEB-32C8-53983DE05B42}"/>
                </a:ext>
              </a:extLst>
            </p:cNvPr>
            <p:cNvSpPr/>
            <p:nvPr/>
          </p:nvSpPr>
          <p:spPr>
            <a:xfrm>
              <a:off x="6325610" y="3691996"/>
              <a:ext cx="172330" cy="256847"/>
            </a:xfrm>
            <a:custGeom>
              <a:avLst/>
              <a:gdLst/>
              <a:ahLst/>
              <a:cxnLst/>
              <a:rect l="l" t="t" r="r" b="b"/>
              <a:pathLst>
                <a:path w="172330" h="256847" extrusionOk="0">
                  <a:moveTo>
                    <a:pt x="85428" y="3038"/>
                  </a:moveTo>
                  <a:lnTo>
                    <a:pt x="902" y="143966"/>
                  </a:lnTo>
                  <a:cubicBezTo>
                    <a:pt x="-248" y="145882"/>
                    <a:pt x="-325" y="148334"/>
                    <a:pt x="825" y="150327"/>
                  </a:cubicBezTo>
                  <a:cubicBezTo>
                    <a:pt x="1975" y="152319"/>
                    <a:pt x="4043" y="153546"/>
                    <a:pt x="6342" y="153546"/>
                  </a:cubicBezTo>
                  <a:lnTo>
                    <a:pt x="159762" y="153546"/>
                  </a:lnTo>
                  <a:lnTo>
                    <a:pt x="159762" y="250563"/>
                  </a:lnTo>
                  <a:cubicBezTo>
                    <a:pt x="159762" y="254088"/>
                    <a:pt x="162598" y="256847"/>
                    <a:pt x="166046" y="256847"/>
                  </a:cubicBezTo>
                  <a:cubicBezTo>
                    <a:pt x="169495" y="256847"/>
                    <a:pt x="172330" y="254012"/>
                    <a:pt x="172330" y="250563"/>
                  </a:cubicBezTo>
                  <a:lnTo>
                    <a:pt x="172330" y="147185"/>
                  </a:lnTo>
                  <a:cubicBezTo>
                    <a:pt x="172330" y="145499"/>
                    <a:pt x="171640" y="143890"/>
                    <a:pt x="170491" y="142740"/>
                  </a:cubicBezTo>
                  <a:cubicBezTo>
                    <a:pt x="169342" y="141591"/>
                    <a:pt x="167656" y="140901"/>
                    <a:pt x="166046" y="140901"/>
                  </a:cubicBezTo>
                  <a:lnTo>
                    <a:pt x="17454" y="140901"/>
                  </a:lnTo>
                  <a:lnTo>
                    <a:pt x="96310" y="9551"/>
                  </a:lnTo>
                  <a:cubicBezTo>
                    <a:pt x="98073" y="6563"/>
                    <a:pt x="97153" y="2654"/>
                    <a:pt x="94164" y="892"/>
                  </a:cubicBezTo>
                  <a:cubicBezTo>
                    <a:pt x="91175" y="-871"/>
                    <a:pt x="87268" y="49"/>
                    <a:pt x="85505" y="3038"/>
                  </a:cubicBezTo>
                  <a:lnTo>
                    <a:pt x="85505" y="303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153;p1">
              <a:extLst>
                <a:ext uri="{FF2B5EF4-FFF2-40B4-BE49-F238E27FC236}">
                  <a16:creationId xmlns:a16="http://schemas.microsoft.com/office/drawing/2014/main" id="{B2D5E299-6AA8-7F75-40EE-EC5687475B6D}"/>
                </a:ext>
              </a:extLst>
            </p:cNvPr>
            <p:cNvSpPr/>
            <p:nvPr/>
          </p:nvSpPr>
          <p:spPr>
            <a:xfrm>
              <a:off x="6457172" y="3832897"/>
              <a:ext cx="68970" cy="12567"/>
            </a:xfrm>
            <a:custGeom>
              <a:avLst/>
              <a:gdLst/>
              <a:ahLst/>
              <a:cxnLst/>
              <a:rect l="l" t="t" r="r" b="b"/>
              <a:pathLst>
                <a:path w="68970" h="12567" extrusionOk="0">
                  <a:moveTo>
                    <a:pt x="62686" y="0"/>
                  </a:moveTo>
                  <a:lnTo>
                    <a:pt x="6284" y="0"/>
                  </a:lnTo>
                  <a:cubicBezTo>
                    <a:pt x="2759" y="0"/>
                    <a:pt x="0" y="2836"/>
                    <a:pt x="0" y="6284"/>
                  </a:cubicBezTo>
                  <a:cubicBezTo>
                    <a:pt x="0" y="9733"/>
                    <a:pt x="2835" y="12568"/>
                    <a:pt x="6284" y="12568"/>
                  </a:cubicBezTo>
                  <a:lnTo>
                    <a:pt x="62686" y="12568"/>
                  </a:lnTo>
                  <a:cubicBezTo>
                    <a:pt x="66211" y="12568"/>
                    <a:pt x="68970" y="9733"/>
                    <a:pt x="68970" y="6284"/>
                  </a:cubicBezTo>
                  <a:cubicBezTo>
                    <a:pt x="68970" y="2836"/>
                    <a:pt x="66135" y="0"/>
                    <a:pt x="62686" y="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54;p1">
              <a:extLst>
                <a:ext uri="{FF2B5EF4-FFF2-40B4-BE49-F238E27FC236}">
                  <a16:creationId xmlns:a16="http://schemas.microsoft.com/office/drawing/2014/main" id="{D379E908-5331-6ED1-8AE4-F12FA03E4898}"/>
                </a:ext>
              </a:extLst>
            </p:cNvPr>
            <p:cNvSpPr/>
            <p:nvPr/>
          </p:nvSpPr>
          <p:spPr>
            <a:xfrm>
              <a:off x="6259822" y="3372561"/>
              <a:ext cx="148236" cy="191046"/>
            </a:xfrm>
            <a:custGeom>
              <a:avLst/>
              <a:gdLst/>
              <a:ahLst/>
              <a:cxnLst/>
              <a:rect l="l" t="t" r="r" b="b"/>
              <a:pathLst>
                <a:path w="148236" h="191046" extrusionOk="0">
                  <a:moveTo>
                    <a:pt x="147385" y="59467"/>
                  </a:moveTo>
                  <a:lnTo>
                    <a:pt x="114586" y="3142"/>
                  </a:lnTo>
                  <a:cubicBezTo>
                    <a:pt x="113436" y="1226"/>
                    <a:pt x="111368" y="0"/>
                    <a:pt x="109145" y="0"/>
                  </a:cubicBezTo>
                  <a:cubicBezTo>
                    <a:pt x="106923" y="0"/>
                    <a:pt x="104777" y="1226"/>
                    <a:pt x="103704" y="3142"/>
                  </a:cubicBezTo>
                  <a:lnTo>
                    <a:pt x="862" y="181621"/>
                  </a:lnTo>
                  <a:cubicBezTo>
                    <a:pt x="-287" y="183613"/>
                    <a:pt x="-287" y="185989"/>
                    <a:pt x="862" y="187905"/>
                  </a:cubicBezTo>
                  <a:cubicBezTo>
                    <a:pt x="2012" y="189897"/>
                    <a:pt x="4081" y="191047"/>
                    <a:pt x="6303" y="191047"/>
                  </a:cubicBezTo>
                  <a:lnTo>
                    <a:pt x="72055" y="191047"/>
                  </a:lnTo>
                  <a:cubicBezTo>
                    <a:pt x="75579" y="191047"/>
                    <a:pt x="78339" y="188212"/>
                    <a:pt x="78339" y="184763"/>
                  </a:cubicBezTo>
                  <a:cubicBezTo>
                    <a:pt x="78339" y="181315"/>
                    <a:pt x="75503" y="178479"/>
                    <a:pt x="72055" y="178479"/>
                  </a:cubicBezTo>
                  <a:lnTo>
                    <a:pt x="17185" y="178479"/>
                  </a:lnTo>
                  <a:cubicBezTo>
                    <a:pt x="17185" y="178479"/>
                    <a:pt x="109145" y="18852"/>
                    <a:pt x="109145" y="18852"/>
                  </a:cubicBezTo>
                  <a:lnTo>
                    <a:pt x="136426" y="65751"/>
                  </a:lnTo>
                  <a:cubicBezTo>
                    <a:pt x="138189" y="68740"/>
                    <a:pt x="142021" y="69813"/>
                    <a:pt x="145086" y="68050"/>
                  </a:cubicBezTo>
                  <a:cubicBezTo>
                    <a:pt x="148075" y="66288"/>
                    <a:pt x="149148" y="62456"/>
                    <a:pt x="147385" y="59391"/>
                  </a:cubicBezTo>
                  <a:lnTo>
                    <a:pt x="147385" y="5939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55;p1">
              <a:extLst>
                <a:ext uri="{FF2B5EF4-FFF2-40B4-BE49-F238E27FC236}">
                  <a16:creationId xmlns:a16="http://schemas.microsoft.com/office/drawing/2014/main" id="{074178CF-2548-D302-76ED-F74DEF42B646}"/>
                </a:ext>
              </a:extLst>
            </p:cNvPr>
            <p:cNvSpPr/>
            <p:nvPr/>
          </p:nvSpPr>
          <p:spPr>
            <a:xfrm>
              <a:off x="6212815" y="3551089"/>
              <a:ext cx="100007" cy="153600"/>
            </a:xfrm>
            <a:custGeom>
              <a:avLst/>
              <a:gdLst/>
              <a:ahLst/>
              <a:cxnLst/>
              <a:rect l="l" t="t" r="r" b="b"/>
              <a:pathLst>
                <a:path w="100007" h="153600" extrusionOk="0">
                  <a:moveTo>
                    <a:pt x="81511" y="140879"/>
                  </a:moveTo>
                  <a:lnTo>
                    <a:pt x="17675" y="140879"/>
                  </a:lnTo>
                  <a:lnTo>
                    <a:pt x="99060" y="9606"/>
                  </a:lnTo>
                  <a:cubicBezTo>
                    <a:pt x="100900" y="6618"/>
                    <a:pt x="99980" y="2709"/>
                    <a:pt x="96991" y="947"/>
                  </a:cubicBezTo>
                  <a:cubicBezTo>
                    <a:pt x="94002" y="-892"/>
                    <a:pt x="90171" y="27"/>
                    <a:pt x="88332" y="3016"/>
                  </a:cubicBezTo>
                  <a:lnTo>
                    <a:pt x="969" y="143945"/>
                  </a:lnTo>
                  <a:cubicBezTo>
                    <a:pt x="-257" y="145861"/>
                    <a:pt x="-333" y="148313"/>
                    <a:pt x="816" y="150382"/>
                  </a:cubicBezTo>
                  <a:cubicBezTo>
                    <a:pt x="1966" y="152374"/>
                    <a:pt x="4035" y="153601"/>
                    <a:pt x="6334" y="153601"/>
                  </a:cubicBezTo>
                  <a:lnTo>
                    <a:pt x="81511" y="153601"/>
                  </a:lnTo>
                  <a:cubicBezTo>
                    <a:pt x="85036" y="153601"/>
                    <a:pt x="87795" y="150765"/>
                    <a:pt x="87795" y="147317"/>
                  </a:cubicBezTo>
                  <a:cubicBezTo>
                    <a:pt x="87795" y="143868"/>
                    <a:pt x="84960" y="141033"/>
                    <a:pt x="81511" y="141033"/>
                  </a:cubicBezTo>
                  <a:lnTo>
                    <a:pt x="81511" y="14103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56;p1">
              <a:extLst>
                <a:ext uri="{FF2B5EF4-FFF2-40B4-BE49-F238E27FC236}">
                  <a16:creationId xmlns:a16="http://schemas.microsoft.com/office/drawing/2014/main" id="{80F0284D-59AD-AC5F-09FF-C365E984D8FF}"/>
                </a:ext>
              </a:extLst>
            </p:cNvPr>
            <p:cNvSpPr/>
            <p:nvPr/>
          </p:nvSpPr>
          <p:spPr>
            <a:xfrm>
              <a:off x="6335016" y="3832972"/>
              <a:ext cx="13950" cy="115949"/>
            </a:xfrm>
            <a:custGeom>
              <a:avLst/>
              <a:gdLst/>
              <a:ahLst/>
              <a:cxnLst/>
              <a:rect l="l" t="t" r="r" b="b"/>
              <a:pathLst>
                <a:path w="13950" h="115949" extrusionOk="0">
                  <a:moveTo>
                    <a:pt x="2" y="6362"/>
                  </a:moveTo>
                  <a:lnTo>
                    <a:pt x="1381" y="109741"/>
                  </a:lnTo>
                  <a:cubicBezTo>
                    <a:pt x="1381" y="113266"/>
                    <a:pt x="4293" y="116025"/>
                    <a:pt x="7742" y="115948"/>
                  </a:cubicBezTo>
                  <a:cubicBezTo>
                    <a:pt x="11267" y="115948"/>
                    <a:pt x="14026" y="113036"/>
                    <a:pt x="13949" y="109587"/>
                  </a:cubicBezTo>
                  <a:lnTo>
                    <a:pt x="12570" y="6209"/>
                  </a:lnTo>
                  <a:cubicBezTo>
                    <a:pt x="12570" y="2684"/>
                    <a:pt x="9657" y="-75"/>
                    <a:pt x="6209" y="2"/>
                  </a:cubicBezTo>
                  <a:cubicBezTo>
                    <a:pt x="2684" y="2"/>
                    <a:pt x="-75" y="2914"/>
                    <a:pt x="2" y="6362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57;p1">
              <a:extLst>
                <a:ext uri="{FF2B5EF4-FFF2-40B4-BE49-F238E27FC236}">
                  <a16:creationId xmlns:a16="http://schemas.microsoft.com/office/drawing/2014/main" id="{FB7E5EBD-019B-8CAD-6B9A-131F07D50983}"/>
                </a:ext>
              </a:extLst>
            </p:cNvPr>
            <p:cNvSpPr/>
            <p:nvPr/>
          </p:nvSpPr>
          <p:spPr>
            <a:xfrm>
              <a:off x="6175332" y="3692073"/>
              <a:ext cx="97278" cy="153468"/>
            </a:xfrm>
            <a:custGeom>
              <a:avLst/>
              <a:gdLst/>
              <a:ahLst/>
              <a:cxnLst/>
              <a:rect l="l" t="t" r="r" b="b"/>
              <a:pathLst>
                <a:path w="97278" h="153468" extrusionOk="0">
                  <a:moveTo>
                    <a:pt x="85428" y="2961"/>
                  </a:moveTo>
                  <a:lnTo>
                    <a:pt x="902" y="143890"/>
                  </a:lnTo>
                  <a:cubicBezTo>
                    <a:pt x="-248" y="145806"/>
                    <a:pt x="-325" y="148258"/>
                    <a:pt x="825" y="150250"/>
                  </a:cubicBezTo>
                  <a:cubicBezTo>
                    <a:pt x="1974" y="152243"/>
                    <a:pt x="4043" y="153469"/>
                    <a:pt x="6342" y="153469"/>
                  </a:cubicBezTo>
                  <a:lnTo>
                    <a:pt x="81520" y="153469"/>
                  </a:lnTo>
                  <a:cubicBezTo>
                    <a:pt x="85045" y="153469"/>
                    <a:pt x="87804" y="150633"/>
                    <a:pt x="87804" y="147185"/>
                  </a:cubicBezTo>
                  <a:cubicBezTo>
                    <a:pt x="87804" y="143736"/>
                    <a:pt x="84968" y="140901"/>
                    <a:pt x="81520" y="140901"/>
                  </a:cubicBezTo>
                  <a:lnTo>
                    <a:pt x="17531" y="140901"/>
                  </a:lnTo>
                  <a:cubicBezTo>
                    <a:pt x="17531" y="140901"/>
                    <a:pt x="96386" y="9551"/>
                    <a:pt x="96386" y="9551"/>
                  </a:cubicBezTo>
                  <a:cubicBezTo>
                    <a:pt x="98149" y="6563"/>
                    <a:pt x="97229" y="2654"/>
                    <a:pt x="94241" y="892"/>
                  </a:cubicBezTo>
                  <a:cubicBezTo>
                    <a:pt x="91252" y="-871"/>
                    <a:pt x="87344" y="49"/>
                    <a:pt x="85581" y="3038"/>
                  </a:cubicBezTo>
                  <a:lnTo>
                    <a:pt x="85581" y="303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58;p1">
              <a:extLst>
                <a:ext uri="{FF2B5EF4-FFF2-40B4-BE49-F238E27FC236}">
                  <a16:creationId xmlns:a16="http://schemas.microsoft.com/office/drawing/2014/main" id="{A1BAF583-3BBC-DEBF-9737-0A30BCB43DE8}"/>
                </a:ext>
              </a:extLst>
            </p:cNvPr>
            <p:cNvSpPr/>
            <p:nvPr/>
          </p:nvSpPr>
          <p:spPr>
            <a:xfrm>
              <a:off x="6241065" y="3936352"/>
              <a:ext cx="407153" cy="12567"/>
            </a:xfrm>
            <a:custGeom>
              <a:avLst/>
              <a:gdLst/>
              <a:ahLst/>
              <a:cxnLst/>
              <a:rect l="l" t="t" r="r" b="b"/>
              <a:pathLst>
                <a:path w="407153" h="12567" extrusionOk="0">
                  <a:moveTo>
                    <a:pt x="6284" y="12568"/>
                  </a:moveTo>
                  <a:lnTo>
                    <a:pt x="400869" y="12568"/>
                  </a:lnTo>
                  <a:cubicBezTo>
                    <a:pt x="404394" y="12568"/>
                    <a:pt x="407153" y="9733"/>
                    <a:pt x="407153" y="6284"/>
                  </a:cubicBezTo>
                  <a:cubicBezTo>
                    <a:pt x="407153" y="2836"/>
                    <a:pt x="404318" y="0"/>
                    <a:pt x="400869" y="0"/>
                  </a:cubicBezTo>
                  <a:lnTo>
                    <a:pt x="6284" y="0"/>
                  </a:lnTo>
                  <a:cubicBezTo>
                    <a:pt x="2759" y="0"/>
                    <a:pt x="0" y="2836"/>
                    <a:pt x="0" y="6284"/>
                  </a:cubicBezTo>
                  <a:cubicBezTo>
                    <a:pt x="0" y="9733"/>
                    <a:pt x="2835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9;p1">
            <a:extLst>
              <a:ext uri="{FF2B5EF4-FFF2-40B4-BE49-F238E27FC236}">
                <a16:creationId xmlns:a16="http://schemas.microsoft.com/office/drawing/2014/main" id="{34D6EE66-1F19-992E-2813-F280E6F9DE49}"/>
              </a:ext>
            </a:extLst>
          </p:cNvPr>
          <p:cNvGrpSpPr/>
          <p:nvPr/>
        </p:nvGrpSpPr>
        <p:grpSpPr>
          <a:xfrm>
            <a:off x="4645086" y="3848624"/>
            <a:ext cx="449459" cy="435363"/>
            <a:chOff x="4451906" y="3363135"/>
            <a:chExt cx="595135" cy="576470"/>
          </a:xfrm>
        </p:grpSpPr>
        <p:sp>
          <p:nvSpPr>
            <p:cNvPr id="81" name="Google Shape;160;p1">
              <a:extLst>
                <a:ext uri="{FF2B5EF4-FFF2-40B4-BE49-F238E27FC236}">
                  <a16:creationId xmlns:a16="http://schemas.microsoft.com/office/drawing/2014/main" id="{EC575467-C830-A539-26AA-A247E2F8F24B}"/>
                </a:ext>
              </a:extLst>
            </p:cNvPr>
            <p:cNvSpPr/>
            <p:nvPr/>
          </p:nvSpPr>
          <p:spPr>
            <a:xfrm>
              <a:off x="4451906" y="3571731"/>
              <a:ext cx="247448" cy="330059"/>
            </a:xfrm>
            <a:custGeom>
              <a:avLst/>
              <a:gdLst/>
              <a:ahLst/>
              <a:cxnLst/>
              <a:rect l="l" t="t" r="r" b="b"/>
              <a:pathLst>
                <a:path w="247448" h="330059" extrusionOk="0">
                  <a:moveTo>
                    <a:pt x="156638" y="217409"/>
                  </a:moveTo>
                  <a:lnTo>
                    <a:pt x="234881" y="217409"/>
                  </a:lnTo>
                  <a:lnTo>
                    <a:pt x="234881" y="317492"/>
                  </a:lnTo>
                  <a:lnTo>
                    <a:pt x="122996" y="317492"/>
                  </a:lnTo>
                  <a:cubicBezTo>
                    <a:pt x="114260" y="317492"/>
                    <a:pt x="106674" y="315193"/>
                    <a:pt x="100006" y="310978"/>
                  </a:cubicBezTo>
                  <a:cubicBezTo>
                    <a:pt x="93416" y="306763"/>
                    <a:pt x="87822" y="300556"/>
                    <a:pt x="83377" y="292740"/>
                  </a:cubicBezTo>
                  <a:cubicBezTo>
                    <a:pt x="79315" y="285459"/>
                    <a:pt x="77323" y="277413"/>
                    <a:pt x="77323" y="269290"/>
                  </a:cubicBezTo>
                  <a:cubicBezTo>
                    <a:pt x="77323" y="261090"/>
                    <a:pt x="79392" y="252813"/>
                    <a:pt x="83607" y="245457"/>
                  </a:cubicBezTo>
                  <a:lnTo>
                    <a:pt x="152654" y="124146"/>
                  </a:lnTo>
                  <a:lnTo>
                    <a:pt x="180625" y="139626"/>
                  </a:lnTo>
                  <a:cubicBezTo>
                    <a:pt x="182847" y="140852"/>
                    <a:pt x="185606" y="140622"/>
                    <a:pt x="187598" y="139013"/>
                  </a:cubicBezTo>
                  <a:cubicBezTo>
                    <a:pt x="189591" y="137404"/>
                    <a:pt x="190434" y="134798"/>
                    <a:pt x="189744" y="132346"/>
                  </a:cubicBezTo>
                  <a:lnTo>
                    <a:pt x="153190" y="4598"/>
                  </a:lnTo>
                  <a:cubicBezTo>
                    <a:pt x="152194" y="1226"/>
                    <a:pt x="148745" y="-690"/>
                    <a:pt x="145373" y="230"/>
                  </a:cubicBezTo>
                  <a:lnTo>
                    <a:pt x="17626" y="36784"/>
                  </a:lnTo>
                  <a:cubicBezTo>
                    <a:pt x="15173" y="37474"/>
                    <a:pt x="13411" y="39620"/>
                    <a:pt x="13104" y="42148"/>
                  </a:cubicBezTo>
                  <a:cubicBezTo>
                    <a:pt x="12798" y="44677"/>
                    <a:pt x="14101" y="47130"/>
                    <a:pt x="16323" y="48356"/>
                  </a:cubicBezTo>
                  <a:lnTo>
                    <a:pt x="43144" y="63223"/>
                  </a:lnTo>
                  <a:lnTo>
                    <a:pt x="6744" y="128744"/>
                  </a:lnTo>
                  <a:cubicBezTo>
                    <a:pt x="2299" y="136791"/>
                    <a:pt x="0" y="145757"/>
                    <a:pt x="0" y="154646"/>
                  </a:cubicBezTo>
                  <a:cubicBezTo>
                    <a:pt x="0" y="163536"/>
                    <a:pt x="2222" y="172425"/>
                    <a:pt x="6744" y="180472"/>
                  </a:cubicBezTo>
                  <a:lnTo>
                    <a:pt x="72802" y="299330"/>
                  </a:lnTo>
                  <a:cubicBezTo>
                    <a:pt x="74487" y="302395"/>
                    <a:pt x="78319" y="303468"/>
                    <a:pt x="81385" y="301782"/>
                  </a:cubicBezTo>
                  <a:cubicBezTo>
                    <a:pt x="84450" y="300096"/>
                    <a:pt x="85523" y="296265"/>
                    <a:pt x="83837" y="293199"/>
                  </a:cubicBezTo>
                  <a:lnTo>
                    <a:pt x="17779" y="174341"/>
                  </a:lnTo>
                  <a:cubicBezTo>
                    <a:pt x="14330" y="168210"/>
                    <a:pt x="12644" y="161390"/>
                    <a:pt x="12644" y="154646"/>
                  </a:cubicBezTo>
                  <a:cubicBezTo>
                    <a:pt x="12644" y="147826"/>
                    <a:pt x="14330" y="141005"/>
                    <a:pt x="17779" y="134875"/>
                  </a:cubicBezTo>
                  <a:lnTo>
                    <a:pt x="57245" y="63836"/>
                  </a:lnTo>
                  <a:cubicBezTo>
                    <a:pt x="58088" y="62380"/>
                    <a:pt x="58241" y="60617"/>
                    <a:pt x="57781" y="59008"/>
                  </a:cubicBezTo>
                  <a:cubicBezTo>
                    <a:pt x="57322" y="57398"/>
                    <a:pt x="56249" y="56019"/>
                    <a:pt x="54793" y="55253"/>
                  </a:cubicBezTo>
                  <a:lnTo>
                    <a:pt x="35788" y="44754"/>
                  </a:lnTo>
                  <a:lnTo>
                    <a:pt x="142768" y="14101"/>
                  </a:lnTo>
                  <a:lnTo>
                    <a:pt x="173421" y="121081"/>
                  </a:lnTo>
                  <a:lnTo>
                    <a:pt x="153343" y="109969"/>
                  </a:lnTo>
                  <a:cubicBezTo>
                    <a:pt x="150278" y="108283"/>
                    <a:pt x="146523" y="109356"/>
                    <a:pt x="144760" y="112345"/>
                  </a:cubicBezTo>
                  <a:lnTo>
                    <a:pt x="72648" y="239096"/>
                  </a:lnTo>
                  <a:cubicBezTo>
                    <a:pt x="67361" y="248446"/>
                    <a:pt x="64678" y="258791"/>
                    <a:pt x="64678" y="269213"/>
                  </a:cubicBezTo>
                  <a:cubicBezTo>
                    <a:pt x="64678" y="279405"/>
                    <a:pt x="67207" y="289598"/>
                    <a:pt x="72342" y="298793"/>
                  </a:cubicBezTo>
                  <a:cubicBezTo>
                    <a:pt x="77553" y="308219"/>
                    <a:pt x="84603" y="316113"/>
                    <a:pt x="93186" y="321554"/>
                  </a:cubicBezTo>
                  <a:cubicBezTo>
                    <a:pt x="101769" y="327071"/>
                    <a:pt x="111885" y="330060"/>
                    <a:pt x="122920" y="330060"/>
                  </a:cubicBezTo>
                  <a:lnTo>
                    <a:pt x="241165" y="330060"/>
                  </a:lnTo>
                  <a:cubicBezTo>
                    <a:pt x="242851" y="330060"/>
                    <a:pt x="244460" y="329370"/>
                    <a:pt x="245610" y="328221"/>
                  </a:cubicBezTo>
                  <a:cubicBezTo>
                    <a:pt x="246759" y="327071"/>
                    <a:pt x="247449" y="325385"/>
                    <a:pt x="247449" y="323776"/>
                  </a:cubicBezTo>
                  <a:lnTo>
                    <a:pt x="247449" y="211048"/>
                  </a:lnTo>
                  <a:cubicBezTo>
                    <a:pt x="247449" y="209362"/>
                    <a:pt x="246759" y="207753"/>
                    <a:pt x="245610" y="206604"/>
                  </a:cubicBezTo>
                  <a:cubicBezTo>
                    <a:pt x="244460" y="205454"/>
                    <a:pt x="242774" y="204764"/>
                    <a:pt x="241165" y="204764"/>
                  </a:cubicBezTo>
                  <a:lnTo>
                    <a:pt x="156638" y="204764"/>
                  </a:lnTo>
                  <a:cubicBezTo>
                    <a:pt x="153113" y="204764"/>
                    <a:pt x="150355" y="207600"/>
                    <a:pt x="150355" y="211048"/>
                  </a:cubicBezTo>
                  <a:cubicBezTo>
                    <a:pt x="150355" y="214497"/>
                    <a:pt x="153190" y="217332"/>
                    <a:pt x="156638" y="217332"/>
                  </a:cubicBezTo>
                  <a:lnTo>
                    <a:pt x="156638" y="21733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61;p1">
              <a:extLst>
                <a:ext uri="{FF2B5EF4-FFF2-40B4-BE49-F238E27FC236}">
                  <a16:creationId xmlns:a16="http://schemas.microsoft.com/office/drawing/2014/main" id="{98CB46FB-585E-1259-85A9-94EF423E8E3C}"/>
                </a:ext>
              </a:extLst>
            </p:cNvPr>
            <p:cNvSpPr/>
            <p:nvPr/>
          </p:nvSpPr>
          <p:spPr>
            <a:xfrm>
              <a:off x="4743190" y="3591917"/>
              <a:ext cx="303851" cy="347688"/>
            </a:xfrm>
            <a:custGeom>
              <a:avLst/>
              <a:gdLst/>
              <a:ahLst/>
              <a:cxnLst/>
              <a:rect l="l" t="t" r="r" b="b"/>
              <a:pathLst>
                <a:path w="303851" h="347688" extrusionOk="0">
                  <a:moveTo>
                    <a:pt x="182234" y="131472"/>
                  </a:moveTo>
                  <a:lnTo>
                    <a:pt x="145527" y="65414"/>
                  </a:lnTo>
                  <a:lnTo>
                    <a:pt x="232046" y="14989"/>
                  </a:lnTo>
                  <a:lnTo>
                    <a:pt x="285000" y="110321"/>
                  </a:lnTo>
                  <a:cubicBezTo>
                    <a:pt x="289214" y="117907"/>
                    <a:pt x="291283" y="126261"/>
                    <a:pt x="291283" y="134614"/>
                  </a:cubicBezTo>
                  <a:cubicBezTo>
                    <a:pt x="291283" y="142967"/>
                    <a:pt x="289214" y="151396"/>
                    <a:pt x="285000" y="158906"/>
                  </a:cubicBezTo>
                  <a:cubicBezTo>
                    <a:pt x="276187" y="174770"/>
                    <a:pt x="259404" y="184655"/>
                    <a:pt x="241242" y="184655"/>
                  </a:cubicBezTo>
                  <a:lnTo>
                    <a:pt x="106597" y="184655"/>
                  </a:lnTo>
                  <a:lnTo>
                    <a:pt x="106597" y="153389"/>
                  </a:lnTo>
                  <a:cubicBezTo>
                    <a:pt x="106597" y="150860"/>
                    <a:pt x="105064" y="148561"/>
                    <a:pt x="102689" y="147565"/>
                  </a:cubicBezTo>
                  <a:cubicBezTo>
                    <a:pt x="100313" y="146569"/>
                    <a:pt x="97631" y="147105"/>
                    <a:pt x="95792" y="148944"/>
                  </a:cubicBezTo>
                  <a:lnTo>
                    <a:pt x="58241" y="186494"/>
                  </a:lnTo>
                  <a:lnTo>
                    <a:pt x="1839" y="242896"/>
                  </a:lnTo>
                  <a:cubicBezTo>
                    <a:pt x="-613" y="245349"/>
                    <a:pt x="-613" y="249334"/>
                    <a:pt x="1839" y="251863"/>
                  </a:cubicBezTo>
                  <a:lnTo>
                    <a:pt x="58241" y="308265"/>
                  </a:lnTo>
                  <a:lnTo>
                    <a:pt x="95792" y="345815"/>
                  </a:lnTo>
                  <a:cubicBezTo>
                    <a:pt x="97631" y="347654"/>
                    <a:pt x="100313" y="348191"/>
                    <a:pt x="102689" y="347195"/>
                  </a:cubicBezTo>
                  <a:cubicBezTo>
                    <a:pt x="105064" y="346198"/>
                    <a:pt x="106597" y="343899"/>
                    <a:pt x="106597" y="341370"/>
                  </a:cubicBezTo>
                  <a:lnTo>
                    <a:pt x="106597" y="310104"/>
                  </a:lnTo>
                  <a:lnTo>
                    <a:pt x="184073" y="310104"/>
                  </a:lnTo>
                  <a:cubicBezTo>
                    <a:pt x="203462" y="310104"/>
                    <a:pt x="221240" y="299605"/>
                    <a:pt x="230666" y="282669"/>
                  </a:cubicBezTo>
                  <a:lnTo>
                    <a:pt x="295958" y="165114"/>
                  </a:lnTo>
                  <a:cubicBezTo>
                    <a:pt x="297644" y="162048"/>
                    <a:pt x="296571" y="158217"/>
                    <a:pt x="293506" y="156531"/>
                  </a:cubicBezTo>
                  <a:cubicBezTo>
                    <a:pt x="290440" y="154845"/>
                    <a:pt x="286609" y="155918"/>
                    <a:pt x="284923" y="158983"/>
                  </a:cubicBezTo>
                  <a:lnTo>
                    <a:pt x="219631" y="276539"/>
                  </a:lnTo>
                  <a:cubicBezTo>
                    <a:pt x="212428" y="289413"/>
                    <a:pt x="198864" y="297460"/>
                    <a:pt x="184073" y="297460"/>
                  </a:cubicBezTo>
                  <a:lnTo>
                    <a:pt x="100236" y="297460"/>
                  </a:lnTo>
                  <a:cubicBezTo>
                    <a:pt x="98551" y="297460"/>
                    <a:pt x="96941" y="298149"/>
                    <a:pt x="95792" y="299299"/>
                  </a:cubicBezTo>
                  <a:cubicBezTo>
                    <a:pt x="94642" y="300448"/>
                    <a:pt x="93952" y="302134"/>
                    <a:pt x="93952" y="303743"/>
                  </a:cubicBezTo>
                  <a:lnTo>
                    <a:pt x="93952" y="326044"/>
                  </a:lnTo>
                  <a:lnTo>
                    <a:pt x="67131" y="299222"/>
                  </a:lnTo>
                  <a:lnTo>
                    <a:pt x="15250" y="247341"/>
                  </a:lnTo>
                  <a:lnTo>
                    <a:pt x="67131" y="195461"/>
                  </a:lnTo>
                  <a:lnTo>
                    <a:pt x="93952" y="168639"/>
                  </a:lnTo>
                  <a:lnTo>
                    <a:pt x="93952" y="190939"/>
                  </a:lnTo>
                  <a:cubicBezTo>
                    <a:pt x="93952" y="192625"/>
                    <a:pt x="94642" y="194234"/>
                    <a:pt x="95792" y="195384"/>
                  </a:cubicBezTo>
                  <a:cubicBezTo>
                    <a:pt x="96941" y="196533"/>
                    <a:pt x="98627" y="197223"/>
                    <a:pt x="100236" y="197223"/>
                  </a:cubicBezTo>
                  <a:lnTo>
                    <a:pt x="241165" y="197223"/>
                  </a:lnTo>
                  <a:cubicBezTo>
                    <a:pt x="263925" y="197223"/>
                    <a:pt x="284923" y="184885"/>
                    <a:pt x="295958" y="164960"/>
                  </a:cubicBezTo>
                  <a:cubicBezTo>
                    <a:pt x="301246" y="155458"/>
                    <a:pt x="303851" y="145036"/>
                    <a:pt x="303851" y="134537"/>
                  </a:cubicBezTo>
                  <a:cubicBezTo>
                    <a:pt x="303851" y="124038"/>
                    <a:pt x="301246" y="113540"/>
                    <a:pt x="295958" y="104114"/>
                  </a:cubicBezTo>
                  <a:lnTo>
                    <a:pt x="239862" y="3187"/>
                  </a:lnTo>
                  <a:cubicBezTo>
                    <a:pt x="239019" y="1731"/>
                    <a:pt x="237640" y="582"/>
                    <a:pt x="236031" y="199"/>
                  </a:cubicBezTo>
                  <a:cubicBezTo>
                    <a:pt x="234421" y="-184"/>
                    <a:pt x="232659" y="-31"/>
                    <a:pt x="231203" y="812"/>
                  </a:cubicBezTo>
                  <a:lnTo>
                    <a:pt x="133802" y="57597"/>
                  </a:lnTo>
                  <a:cubicBezTo>
                    <a:pt x="130813" y="59360"/>
                    <a:pt x="129817" y="63115"/>
                    <a:pt x="131426" y="66103"/>
                  </a:cubicBezTo>
                  <a:lnTo>
                    <a:pt x="171122" y="137602"/>
                  </a:lnTo>
                  <a:cubicBezTo>
                    <a:pt x="172808" y="140668"/>
                    <a:pt x="176640" y="141741"/>
                    <a:pt x="179705" y="140055"/>
                  </a:cubicBezTo>
                  <a:cubicBezTo>
                    <a:pt x="182771" y="138369"/>
                    <a:pt x="183844" y="134537"/>
                    <a:pt x="182158" y="131472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62;p1">
              <a:extLst>
                <a:ext uri="{FF2B5EF4-FFF2-40B4-BE49-F238E27FC236}">
                  <a16:creationId xmlns:a16="http://schemas.microsoft.com/office/drawing/2014/main" id="{5FF2CBED-0BB5-7B1B-991C-E7F7341077CF}"/>
                </a:ext>
              </a:extLst>
            </p:cNvPr>
            <p:cNvSpPr/>
            <p:nvPr/>
          </p:nvSpPr>
          <p:spPr>
            <a:xfrm>
              <a:off x="4570280" y="3363135"/>
              <a:ext cx="376455" cy="220633"/>
            </a:xfrm>
            <a:custGeom>
              <a:avLst/>
              <a:gdLst/>
              <a:ahLst/>
              <a:cxnLst/>
              <a:rect l="l" t="t" r="r" b="b"/>
              <a:pathLst>
                <a:path w="376455" h="220633" extrusionOk="0">
                  <a:moveTo>
                    <a:pt x="113442" y="12644"/>
                  </a:moveTo>
                  <a:lnTo>
                    <a:pt x="254908" y="12644"/>
                  </a:lnTo>
                  <a:cubicBezTo>
                    <a:pt x="269698" y="12644"/>
                    <a:pt x="283262" y="20614"/>
                    <a:pt x="290465" y="33565"/>
                  </a:cubicBezTo>
                  <a:lnTo>
                    <a:pt x="331771" y="107900"/>
                  </a:lnTo>
                  <a:cubicBezTo>
                    <a:pt x="332614" y="109356"/>
                    <a:pt x="333917" y="110429"/>
                    <a:pt x="335526" y="110888"/>
                  </a:cubicBezTo>
                  <a:cubicBezTo>
                    <a:pt x="337135" y="111348"/>
                    <a:pt x="338821" y="111118"/>
                    <a:pt x="340354" y="110352"/>
                  </a:cubicBezTo>
                  <a:lnTo>
                    <a:pt x="359819" y="99470"/>
                  </a:lnTo>
                  <a:lnTo>
                    <a:pt x="349473" y="135948"/>
                  </a:lnTo>
                  <a:lnTo>
                    <a:pt x="329395" y="206527"/>
                  </a:lnTo>
                  <a:lnTo>
                    <a:pt x="258816" y="186449"/>
                  </a:lnTo>
                  <a:lnTo>
                    <a:pt x="222338" y="176104"/>
                  </a:lnTo>
                  <a:lnTo>
                    <a:pt x="241880" y="165222"/>
                  </a:lnTo>
                  <a:cubicBezTo>
                    <a:pt x="244869" y="163536"/>
                    <a:pt x="245941" y="159857"/>
                    <a:pt x="244409" y="156792"/>
                  </a:cubicBezTo>
                  <a:lnTo>
                    <a:pt x="185708" y="41842"/>
                  </a:lnTo>
                  <a:cubicBezTo>
                    <a:pt x="172603" y="16170"/>
                    <a:pt x="146165" y="0"/>
                    <a:pt x="117351" y="0"/>
                  </a:cubicBezTo>
                  <a:cubicBezTo>
                    <a:pt x="88537" y="0"/>
                    <a:pt x="63784" y="15097"/>
                    <a:pt x="50220" y="39466"/>
                  </a:cubicBezTo>
                  <a:lnTo>
                    <a:pt x="791" y="128438"/>
                  </a:lnTo>
                  <a:cubicBezTo>
                    <a:pt x="-52" y="129894"/>
                    <a:pt x="-205" y="131656"/>
                    <a:pt x="255" y="133266"/>
                  </a:cubicBezTo>
                  <a:cubicBezTo>
                    <a:pt x="715" y="134875"/>
                    <a:pt x="1864" y="136254"/>
                    <a:pt x="3320" y="137020"/>
                  </a:cubicBezTo>
                  <a:lnTo>
                    <a:pt x="102637" y="190511"/>
                  </a:lnTo>
                  <a:cubicBezTo>
                    <a:pt x="105702" y="192120"/>
                    <a:pt x="109457" y="191047"/>
                    <a:pt x="111143" y="187982"/>
                  </a:cubicBezTo>
                  <a:lnTo>
                    <a:pt x="147774" y="122077"/>
                  </a:lnTo>
                  <a:cubicBezTo>
                    <a:pt x="149460" y="119012"/>
                    <a:pt x="148387" y="115180"/>
                    <a:pt x="145322" y="113494"/>
                  </a:cubicBezTo>
                  <a:cubicBezTo>
                    <a:pt x="142256" y="111808"/>
                    <a:pt x="138425" y="112881"/>
                    <a:pt x="136739" y="115946"/>
                  </a:cubicBezTo>
                  <a:lnTo>
                    <a:pt x="103173" y="176410"/>
                  </a:lnTo>
                  <a:lnTo>
                    <a:pt x="15045" y="128974"/>
                  </a:lnTo>
                  <a:lnTo>
                    <a:pt x="61332" y="45597"/>
                  </a:lnTo>
                  <a:cubicBezTo>
                    <a:pt x="72673" y="25212"/>
                    <a:pt x="94131" y="12644"/>
                    <a:pt x="117351" y="12644"/>
                  </a:cubicBezTo>
                  <a:cubicBezTo>
                    <a:pt x="140570" y="12644"/>
                    <a:pt x="163484" y="26132"/>
                    <a:pt x="174442" y="47589"/>
                  </a:cubicBezTo>
                  <a:lnTo>
                    <a:pt x="230385" y="157098"/>
                  </a:lnTo>
                  <a:lnTo>
                    <a:pt x="202873" y="172425"/>
                  </a:lnTo>
                  <a:cubicBezTo>
                    <a:pt x="200651" y="173651"/>
                    <a:pt x="199348" y="176104"/>
                    <a:pt x="199655" y="178632"/>
                  </a:cubicBezTo>
                  <a:cubicBezTo>
                    <a:pt x="199961" y="181161"/>
                    <a:pt x="201724" y="183307"/>
                    <a:pt x="204176" y="183997"/>
                  </a:cubicBezTo>
                  <a:lnTo>
                    <a:pt x="255291" y="198557"/>
                  </a:lnTo>
                  <a:lnTo>
                    <a:pt x="332001" y="220398"/>
                  </a:lnTo>
                  <a:cubicBezTo>
                    <a:pt x="333610" y="220857"/>
                    <a:pt x="335373" y="220628"/>
                    <a:pt x="336829" y="219861"/>
                  </a:cubicBezTo>
                  <a:cubicBezTo>
                    <a:pt x="338285" y="219018"/>
                    <a:pt x="339357" y="217639"/>
                    <a:pt x="339817" y="216106"/>
                  </a:cubicBezTo>
                  <a:lnTo>
                    <a:pt x="361658" y="139396"/>
                  </a:lnTo>
                  <a:lnTo>
                    <a:pt x="376218" y="88282"/>
                  </a:lnTo>
                  <a:cubicBezTo>
                    <a:pt x="376908" y="85829"/>
                    <a:pt x="376065" y="83224"/>
                    <a:pt x="374072" y="81614"/>
                  </a:cubicBezTo>
                  <a:cubicBezTo>
                    <a:pt x="372080" y="80005"/>
                    <a:pt x="369321" y="79775"/>
                    <a:pt x="367099" y="81078"/>
                  </a:cubicBezTo>
                  <a:lnTo>
                    <a:pt x="339817" y="96251"/>
                  </a:lnTo>
                  <a:lnTo>
                    <a:pt x="301577" y="27435"/>
                  </a:lnTo>
                  <a:cubicBezTo>
                    <a:pt x="292151" y="10499"/>
                    <a:pt x="274372" y="0"/>
                    <a:pt x="254984" y="0"/>
                  </a:cubicBezTo>
                  <a:lnTo>
                    <a:pt x="113519" y="0"/>
                  </a:lnTo>
                  <a:cubicBezTo>
                    <a:pt x="109994" y="0"/>
                    <a:pt x="107235" y="2835"/>
                    <a:pt x="107235" y="6284"/>
                  </a:cubicBezTo>
                  <a:cubicBezTo>
                    <a:pt x="107235" y="9732"/>
                    <a:pt x="110070" y="12568"/>
                    <a:pt x="113519" y="12568"/>
                  </a:cubicBezTo>
                  <a:lnTo>
                    <a:pt x="113519" y="1256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163;p1">
            <a:extLst>
              <a:ext uri="{FF2B5EF4-FFF2-40B4-BE49-F238E27FC236}">
                <a16:creationId xmlns:a16="http://schemas.microsoft.com/office/drawing/2014/main" id="{93D65437-F4BF-C27C-EBE4-387913590C52}"/>
              </a:ext>
            </a:extLst>
          </p:cNvPr>
          <p:cNvSpPr/>
          <p:nvPr/>
        </p:nvSpPr>
        <p:spPr>
          <a:xfrm>
            <a:off x="9469805" y="2554628"/>
            <a:ext cx="414005" cy="300464"/>
          </a:xfrm>
          <a:custGeom>
            <a:avLst/>
            <a:gdLst/>
            <a:ahLst/>
            <a:cxnLst/>
            <a:rect l="l" t="t" r="r" b="b"/>
            <a:pathLst>
              <a:path w="548189" h="397848" extrusionOk="0">
                <a:moveTo>
                  <a:pt x="27895" y="389451"/>
                </a:moveTo>
                <a:cubicBezTo>
                  <a:pt x="18085" y="360637"/>
                  <a:pt x="12721" y="329677"/>
                  <a:pt x="12721" y="297491"/>
                </a:cubicBezTo>
                <a:cubicBezTo>
                  <a:pt x="12721" y="218788"/>
                  <a:pt x="44601" y="147596"/>
                  <a:pt x="96175" y="96022"/>
                </a:cubicBezTo>
                <a:cubicBezTo>
                  <a:pt x="147749" y="44447"/>
                  <a:pt x="218942" y="12568"/>
                  <a:pt x="297644" y="12568"/>
                </a:cubicBezTo>
                <a:cubicBezTo>
                  <a:pt x="393360" y="12568"/>
                  <a:pt x="477962" y="59697"/>
                  <a:pt x="529613" y="132039"/>
                </a:cubicBezTo>
                <a:lnTo>
                  <a:pt x="529613" y="132193"/>
                </a:lnTo>
                <a:cubicBezTo>
                  <a:pt x="529613" y="132193"/>
                  <a:pt x="536894" y="141618"/>
                  <a:pt x="536894" y="141618"/>
                </a:cubicBezTo>
                <a:cubicBezTo>
                  <a:pt x="538963" y="144377"/>
                  <a:pt x="542947" y="144914"/>
                  <a:pt x="545706" y="142845"/>
                </a:cubicBezTo>
                <a:cubicBezTo>
                  <a:pt x="548466" y="140699"/>
                  <a:pt x="549002" y="136790"/>
                  <a:pt x="546932" y="134032"/>
                </a:cubicBezTo>
                <a:lnTo>
                  <a:pt x="539806" y="124606"/>
                </a:lnTo>
                <a:lnTo>
                  <a:pt x="534748" y="128437"/>
                </a:lnTo>
                <a:lnTo>
                  <a:pt x="539883" y="124759"/>
                </a:lnTo>
                <a:cubicBezTo>
                  <a:pt x="485932" y="49275"/>
                  <a:pt x="397497" y="0"/>
                  <a:pt x="297568" y="0"/>
                </a:cubicBezTo>
                <a:cubicBezTo>
                  <a:pt x="133189" y="0"/>
                  <a:pt x="0" y="133265"/>
                  <a:pt x="0" y="297567"/>
                </a:cubicBezTo>
                <a:cubicBezTo>
                  <a:pt x="0" y="331133"/>
                  <a:pt x="5594" y="363472"/>
                  <a:pt x="15864" y="393589"/>
                </a:cubicBezTo>
                <a:cubicBezTo>
                  <a:pt x="17012" y="396884"/>
                  <a:pt x="20615" y="398647"/>
                  <a:pt x="23910" y="397497"/>
                </a:cubicBezTo>
                <a:cubicBezTo>
                  <a:pt x="27205" y="396348"/>
                  <a:pt x="28968" y="392746"/>
                  <a:pt x="27818" y="389451"/>
                </a:cubicBezTo>
                <a:lnTo>
                  <a:pt x="27818" y="389451"/>
                </a:lnTo>
                <a:close/>
              </a:path>
            </a:pathLst>
          </a:custGeom>
          <a:solidFill>
            <a:srgbClr val="76BC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164;p1">
            <a:extLst>
              <a:ext uri="{FF2B5EF4-FFF2-40B4-BE49-F238E27FC236}">
                <a16:creationId xmlns:a16="http://schemas.microsoft.com/office/drawing/2014/main" id="{DCE440D2-735D-A293-4EE1-23248A81498E}"/>
              </a:ext>
            </a:extLst>
          </p:cNvPr>
          <p:cNvGrpSpPr/>
          <p:nvPr/>
        </p:nvGrpSpPr>
        <p:grpSpPr>
          <a:xfrm>
            <a:off x="9516909" y="2631182"/>
            <a:ext cx="413924" cy="421043"/>
            <a:chOff x="10772167" y="2150335"/>
            <a:chExt cx="548082" cy="557508"/>
          </a:xfrm>
        </p:grpSpPr>
        <p:sp>
          <p:nvSpPr>
            <p:cNvPr id="86" name="Google Shape;165;p1">
              <a:extLst>
                <a:ext uri="{FF2B5EF4-FFF2-40B4-BE49-F238E27FC236}">
                  <a16:creationId xmlns:a16="http://schemas.microsoft.com/office/drawing/2014/main" id="{19EB7146-6B09-00E6-601C-D46368308585}"/>
                </a:ext>
              </a:extLst>
            </p:cNvPr>
            <p:cNvSpPr/>
            <p:nvPr/>
          </p:nvSpPr>
          <p:spPr>
            <a:xfrm>
              <a:off x="11166752" y="2150335"/>
              <a:ext cx="106520" cy="106520"/>
            </a:xfrm>
            <a:custGeom>
              <a:avLst/>
              <a:gdLst/>
              <a:ahLst/>
              <a:cxnLst/>
              <a:rect l="l" t="t" r="r" b="b"/>
              <a:pathLst>
                <a:path w="106520" h="106520" extrusionOk="0">
                  <a:moveTo>
                    <a:pt x="93953" y="6284"/>
                  </a:moveTo>
                  <a:lnTo>
                    <a:pt x="93953" y="93952"/>
                  </a:lnTo>
                  <a:lnTo>
                    <a:pt x="6284" y="93952"/>
                  </a:lnTo>
                  <a:cubicBezTo>
                    <a:pt x="2759" y="93952"/>
                    <a:pt x="0" y="96788"/>
                    <a:pt x="0" y="100236"/>
                  </a:cubicBezTo>
                  <a:cubicBezTo>
                    <a:pt x="0" y="103685"/>
                    <a:pt x="2835" y="106520"/>
                    <a:pt x="6284" y="106520"/>
                  </a:cubicBezTo>
                  <a:lnTo>
                    <a:pt x="100236" y="106520"/>
                  </a:lnTo>
                  <a:cubicBezTo>
                    <a:pt x="101923" y="106520"/>
                    <a:pt x="103532" y="105831"/>
                    <a:pt x="104681" y="104681"/>
                  </a:cubicBezTo>
                  <a:cubicBezTo>
                    <a:pt x="105907" y="103455"/>
                    <a:pt x="106521" y="101922"/>
                    <a:pt x="106521" y="100236"/>
                  </a:cubicBezTo>
                  <a:lnTo>
                    <a:pt x="106521" y="6284"/>
                  </a:lnTo>
                  <a:cubicBezTo>
                    <a:pt x="106521" y="2759"/>
                    <a:pt x="103685" y="0"/>
                    <a:pt x="100236" y="0"/>
                  </a:cubicBezTo>
                  <a:cubicBezTo>
                    <a:pt x="96788" y="0"/>
                    <a:pt x="93953" y="2835"/>
                    <a:pt x="93953" y="6284"/>
                  </a:cubicBezTo>
                  <a:lnTo>
                    <a:pt x="93953" y="62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66;p1">
              <a:extLst>
                <a:ext uri="{FF2B5EF4-FFF2-40B4-BE49-F238E27FC236}">
                  <a16:creationId xmlns:a16="http://schemas.microsoft.com/office/drawing/2014/main" id="{7242ACBA-0E5F-1581-AE6A-D3B4CECCBE02}"/>
                </a:ext>
              </a:extLst>
            </p:cNvPr>
            <p:cNvSpPr/>
            <p:nvPr/>
          </p:nvSpPr>
          <p:spPr>
            <a:xfrm>
              <a:off x="10772167" y="2563772"/>
              <a:ext cx="106520" cy="106520"/>
            </a:xfrm>
            <a:custGeom>
              <a:avLst/>
              <a:gdLst/>
              <a:ahLst/>
              <a:cxnLst/>
              <a:rect l="l" t="t" r="r" b="b"/>
              <a:pathLst>
                <a:path w="106520" h="106520" extrusionOk="0">
                  <a:moveTo>
                    <a:pt x="12568" y="100236"/>
                  </a:moveTo>
                  <a:lnTo>
                    <a:pt x="12568" y="12568"/>
                  </a:lnTo>
                  <a:lnTo>
                    <a:pt x="100236" y="12568"/>
                  </a:lnTo>
                  <a:cubicBezTo>
                    <a:pt x="103762" y="12568"/>
                    <a:pt x="106521" y="9732"/>
                    <a:pt x="106521" y="6284"/>
                  </a:cubicBezTo>
                  <a:cubicBezTo>
                    <a:pt x="106521" y="2835"/>
                    <a:pt x="103685" y="0"/>
                    <a:pt x="100236" y="0"/>
                  </a:cubicBezTo>
                  <a:lnTo>
                    <a:pt x="6284" y="0"/>
                  </a:lnTo>
                  <a:cubicBezTo>
                    <a:pt x="4598" y="0"/>
                    <a:pt x="2989" y="690"/>
                    <a:pt x="1839" y="1839"/>
                  </a:cubicBezTo>
                  <a:cubicBezTo>
                    <a:pt x="689" y="2989"/>
                    <a:pt x="0" y="4675"/>
                    <a:pt x="0" y="6284"/>
                  </a:cubicBezTo>
                  <a:lnTo>
                    <a:pt x="0" y="100236"/>
                  </a:lnTo>
                  <a:cubicBezTo>
                    <a:pt x="0" y="103762"/>
                    <a:pt x="2835" y="106520"/>
                    <a:pt x="6284" y="106520"/>
                  </a:cubicBezTo>
                  <a:cubicBezTo>
                    <a:pt x="9733" y="106520"/>
                    <a:pt x="12568" y="103685"/>
                    <a:pt x="12568" y="100236"/>
                  </a:cubicBezTo>
                  <a:lnTo>
                    <a:pt x="12568" y="10023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67;p1">
              <a:extLst>
                <a:ext uri="{FF2B5EF4-FFF2-40B4-BE49-F238E27FC236}">
                  <a16:creationId xmlns:a16="http://schemas.microsoft.com/office/drawing/2014/main" id="{AF048E4E-F041-2D4E-DA21-FDCFCD325E7B}"/>
                </a:ext>
              </a:extLst>
            </p:cNvPr>
            <p:cNvSpPr/>
            <p:nvPr/>
          </p:nvSpPr>
          <p:spPr>
            <a:xfrm>
              <a:off x="10772824" y="2309994"/>
              <a:ext cx="547425" cy="397849"/>
            </a:xfrm>
            <a:custGeom>
              <a:avLst/>
              <a:gdLst/>
              <a:ahLst/>
              <a:cxnLst/>
              <a:rect l="l" t="t" r="r" b="b"/>
              <a:pathLst>
                <a:path w="547425" h="397849" extrusionOk="0">
                  <a:moveTo>
                    <a:pt x="519684" y="8398"/>
                  </a:moveTo>
                  <a:cubicBezTo>
                    <a:pt x="529493" y="37212"/>
                    <a:pt x="534857" y="68172"/>
                    <a:pt x="534857" y="100358"/>
                  </a:cubicBezTo>
                  <a:cubicBezTo>
                    <a:pt x="534857" y="179061"/>
                    <a:pt x="502977" y="250253"/>
                    <a:pt x="451403" y="301827"/>
                  </a:cubicBezTo>
                  <a:cubicBezTo>
                    <a:pt x="399829" y="353402"/>
                    <a:pt x="328636" y="385281"/>
                    <a:pt x="249934" y="385281"/>
                  </a:cubicBezTo>
                  <a:cubicBezTo>
                    <a:pt x="150234" y="385281"/>
                    <a:pt x="62566" y="334090"/>
                    <a:pt x="11604" y="256614"/>
                  </a:cubicBezTo>
                  <a:cubicBezTo>
                    <a:pt x="9688" y="253702"/>
                    <a:pt x="5780" y="252859"/>
                    <a:pt x="2868" y="254775"/>
                  </a:cubicBezTo>
                  <a:cubicBezTo>
                    <a:pt x="-44" y="256690"/>
                    <a:pt x="-887" y="260599"/>
                    <a:pt x="1029" y="263511"/>
                  </a:cubicBezTo>
                  <a:cubicBezTo>
                    <a:pt x="54213" y="344436"/>
                    <a:pt x="145789" y="397849"/>
                    <a:pt x="249857" y="397849"/>
                  </a:cubicBezTo>
                  <a:cubicBezTo>
                    <a:pt x="414236" y="397849"/>
                    <a:pt x="547425" y="264584"/>
                    <a:pt x="547425" y="100282"/>
                  </a:cubicBezTo>
                  <a:cubicBezTo>
                    <a:pt x="547425" y="66716"/>
                    <a:pt x="541831" y="34377"/>
                    <a:pt x="531562" y="4260"/>
                  </a:cubicBezTo>
                  <a:cubicBezTo>
                    <a:pt x="530413" y="965"/>
                    <a:pt x="526810" y="-798"/>
                    <a:pt x="523516" y="352"/>
                  </a:cubicBezTo>
                  <a:cubicBezTo>
                    <a:pt x="520220" y="1501"/>
                    <a:pt x="518457" y="5103"/>
                    <a:pt x="519607" y="8398"/>
                  </a:cubicBezTo>
                  <a:lnTo>
                    <a:pt x="519607" y="839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68;p1">
              <a:extLst>
                <a:ext uri="{FF2B5EF4-FFF2-40B4-BE49-F238E27FC236}">
                  <a16:creationId xmlns:a16="http://schemas.microsoft.com/office/drawing/2014/main" id="{456733A2-CF75-9399-4AF3-B457396B4401}"/>
                </a:ext>
              </a:extLst>
            </p:cNvPr>
            <p:cNvSpPr/>
            <p:nvPr/>
          </p:nvSpPr>
          <p:spPr>
            <a:xfrm>
              <a:off x="10909954" y="2244288"/>
              <a:ext cx="225609" cy="332052"/>
            </a:xfrm>
            <a:custGeom>
              <a:avLst/>
              <a:gdLst/>
              <a:ahLst/>
              <a:cxnLst/>
              <a:rect l="l" t="t" r="r" b="b"/>
              <a:pathLst>
                <a:path w="225609" h="332052" extrusionOk="0">
                  <a:moveTo>
                    <a:pt x="219248" y="219248"/>
                  </a:moveTo>
                  <a:lnTo>
                    <a:pt x="212964" y="219248"/>
                  </a:lnTo>
                  <a:cubicBezTo>
                    <a:pt x="212964" y="246913"/>
                    <a:pt x="201775" y="271895"/>
                    <a:pt x="183613" y="290057"/>
                  </a:cubicBezTo>
                  <a:cubicBezTo>
                    <a:pt x="165451" y="308219"/>
                    <a:pt x="140469" y="319408"/>
                    <a:pt x="112804" y="319408"/>
                  </a:cubicBezTo>
                  <a:cubicBezTo>
                    <a:pt x="85140" y="319408"/>
                    <a:pt x="60157" y="308219"/>
                    <a:pt x="41995" y="290057"/>
                  </a:cubicBezTo>
                  <a:cubicBezTo>
                    <a:pt x="23833" y="271895"/>
                    <a:pt x="12645" y="246913"/>
                    <a:pt x="12645" y="219248"/>
                  </a:cubicBezTo>
                  <a:cubicBezTo>
                    <a:pt x="12645" y="204688"/>
                    <a:pt x="17549" y="188135"/>
                    <a:pt x="25672" y="170663"/>
                  </a:cubicBezTo>
                  <a:cubicBezTo>
                    <a:pt x="37857" y="144377"/>
                    <a:pt x="56862" y="116100"/>
                    <a:pt x="75024" y="88358"/>
                  </a:cubicBezTo>
                  <a:cubicBezTo>
                    <a:pt x="93110" y="60540"/>
                    <a:pt x="110352" y="33412"/>
                    <a:pt x="118782" y="8276"/>
                  </a:cubicBezTo>
                  <a:lnTo>
                    <a:pt x="112804" y="6284"/>
                  </a:lnTo>
                  <a:lnTo>
                    <a:pt x="106827" y="8276"/>
                  </a:lnTo>
                  <a:cubicBezTo>
                    <a:pt x="112421" y="25059"/>
                    <a:pt x="122001" y="42685"/>
                    <a:pt x="133035" y="60847"/>
                  </a:cubicBezTo>
                  <a:cubicBezTo>
                    <a:pt x="149665" y="88052"/>
                    <a:pt x="169897" y="116483"/>
                    <a:pt x="185759" y="143841"/>
                  </a:cubicBezTo>
                  <a:cubicBezTo>
                    <a:pt x="201700" y="171199"/>
                    <a:pt x="213041" y="197484"/>
                    <a:pt x="212964" y="219248"/>
                  </a:cubicBezTo>
                  <a:lnTo>
                    <a:pt x="225609" y="219248"/>
                  </a:lnTo>
                  <a:cubicBezTo>
                    <a:pt x="225609" y="201852"/>
                    <a:pt x="219938" y="183767"/>
                    <a:pt x="211355" y="165375"/>
                  </a:cubicBezTo>
                  <a:cubicBezTo>
                    <a:pt x="198557" y="137710"/>
                    <a:pt x="179169" y="109126"/>
                    <a:pt x="161160" y="81461"/>
                  </a:cubicBezTo>
                  <a:cubicBezTo>
                    <a:pt x="143075" y="53873"/>
                    <a:pt x="126368" y="27128"/>
                    <a:pt x="118782" y="4291"/>
                  </a:cubicBezTo>
                  <a:cubicBezTo>
                    <a:pt x="117939" y="1686"/>
                    <a:pt x="115487" y="0"/>
                    <a:pt x="112804" y="0"/>
                  </a:cubicBezTo>
                  <a:cubicBezTo>
                    <a:pt x="110122" y="0"/>
                    <a:pt x="107670" y="1763"/>
                    <a:pt x="106827" y="4291"/>
                  </a:cubicBezTo>
                  <a:cubicBezTo>
                    <a:pt x="101769" y="19465"/>
                    <a:pt x="92649" y="36478"/>
                    <a:pt x="81845" y="54256"/>
                  </a:cubicBezTo>
                  <a:cubicBezTo>
                    <a:pt x="65522" y="80925"/>
                    <a:pt x="45291" y="109432"/>
                    <a:pt x="28968" y="137480"/>
                  </a:cubicBezTo>
                  <a:cubicBezTo>
                    <a:pt x="12721" y="165528"/>
                    <a:pt x="153" y="193193"/>
                    <a:pt x="0" y="219248"/>
                  </a:cubicBezTo>
                  <a:cubicBezTo>
                    <a:pt x="0" y="281551"/>
                    <a:pt x="50501" y="332052"/>
                    <a:pt x="112804" y="332052"/>
                  </a:cubicBezTo>
                  <a:cubicBezTo>
                    <a:pt x="175107" y="332052"/>
                    <a:pt x="225609" y="281551"/>
                    <a:pt x="225609" y="219248"/>
                  </a:cubicBezTo>
                  <a:lnTo>
                    <a:pt x="219325" y="21924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69;p1">
              <a:extLst>
                <a:ext uri="{FF2B5EF4-FFF2-40B4-BE49-F238E27FC236}">
                  <a16:creationId xmlns:a16="http://schemas.microsoft.com/office/drawing/2014/main" id="{6E3CCDFD-6DF3-29CD-15ED-B4B2052AB266}"/>
                </a:ext>
              </a:extLst>
            </p:cNvPr>
            <p:cNvSpPr/>
            <p:nvPr/>
          </p:nvSpPr>
          <p:spPr>
            <a:xfrm>
              <a:off x="10963290" y="2457328"/>
              <a:ext cx="65828" cy="65828"/>
            </a:xfrm>
            <a:custGeom>
              <a:avLst/>
              <a:gdLst/>
              <a:ahLst/>
              <a:cxnLst/>
              <a:rect l="l" t="t" r="r" b="b"/>
              <a:pathLst>
                <a:path w="65828" h="65828" extrusionOk="0">
                  <a:moveTo>
                    <a:pt x="59468" y="53184"/>
                  </a:moveTo>
                  <a:cubicBezTo>
                    <a:pt x="46517" y="53184"/>
                    <a:pt x="34792" y="47972"/>
                    <a:pt x="26286" y="39466"/>
                  </a:cubicBezTo>
                  <a:cubicBezTo>
                    <a:pt x="17779" y="30960"/>
                    <a:pt x="12568" y="19235"/>
                    <a:pt x="12568" y="6284"/>
                  </a:cubicBez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  <a:cubicBezTo>
                    <a:pt x="0" y="39160"/>
                    <a:pt x="26669" y="65828"/>
                    <a:pt x="59544" y="65828"/>
                  </a:cubicBezTo>
                  <a:cubicBezTo>
                    <a:pt x="63070" y="65828"/>
                    <a:pt x="65829" y="62993"/>
                    <a:pt x="65829" y="59544"/>
                  </a:cubicBezTo>
                  <a:cubicBezTo>
                    <a:pt x="65829" y="56096"/>
                    <a:pt x="62993" y="53260"/>
                    <a:pt x="59544" y="53260"/>
                  </a:cubicBezTo>
                  <a:lnTo>
                    <a:pt x="59544" y="5326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170;p1">
            <a:extLst>
              <a:ext uri="{FF2B5EF4-FFF2-40B4-BE49-F238E27FC236}">
                <a16:creationId xmlns:a16="http://schemas.microsoft.com/office/drawing/2014/main" id="{4AC247BA-BAD0-9840-8375-49672DA67437}"/>
              </a:ext>
            </a:extLst>
          </p:cNvPr>
          <p:cNvGrpSpPr/>
          <p:nvPr/>
        </p:nvGrpSpPr>
        <p:grpSpPr>
          <a:xfrm>
            <a:off x="8286592" y="2602949"/>
            <a:ext cx="449459" cy="449430"/>
            <a:chOff x="9245324" y="2112900"/>
            <a:chExt cx="595135" cy="595096"/>
          </a:xfrm>
        </p:grpSpPr>
        <p:sp>
          <p:nvSpPr>
            <p:cNvPr id="92" name="Google Shape;171;p1">
              <a:extLst>
                <a:ext uri="{FF2B5EF4-FFF2-40B4-BE49-F238E27FC236}">
                  <a16:creationId xmlns:a16="http://schemas.microsoft.com/office/drawing/2014/main" id="{0949072D-C303-1BB7-5EDE-3F150D010831}"/>
                </a:ext>
              </a:extLst>
            </p:cNvPr>
            <p:cNvSpPr/>
            <p:nvPr/>
          </p:nvSpPr>
          <p:spPr>
            <a:xfrm>
              <a:off x="9245324" y="2112900"/>
              <a:ext cx="595135" cy="595096"/>
            </a:xfrm>
            <a:custGeom>
              <a:avLst/>
              <a:gdLst/>
              <a:ahLst/>
              <a:cxnLst/>
              <a:rect l="l" t="t" r="r" b="b"/>
              <a:pathLst>
                <a:path w="595135" h="595096" extrusionOk="0">
                  <a:moveTo>
                    <a:pt x="297644" y="582375"/>
                  </a:moveTo>
                  <a:lnTo>
                    <a:pt x="59698" y="582375"/>
                  </a:lnTo>
                  <a:lnTo>
                    <a:pt x="59698" y="297452"/>
                  </a:lnTo>
                  <a:cubicBezTo>
                    <a:pt x="59698" y="295766"/>
                    <a:pt x="59007" y="294157"/>
                    <a:pt x="57858" y="293008"/>
                  </a:cubicBezTo>
                  <a:cubicBezTo>
                    <a:pt x="56709" y="291858"/>
                    <a:pt x="55022" y="291169"/>
                    <a:pt x="53413" y="291169"/>
                  </a:cubicBezTo>
                  <a:lnTo>
                    <a:pt x="12721" y="291169"/>
                  </a:lnTo>
                  <a:lnTo>
                    <a:pt x="12721" y="225494"/>
                  </a:lnTo>
                  <a:lnTo>
                    <a:pt x="297644" y="14062"/>
                  </a:lnTo>
                  <a:lnTo>
                    <a:pt x="582567" y="225494"/>
                  </a:lnTo>
                  <a:lnTo>
                    <a:pt x="582567" y="291169"/>
                  </a:lnTo>
                  <a:lnTo>
                    <a:pt x="541874" y="291169"/>
                  </a:lnTo>
                  <a:cubicBezTo>
                    <a:pt x="540189" y="291169"/>
                    <a:pt x="538580" y="291858"/>
                    <a:pt x="537430" y="293008"/>
                  </a:cubicBezTo>
                  <a:cubicBezTo>
                    <a:pt x="536280" y="294157"/>
                    <a:pt x="535591" y="295843"/>
                    <a:pt x="535591" y="297452"/>
                  </a:cubicBezTo>
                  <a:lnTo>
                    <a:pt x="535591" y="588736"/>
                  </a:lnTo>
                  <a:lnTo>
                    <a:pt x="541874" y="588736"/>
                  </a:lnTo>
                  <a:lnTo>
                    <a:pt x="541874" y="582452"/>
                  </a:lnTo>
                  <a:cubicBezTo>
                    <a:pt x="541874" y="582452"/>
                    <a:pt x="532295" y="582452"/>
                    <a:pt x="516968" y="582452"/>
                  </a:cubicBezTo>
                  <a:cubicBezTo>
                    <a:pt x="501642" y="582452"/>
                    <a:pt x="480491" y="582452"/>
                    <a:pt x="457347" y="582452"/>
                  </a:cubicBezTo>
                  <a:cubicBezTo>
                    <a:pt x="414970" y="582452"/>
                    <a:pt x="376653" y="565286"/>
                    <a:pt x="348835" y="537545"/>
                  </a:cubicBezTo>
                  <a:cubicBezTo>
                    <a:pt x="321094" y="509727"/>
                    <a:pt x="303928" y="471487"/>
                    <a:pt x="303852" y="429032"/>
                  </a:cubicBezTo>
                  <a:lnTo>
                    <a:pt x="303852" y="363281"/>
                  </a:lnTo>
                  <a:cubicBezTo>
                    <a:pt x="303852" y="359755"/>
                    <a:pt x="301016" y="356997"/>
                    <a:pt x="297567" y="356997"/>
                  </a:cubicBezTo>
                  <a:cubicBezTo>
                    <a:pt x="294119" y="356997"/>
                    <a:pt x="291284" y="359832"/>
                    <a:pt x="291284" y="363281"/>
                  </a:cubicBezTo>
                  <a:lnTo>
                    <a:pt x="291284" y="429032"/>
                  </a:lnTo>
                  <a:cubicBezTo>
                    <a:pt x="291284" y="520762"/>
                    <a:pt x="365618" y="595096"/>
                    <a:pt x="457347" y="595096"/>
                  </a:cubicBezTo>
                  <a:cubicBezTo>
                    <a:pt x="503634" y="595096"/>
                    <a:pt x="541874" y="595096"/>
                    <a:pt x="541874" y="595096"/>
                  </a:cubicBezTo>
                  <a:cubicBezTo>
                    <a:pt x="543560" y="595096"/>
                    <a:pt x="545170" y="594407"/>
                    <a:pt x="546320" y="593257"/>
                  </a:cubicBezTo>
                  <a:cubicBezTo>
                    <a:pt x="547468" y="592108"/>
                    <a:pt x="548159" y="590422"/>
                    <a:pt x="548159" y="588812"/>
                  </a:cubicBezTo>
                  <a:lnTo>
                    <a:pt x="548159" y="303890"/>
                  </a:lnTo>
                  <a:lnTo>
                    <a:pt x="588851" y="303890"/>
                  </a:lnTo>
                  <a:cubicBezTo>
                    <a:pt x="590536" y="303890"/>
                    <a:pt x="592146" y="303200"/>
                    <a:pt x="593296" y="302050"/>
                  </a:cubicBezTo>
                  <a:cubicBezTo>
                    <a:pt x="594521" y="300824"/>
                    <a:pt x="595135" y="299292"/>
                    <a:pt x="595135" y="297606"/>
                  </a:cubicBezTo>
                  <a:lnTo>
                    <a:pt x="595135" y="222428"/>
                  </a:lnTo>
                  <a:cubicBezTo>
                    <a:pt x="595135" y="220436"/>
                    <a:pt x="594216" y="218520"/>
                    <a:pt x="592606" y="217371"/>
                  </a:cubicBezTo>
                  <a:lnTo>
                    <a:pt x="301322" y="1264"/>
                  </a:lnTo>
                  <a:cubicBezTo>
                    <a:pt x="299100" y="-421"/>
                    <a:pt x="296035" y="-421"/>
                    <a:pt x="293812" y="1264"/>
                  </a:cubicBezTo>
                  <a:lnTo>
                    <a:pt x="2529" y="217371"/>
                  </a:lnTo>
                  <a:cubicBezTo>
                    <a:pt x="920" y="218597"/>
                    <a:pt x="0" y="220436"/>
                    <a:pt x="0" y="222428"/>
                  </a:cubicBezTo>
                  <a:lnTo>
                    <a:pt x="0" y="297606"/>
                  </a:lnTo>
                  <a:cubicBezTo>
                    <a:pt x="0" y="299292"/>
                    <a:pt x="689" y="300901"/>
                    <a:pt x="1839" y="302050"/>
                  </a:cubicBezTo>
                  <a:cubicBezTo>
                    <a:pt x="2989" y="303200"/>
                    <a:pt x="4675" y="303890"/>
                    <a:pt x="6284" y="303890"/>
                  </a:cubicBezTo>
                  <a:lnTo>
                    <a:pt x="46976" y="303890"/>
                  </a:lnTo>
                  <a:lnTo>
                    <a:pt x="46976" y="588812"/>
                  </a:lnTo>
                  <a:cubicBezTo>
                    <a:pt x="46976" y="590498"/>
                    <a:pt x="47666" y="592108"/>
                    <a:pt x="48815" y="593257"/>
                  </a:cubicBezTo>
                  <a:cubicBezTo>
                    <a:pt x="49965" y="594407"/>
                    <a:pt x="51651" y="595096"/>
                    <a:pt x="53260" y="595096"/>
                  </a:cubicBezTo>
                  <a:lnTo>
                    <a:pt x="297567" y="595096"/>
                  </a:lnTo>
                  <a:cubicBezTo>
                    <a:pt x="301093" y="595096"/>
                    <a:pt x="303852" y="592261"/>
                    <a:pt x="303852" y="588812"/>
                  </a:cubicBezTo>
                  <a:cubicBezTo>
                    <a:pt x="303852" y="585364"/>
                    <a:pt x="301016" y="582528"/>
                    <a:pt x="297567" y="582528"/>
                  </a:cubicBezTo>
                  <a:lnTo>
                    <a:pt x="297567" y="58252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72;p1">
              <a:extLst>
                <a:ext uri="{FF2B5EF4-FFF2-40B4-BE49-F238E27FC236}">
                  <a16:creationId xmlns:a16="http://schemas.microsoft.com/office/drawing/2014/main" id="{46B791F8-FCEC-E59C-A432-D3D616B5F597}"/>
                </a:ext>
              </a:extLst>
            </p:cNvPr>
            <p:cNvSpPr/>
            <p:nvPr/>
          </p:nvSpPr>
          <p:spPr>
            <a:xfrm>
              <a:off x="9677613" y="2131560"/>
              <a:ext cx="115946" cy="115946"/>
            </a:xfrm>
            <a:custGeom>
              <a:avLst/>
              <a:gdLst/>
              <a:ahLst/>
              <a:cxnLst/>
              <a:rect l="l" t="t" r="r" b="b"/>
              <a:pathLst>
                <a:path w="115946" h="115946" extrusionOk="0">
                  <a:moveTo>
                    <a:pt x="12644" y="34485"/>
                  </a:moveTo>
                  <a:lnTo>
                    <a:pt x="12644" y="12644"/>
                  </a:lnTo>
                  <a:lnTo>
                    <a:pt x="103378" y="12644"/>
                  </a:lnTo>
                  <a:lnTo>
                    <a:pt x="103378" y="109662"/>
                  </a:lnTo>
                  <a:cubicBezTo>
                    <a:pt x="103378" y="113187"/>
                    <a:pt x="106214" y="115946"/>
                    <a:pt x="109662" y="115946"/>
                  </a:cubicBezTo>
                  <a:cubicBezTo>
                    <a:pt x="113111" y="115946"/>
                    <a:pt x="115946" y="113111"/>
                    <a:pt x="115946" y="109662"/>
                  </a:cubicBezTo>
                  <a:lnTo>
                    <a:pt x="115946" y="6284"/>
                  </a:lnTo>
                  <a:cubicBezTo>
                    <a:pt x="115946" y="4598"/>
                    <a:pt x="115256" y="2989"/>
                    <a:pt x="114106" y="1839"/>
                  </a:cubicBezTo>
                  <a:cubicBezTo>
                    <a:pt x="112958" y="690"/>
                    <a:pt x="111271" y="0"/>
                    <a:pt x="109662" y="0"/>
                  </a:cubicBezTo>
                  <a:lnTo>
                    <a:pt x="6284" y="0"/>
                  </a:lnTo>
                  <a:cubicBezTo>
                    <a:pt x="4598" y="0"/>
                    <a:pt x="2988" y="690"/>
                    <a:pt x="1839" y="1839"/>
                  </a:cubicBezTo>
                  <a:cubicBezTo>
                    <a:pt x="689" y="2989"/>
                    <a:pt x="0" y="4675"/>
                    <a:pt x="0" y="6284"/>
                  </a:cubicBezTo>
                  <a:lnTo>
                    <a:pt x="0" y="34485"/>
                  </a:lnTo>
                  <a:cubicBezTo>
                    <a:pt x="0" y="38010"/>
                    <a:pt x="2835" y="40769"/>
                    <a:pt x="6284" y="40769"/>
                  </a:cubicBezTo>
                  <a:cubicBezTo>
                    <a:pt x="9732" y="40769"/>
                    <a:pt x="12567" y="37933"/>
                    <a:pt x="12567" y="34485"/>
                  </a:cubicBezTo>
                  <a:lnTo>
                    <a:pt x="12567" y="3448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73;p1">
              <a:extLst>
                <a:ext uri="{FF2B5EF4-FFF2-40B4-BE49-F238E27FC236}">
                  <a16:creationId xmlns:a16="http://schemas.microsoft.com/office/drawing/2014/main" id="{7067FCA3-1F9B-BC0E-C00B-19AACAED95E2}"/>
                </a:ext>
              </a:extLst>
            </p:cNvPr>
            <p:cNvSpPr/>
            <p:nvPr/>
          </p:nvSpPr>
          <p:spPr>
            <a:xfrm>
              <a:off x="9414376" y="2309924"/>
              <a:ext cx="256951" cy="332090"/>
            </a:xfrm>
            <a:custGeom>
              <a:avLst/>
              <a:gdLst/>
              <a:ahLst/>
              <a:cxnLst/>
              <a:rect l="l" t="t" r="r" b="b"/>
              <a:pathLst>
                <a:path w="256951" h="332090" extrusionOk="0">
                  <a:moveTo>
                    <a:pt x="155336" y="316457"/>
                  </a:moveTo>
                  <a:cubicBezTo>
                    <a:pt x="146753" y="318450"/>
                    <a:pt x="137788" y="319523"/>
                    <a:pt x="128591" y="319523"/>
                  </a:cubicBezTo>
                  <a:cubicBezTo>
                    <a:pt x="96559" y="319523"/>
                    <a:pt x="67668" y="306572"/>
                    <a:pt x="46670" y="285574"/>
                  </a:cubicBezTo>
                  <a:cubicBezTo>
                    <a:pt x="25673" y="264577"/>
                    <a:pt x="12721" y="235686"/>
                    <a:pt x="12721" y="203653"/>
                  </a:cubicBezTo>
                  <a:cubicBezTo>
                    <a:pt x="12721" y="181583"/>
                    <a:pt x="20002" y="158363"/>
                    <a:pt x="31114" y="135986"/>
                  </a:cubicBezTo>
                  <a:cubicBezTo>
                    <a:pt x="47819" y="102497"/>
                    <a:pt x="73262" y="71154"/>
                    <a:pt x="94490" y="48241"/>
                  </a:cubicBezTo>
                  <a:cubicBezTo>
                    <a:pt x="105142" y="36822"/>
                    <a:pt x="114644" y="27473"/>
                    <a:pt x="121541" y="21036"/>
                  </a:cubicBezTo>
                  <a:cubicBezTo>
                    <a:pt x="124989" y="17817"/>
                    <a:pt x="127748" y="15288"/>
                    <a:pt x="129664" y="13602"/>
                  </a:cubicBezTo>
                  <a:cubicBezTo>
                    <a:pt x="130584" y="12759"/>
                    <a:pt x="131350" y="12146"/>
                    <a:pt x="131810" y="11687"/>
                  </a:cubicBezTo>
                  <a:lnTo>
                    <a:pt x="132499" y="11074"/>
                  </a:lnTo>
                  <a:lnTo>
                    <a:pt x="128438" y="6246"/>
                  </a:lnTo>
                  <a:lnTo>
                    <a:pt x="124377" y="11074"/>
                  </a:lnTo>
                  <a:lnTo>
                    <a:pt x="124683" y="11380"/>
                  </a:lnTo>
                  <a:cubicBezTo>
                    <a:pt x="128055" y="14292"/>
                    <a:pt x="158325" y="40577"/>
                    <a:pt x="187446" y="77208"/>
                  </a:cubicBezTo>
                  <a:cubicBezTo>
                    <a:pt x="202006" y="95523"/>
                    <a:pt x="216337" y="116368"/>
                    <a:pt x="226912" y="138055"/>
                  </a:cubicBezTo>
                  <a:cubicBezTo>
                    <a:pt x="237487" y="159742"/>
                    <a:pt x="244307" y="182196"/>
                    <a:pt x="244307" y="203577"/>
                  </a:cubicBezTo>
                  <a:cubicBezTo>
                    <a:pt x="244307" y="230475"/>
                    <a:pt x="235188" y="255151"/>
                    <a:pt x="219785" y="274846"/>
                  </a:cubicBezTo>
                  <a:cubicBezTo>
                    <a:pt x="217639" y="277604"/>
                    <a:pt x="218099" y="281589"/>
                    <a:pt x="220858" y="283735"/>
                  </a:cubicBezTo>
                  <a:cubicBezTo>
                    <a:pt x="223617" y="285881"/>
                    <a:pt x="227602" y="285421"/>
                    <a:pt x="229748" y="282662"/>
                  </a:cubicBezTo>
                  <a:cubicBezTo>
                    <a:pt x="246760" y="260898"/>
                    <a:pt x="256952" y="233387"/>
                    <a:pt x="256952" y="203577"/>
                  </a:cubicBezTo>
                  <a:cubicBezTo>
                    <a:pt x="256952" y="178671"/>
                    <a:pt x="248906" y="153765"/>
                    <a:pt x="237181" y="130315"/>
                  </a:cubicBezTo>
                  <a:cubicBezTo>
                    <a:pt x="219555" y="95140"/>
                    <a:pt x="193423" y="63031"/>
                    <a:pt x="171736" y="39658"/>
                  </a:cubicBezTo>
                  <a:cubicBezTo>
                    <a:pt x="150049" y="16285"/>
                    <a:pt x="132653" y="1571"/>
                    <a:pt x="132576" y="1494"/>
                  </a:cubicBezTo>
                  <a:cubicBezTo>
                    <a:pt x="130200" y="-498"/>
                    <a:pt x="126752" y="-498"/>
                    <a:pt x="124453" y="1494"/>
                  </a:cubicBezTo>
                  <a:cubicBezTo>
                    <a:pt x="124300" y="1648"/>
                    <a:pt x="93493" y="27703"/>
                    <a:pt x="62533" y="65790"/>
                  </a:cubicBezTo>
                  <a:cubicBezTo>
                    <a:pt x="47053" y="84871"/>
                    <a:pt x="31573" y="106865"/>
                    <a:pt x="19772" y="130392"/>
                  </a:cubicBezTo>
                  <a:cubicBezTo>
                    <a:pt x="8047" y="153841"/>
                    <a:pt x="0" y="178824"/>
                    <a:pt x="0" y="203653"/>
                  </a:cubicBezTo>
                  <a:cubicBezTo>
                    <a:pt x="0" y="274616"/>
                    <a:pt x="57475" y="332091"/>
                    <a:pt x="128438" y="332091"/>
                  </a:cubicBezTo>
                  <a:cubicBezTo>
                    <a:pt x="138630" y="332091"/>
                    <a:pt x="148592" y="330865"/>
                    <a:pt x="158095" y="328642"/>
                  </a:cubicBezTo>
                  <a:cubicBezTo>
                    <a:pt x="161467" y="327876"/>
                    <a:pt x="163613" y="324427"/>
                    <a:pt x="162769" y="321056"/>
                  </a:cubicBezTo>
                  <a:cubicBezTo>
                    <a:pt x="162003" y="317684"/>
                    <a:pt x="158555" y="315538"/>
                    <a:pt x="155183" y="316381"/>
                  </a:cubicBezTo>
                  <a:lnTo>
                    <a:pt x="155183" y="31638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174;p1">
            <a:extLst>
              <a:ext uri="{FF2B5EF4-FFF2-40B4-BE49-F238E27FC236}">
                <a16:creationId xmlns:a16="http://schemas.microsoft.com/office/drawing/2014/main" id="{B1E01026-D36C-23B8-C6F0-D68DC6E4EBC2}"/>
              </a:ext>
            </a:extLst>
          </p:cNvPr>
          <p:cNvGrpSpPr/>
          <p:nvPr/>
        </p:nvGrpSpPr>
        <p:grpSpPr>
          <a:xfrm>
            <a:off x="7135977" y="2602862"/>
            <a:ext cx="449522" cy="449517"/>
            <a:chOff x="7708741" y="2112785"/>
            <a:chExt cx="595218" cy="595211"/>
          </a:xfrm>
        </p:grpSpPr>
        <p:sp>
          <p:nvSpPr>
            <p:cNvPr id="96" name="Google Shape;175;p1">
              <a:extLst>
                <a:ext uri="{FF2B5EF4-FFF2-40B4-BE49-F238E27FC236}">
                  <a16:creationId xmlns:a16="http://schemas.microsoft.com/office/drawing/2014/main" id="{6ED064AE-B9EB-D42B-8BBC-E5A4902DF04D}"/>
                </a:ext>
              </a:extLst>
            </p:cNvPr>
            <p:cNvSpPr/>
            <p:nvPr/>
          </p:nvSpPr>
          <p:spPr>
            <a:xfrm>
              <a:off x="7980796" y="2125276"/>
              <a:ext cx="319485" cy="306688"/>
            </a:xfrm>
            <a:custGeom>
              <a:avLst/>
              <a:gdLst/>
              <a:ahLst/>
              <a:cxnLst/>
              <a:rect l="l" t="t" r="r" b="b"/>
              <a:pathLst>
                <a:path w="319485" h="306688" extrusionOk="0">
                  <a:moveTo>
                    <a:pt x="227754" y="295575"/>
                  </a:moveTo>
                  <a:lnTo>
                    <a:pt x="233272" y="292510"/>
                  </a:lnTo>
                  <a:lnTo>
                    <a:pt x="190357" y="214344"/>
                  </a:lnTo>
                  <a:cubicBezTo>
                    <a:pt x="179015" y="193729"/>
                    <a:pt x="157635" y="181774"/>
                    <a:pt x="135411" y="181774"/>
                  </a:cubicBezTo>
                  <a:cubicBezTo>
                    <a:pt x="127671" y="181774"/>
                    <a:pt x="119778" y="183230"/>
                    <a:pt x="112115" y="186296"/>
                  </a:cubicBezTo>
                  <a:lnTo>
                    <a:pt x="58701" y="207676"/>
                  </a:lnTo>
                  <a:lnTo>
                    <a:pt x="35635" y="169283"/>
                  </a:lnTo>
                  <a:cubicBezTo>
                    <a:pt x="33565" y="165835"/>
                    <a:pt x="32492" y="162003"/>
                    <a:pt x="32492" y="158018"/>
                  </a:cubicBezTo>
                  <a:cubicBezTo>
                    <a:pt x="32492" y="156562"/>
                    <a:pt x="32646" y="155183"/>
                    <a:pt x="32952" y="153727"/>
                  </a:cubicBezTo>
                  <a:lnTo>
                    <a:pt x="41306" y="112038"/>
                  </a:lnTo>
                  <a:cubicBezTo>
                    <a:pt x="41842" y="109509"/>
                    <a:pt x="40769" y="106980"/>
                    <a:pt x="38623" y="105524"/>
                  </a:cubicBezTo>
                  <a:lnTo>
                    <a:pt x="13947" y="89048"/>
                  </a:lnTo>
                  <a:cubicBezTo>
                    <a:pt x="13028" y="88435"/>
                    <a:pt x="12568" y="87515"/>
                    <a:pt x="12568" y="86442"/>
                  </a:cubicBezTo>
                  <a:lnTo>
                    <a:pt x="12874" y="85140"/>
                  </a:lnTo>
                  <a:lnTo>
                    <a:pt x="12874" y="85140"/>
                  </a:lnTo>
                  <a:cubicBezTo>
                    <a:pt x="12874" y="85140"/>
                    <a:pt x="45980" y="14484"/>
                    <a:pt x="45980" y="14484"/>
                  </a:cubicBezTo>
                  <a:cubicBezTo>
                    <a:pt x="46517" y="13334"/>
                    <a:pt x="47589" y="12721"/>
                    <a:pt x="48739" y="12721"/>
                  </a:cubicBezTo>
                  <a:lnTo>
                    <a:pt x="50118" y="13028"/>
                  </a:lnTo>
                  <a:lnTo>
                    <a:pt x="97861" y="36937"/>
                  </a:lnTo>
                  <a:cubicBezTo>
                    <a:pt x="98781" y="37397"/>
                    <a:pt x="99700" y="37627"/>
                    <a:pt x="100696" y="37627"/>
                  </a:cubicBezTo>
                  <a:lnTo>
                    <a:pt x="129434" y="37627"/>
                  </a:lnTo>
                  <a:cubicBezTo>
                    <a:pt x="133878" y="37627"/>
                    <a:pt x="138246" y="39006"/>
                    <a:pt x="141925" y="41535"/>
                  </a:cubicBezTo>
                  <a:lnTo>
                    <a:pt x="188595" y="74028"/>
                  </a:lnTo>
                  <a:cubicBezTo>
                    <a:pt x="189668" y="74794"/>
                    <a:pt x="190894" y="75177"/>
                    <a:pt x="192197" y="75177"/>
                  </a:cubicBezTo>
                  <a:lnTo>
                    <a:pt x="219018" y="75177"/>
                  </a:lnTo>
                  <a:cubicBezTo>
                    <a:pt x="219938" y="75177"/>
                    <a:pt x="220857" y="75637"/>
                    <a:pt x="221471" y="76327"/>
                  </a:cubicBezTo>
                  <a:lnTo>
                    <a:pt x="253427" y="117172"/>
                  </a:lnTo>
                  <a:lnTo>
                    <a:pt x="254116" y="119088"/>
                  </a:lnTo>
                  <a:lnTo>
                    <a:pt x="254116" y="162846"/>
                  </a:lnTo>
                  <a:cubicBezTo>
                    <a:pt x="254116" y="163995"/>
                    <a:pt x="254423" y="165145"/>
                    <a:pt x="255036" y="166064"/>
                  </a:cubicBezTo>
                  <a:lnTo>
                    <a:pt x="306380" y="251664"/>
                  </a:lnTo>
                  <a:lnTo>
                    <a:pt x="306840" y="253273"/>
                  </a:lnTo>
                  <a:cubicBezTo>
                    <a:pt x="306840" y="254346"/>
                    <a:pt x="306303" y="255419"/>
                    <a:pt x="305231" y="255955"/>
                  </a:cubicBezTo>
                  <a:lnTo>
                    <a:pt x="237410" y="293659"/>
                  </a:lnTo>
                  <a:lnTo>
                    <a:pt x="235954" y="294042"/>
                  </a:lnTo>
                  <a:cubicBezTo>
                    <a:pt x="234881" y="294042"/>
                    <a:pt x="233809" y="293506"/>
                    <a:pt x="233272" y="292433"/>
                  </a:cubicBezTo>
                  <a:lnTo>
                    <a:pt x="227754" y="295498"/>
                  </a:lnTo>
                  <a:lnTo>
                    <a:pt x="222237" y="298564"/>
                  </a:lnTo>
                  <a:cubicBezTo>
                    <a:pt x="225072" y="303775"/>
                    <a:pt x="230513" y="306763"/>
                    <a:pt x="236031" y="306687"/>
                  </a:cubicBezTo>
                  <a:cubicBezTo>
                    <a:pt x="238636" y="306687"/>
                    <a:pt x="241242" y="306074"/>
                    <a:pt x="243617" y="304694"/>
                  </a:cubicBezTo>
                  <a:lnTo>
                    <a:pt x="311438" y="266991"/>
                  </a:lnTo>
                  <a:cubicBezTo>
                    <a:pt x="316572" y="264079"/>
                    <a:pt x="319561" y="258714"/>
                    <a:pt x="319485" y="253273"/>
                  </a:cubicBezTo>
                  <a:cubicBezTo>
                    <a:pt x="319485" y="250514"/>
                    <a:pt x="318795" y="247679"/>
                    <a:pt x="317262" y="245227"/>
                  </a:cubicBezTo>
                  <a:lnTo>
                    <a:pt x="266761" y="161083"/>
                  </a:lnTo>
                  <a:lnTo>
                    <a:pt x="266761" y="119088"/>
                  </a:lnTo>
                  <a:cubicBezTo>
                    <a:pt x="266761" y="115563"/>
                    <a:pt x="265611" y="112191"/>
                    <a:pt x="263389" y="109432"/>
                  </a:cubicBezTo>
                  <a:lnTo>
                    <a:pt x="231433" y="68587"/>
                  </a:lnTo>
                  <a:cubicBezTo>
                    <a:pt x="228444" y="64755"/>
                    <a:pt x="223923" y="62533"/>
                    <a:pt x="219095" y="62533"/>
                  </a:cubicBezTo>
                  <a:lnTo>
                    <a:pt x="194265" y="62533"/>
                  </a:lnTo>
                  <a:lnTo>
                    <a:pt x="149205" y="31113"/>
                  </a:lnTo>
                  <a:cubicBezTo>
                    <a:pt x="143381" y="27052"/>
                    <a:pt x="136561" y="24906"/>
                    <a:pt x="129511" y="24906"/>
                  </a:cubicBezTo>
                  <a:lnTo>
                    <a:pt x="102305" y="24906"/>
                  </a:lnTo>
                  <a:lnTo>
                    <a:pt x="55866" y="1686"/>
                  </a:lnTo>
                  <a:cubicBezTo>
                    <a:pt x="53643" y="536"/>
                    <a:pt x="51191" y="0"/>
                    <a:pt x="48815" y="0"/>
                  </a:cubicBezTo>
                  <a:cubicBezTo>
                    <a:pt x="42915" y="0"/>
                    <a:pt x="37244" y="3372"/>
                    <a:pt x="34562" y="9043"/>
                  </a:cubicBezTo>
                  <a:lnTo>
                    <a:pt x="1456" y="79699"/>
                  </a:lnTo>
                  <a:lnTo>
                    <a:pt x="1456" y="79699"/>
                  </a:lnTo>
                  <a:cubicBezTo>
                    <a:pt x="460" y="81844"/>
                    <a:pt x="0" y="84143"/>
                    <a:pt x="0" y="86366"/>
                  </a:cubicBezTo>
                  <a:cubicBezTo>
                    <a:pt x="0" y="91500"/>
                    <a:pt x="2529" y="96481"/>
                    <a:pt x="6973" y="99470"/>
                  </a:cubicBezTo>
                  <a:lnTo>
                    <a:pt x="28124" y="113571"/>
                  </a:lnTo>
                  <a:lnTo>
                    <a:pt x="20614" y="151121"/>
                  </a:lnTo>
                  <a:cubicBezTo>
                    <a:pt x="20155" y="153343"/>
                    <a:pt x="19924" y="155642"/>
                    <a:pt x="19924" y="157865"/>
                  </a:cubicBezTo>
                  <a:cubicBezTo>
                    <a:pt x="19924" y="164072"/>
                    <a:pt x="21611" y="170203"/>
                    <a:pt x="24829" y="175644"/>
                  </a:cubicBezTo>
                  <a:lnTo>
                    <a:pt x="50655" y="218635"/>
                  </a:lnTo>
                  <a:cubicBezTo>
                    <a:pt x="52264" y="221317"/>
                    <a:pt x="55559" y="222390"/>
                    <a:pt x="58395" y="221240"/>
                  </a:cubicBezTo>
                  <a:lnTo>
                    <a:pt x="116789" y="197867"/>
                  </a:lnTo>
                  <a:cubicBezTo>
                    <a:pt x="122843" y="195415"/>
                    <a:pt x="129127" y="194266"/>
                    <a:pt x="135334" y="194266"/>
                  </a:cubicBezTo>
                  <a:cubicBezTo>
                    <a:pt x="153113" y="194266"/>
                    <a:pt x="170203" y="203768"/>
                    <a:pt x="179246" y="220244"/>
                  </a:cubicBezTo>
                  <a:lnTo>
                    <a:pt x="222160" y="298410"/>
                  </a:lnTo>
                  <a:lnTo>
                    <a:pt x="227678" y="29534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76;p1">
              <a:extLst>
                <a:ext uri="{FF2B5EF4-FFF2-40B4-BE49-F238E27FC236}">
                  <a16:creationId xmlns:a16="http://schemas.microsoft.com/office/drawing/2014/main" id="{79802F5B-2D3F-E2D0-4B20-600D6853BF10}"/>
                </a:ext>
              </a:extLst>
            </p:cNvPr>
            <p:cNvSpPr/>
            <p:nvPr/>
          </p:nvSpPr>
          <p:spPr>
            <a:xfrm>
              <a:off x="7830902" y="2112785"/>
              <a:ext cx="193192" cy="89884"/>
            </a:xfrm>
            <a:custGeom>
              <a:avLst/>
              <a:gdLst/>
              <a:ahLst/>
              <a:cxnLst/>
              <a:rect l="l" t="t" r="r" b="b"/>
              <a:pathLst>
                <a:path w="193192" h="89884" extrusionOk="0">
                  <a:moveTo>
                    <a:pt x="164762" y="77630"/>
                  </a:moveTo>
                  <a:lnTo>
                    <a:pt x="111961" y="56785"/>
                  </a:lnTo>
                  <a:cubicBezTo>
                    <a:pt x="111195" y="56479"/>
                    <a:pt x="110428" y="56326"/>
                    <a:pt x="109662" y="56326"/>
                  </a:cubicBezTo>
                  <a:lnTo>
                    <a:pt x="15710" y="56326"/>
                  </a:lnTo>
                  <a:cubicBezTo>
                    <a:pt x="14024" y="56326"/>
                    <a:pt x="12644" y="54946"/>
                    <a:pt x="12644" y="53260"/>
                  </a:cubicBezTo>
                  <a:lnTo>
                    <a:pt x="12644" y="15710"/>
                  </a:lnTo>
                  <a:cubicBezTo>
                    <a:pt x="12644" y="14024"/>
                    <a:pt x="14024" y="12645"/>
                    <a:pt x="15710" y="12645"/>
                  </a:cubicBezTo>
                  <a:lnTo>
                    <a:pt x="108666" y="12645"/>
                  </a:lnTo>
                  <a:lnTo>
                    <a:pt x="184916" y="37397"/>
                  </a:lnTo>
                  <a:cubicBezTo>
                    <a:pt x="188212" y="38470"/>
                    <a:pt x="191813" y="36631"/>
                    <a:pt x="192886" y="33336"/>
                  </a:cubicBezTo>
                  <a:cubicBezTo>
                    <a:pt x="193959" y="30040"/>
                    <a:pt x="192120" y="26439"/>
                    <a:pt x="188825" y="25366"/>
                  </a:cubicBezTo>
                  <a:lnTo>
                    <a:pt x="111578" y="307"/>
                  </a:lnTo>
                  <a:lnTo>
                    <a:pt x="109662" y="0"/>
                  </a:lnTo>
                  <a:lnTo>
                    <a:pt x="15710" y="0"/>
                  </a:lnTo>
                  <a:cubicBezTo>
                    <a:pt x="7050" y="0"/>
                    <a:pt x="0" y="7050"/>
                    <a:pt x="0" y="15710"/>
                  </a:cubicBezTo>
                  <a:lnTo>
                    <a:pt x="0" y="53260"/>
                  </a:lnTo>
                  <a:cubicBezTo>
                    <a:pt x="0" y="61920"/>
                    <a:pt x="7050" y="68970"/>
                    <a:pt x="15710" y="68970"/>
                  </a:cubicBezTo>
                  <a:lnTo>
                    <a:pt x="108436" y="68970"/>
                  </a:lnTo>
                  <a:lnTo>
                    <a:pt x="160087" y="89431"/>
                  </a:lnTo>
                  <a:cubicBezTo>
                    <a:pt x="163306" y="90734"/>
                    <a:pt x="166984" y="89125"/>
                    <a:pt x="168287" y="85906"/>
                  </a:cubicBezTo>
                  <a:cubicBezTo>
                    <a:pt x="169590" y="82687"/>
                    <a:pt x="167980" y="79009"/>
                    <a:pt x="164762" y="77706"/>
                  </a:cubicBezTo>
                  <a:lnTo>
                    <a:pt x="164762" y="7770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77;p1">
              <a:extLst>
                <a:ext uri="{FF2B5EF4-FFF2-40B4-BE49-F238E27FC236}">
                  <a16:creationId xmlns:a16="http://schemas.microsoft.com/office/drawing/2014/main" id="{8ECA423C-7073-B6B6-E68F-F6BB7233DE0D}"/>
                </a:ext>
              </a:extLst>
            </p:cNvPr>
            <p:cNvSpPr/>
            <p:nvPr/>
          </p:nvSpPr>
          <p:spPr>
            <a:xfrm>
              <a:off x="8061966" y="2348739"/>
              <a:ext cx="119807" cy="111271"/>
            </a:xfrm>
            <a:custGeom>
              <a:avLst/>
              <a:gdLst/>
              <a:ahLst/>
              <a:cxnLst/>
              <a:rect l="l" t="t" r="r" b="b"/>
              <a:pathLst>
                <a:path w="119807" h="111271" extrusionOk="0">
                  <a:moveTo>
                    <a:pt x="110720" y="84143"/>
                  </a:moveTo>
                  <a:lnTo>
                    <a:pt x="88036" y="95409"/>
                  </a:lnTo>
                  <a:cubicBezTo>
                    <a:pt x="83592" y="97631"/>
                    <a:pt x="78840" y="98627"/>
                    <a:pt x="74166" y="98627"/>
                  </a:cubicBezTo>
                  <a:cubicBezTo>
                    <a:pt x="63131" y="98627"/>
                    <a:pt x="52478" y="92803"/>
                    <a:pt x="46808" y="82534"/>
                  </a:cubicBezTo>
                  <a:lnTo>
                    <a:pt x="15311" y="25902"/>
                  </a:lnTo>
                  <a:lnTo>
                    <a:pt x="46195" y="13564"/>
                  </a:lnTo>
                  <a:cubicBezTo>
                    <a:pt x="47727" y="12951"/>
                    <a:pt x="49260" y="12644"/>
                    <a:pt x="50792" y="12644"/>
                  </a:cubicBezTo>
                  <a:cubicBezTo>
                    <a:pt x="55084" y="12644"/>
                    <a:pt x="59146" y="14867"/>
                    <a:pt x="61521" y="18699"/>
                  </a:cubicBezTo>
                  <a:lnTo>
                    <a:pt x="84741" y="57322"/>
                  </a:lnTo>
                  <a:cubicBezTo>
                    <a:pt x="86504" y="60310"/>
                    <a:pt x="90412" y="61307"/>
                    <a:pt x="93400" y="59467"/>
                  </a:cubicBezTo>
                  <a:cubicBezTo>
                    <a:pt x="96389" y="57705"/>
                    <a:pt x="97386" y="53797"/>
                    <a:pt x="95546" y="50808"/>
                  </a:cubicBezTo>
                  <a:lnTo>
                    <a:pt x="72326" y="12185"/>
                  </a:lnTo>
                  <a:cubicBezTo>
                    <a:pt x="67652" y="4445"/>
                    <a:pt x="59375" y="0"/>
                    <a:pt x="50792" y="0"/>
                  </a:cubicBezTo>
                  <a:cubicBezTo>
                    <a:pt x="47651" y="0"/>
                    <a:pt x="44509" y="613"/>
                    <a:pt x="41443" y="1763"/>
                  </a:cubicBezTo>
                  <a:lnTo>
                    <a:pt x="3969" y="16783"/>
                  </a:lnTo>
                  <a:cubicBezTo>
                    <a:pt x="2284" y="17472"/>
                    <a:pt x="981" y="18852"/>
                    <a:pt x="368" y="20538"/>
                  </a:cubicBezTo>
                  <a:cubicBezTo>
                    <a:pt x="-245" y="22224"/>
                    <a:pt x="-92" y="24139"/>
                    <a:pt x="828" y="25749"/>
                  </a:cubicBezTo>
                  <a:lnTo>
                    <a:pt x="35772" y="88665"/>
                  </a:lnTo>
                  <a:cubicBezTo>
                    <a:pt x="43742" y="103072"/>
                    <a:pt x="58686" y="111272"/>
                    <a:pt x="74166" y="111272"/>
                  </a:cubicBezTo>
                  <a:cubicBezTo>
                    <a:pt x="80756" y="111272"/>
                    <a:pt x="87347" y="109816"/>
                    <a:pt x="93631" y="106674"/>
                  </a:cubicBezTo>
                  <a:lnTo>
                    <a:pt x="116314" y="95409"/>
                  </a:lnTo>
                  <a:cubicBezTo>
                    <a:pt x="119456" y="93876"/>
                    <a:pt x="120682" y="90044"/>
                    <a:pt x="119150" y="86979"/>
                  </a:cubicBezTo>
                  <a:cubicBezTo>
                    <a:pt x="117617" y="83837"/>
                    <a:pt x="113785" y="82534"/>
                    <a:pt x="110720" y="84143"/>
                  </a:cubicBezTo>
                  <a:lnTo>
                    <a:pt x="110720" y="8414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78;p1">
              <a:extLst>
                <a:ext uri="{FF2B5EF4-FFF2-40B4-BE49-F238E27FC236}">
                  <a16:creationId xmlns:a16="http://schemas.microsoft.com/office/drawing/2014/main" id="{D1EA1970-2D92-2478-7CC4-C0D1FB2C070E}"/>
                </a:ext>
              </a:extLst>
            </p:cNvPr>
            <p:cNvSpPr/>
            <p:nvPr/>
          </p:nvSpPr>
          <p:spPr>
            <a:xfrm>
              <a:off x="8225442" y="2394521"/>
              <a:ext cx="78450" cy="69017"/>
            </a:xfrm>
            <a:custGeom>
              <a:avLst/>
              <a:gdLst/>
              <a:ahLst/>
              <a:cxnLst/>
              <a:rect l="l" t="t" r="r" b="b"/>
              <a:pathLst>
                <a:path w="78450" h="69017" extrusionOk="0">
                  <a:moveTo>
                    <a:pt x="735" y="28016"/>
                  </a:moveTo>
                  <a:lnTo>
                    <a:pt x="19510" y="65566"/>
                  </a:lnTo>
                  <a:cubicBezTo>
                    <a:pt x="20276" y="67176"/>
                    <a:pt x="21732" y="68325"/>
                    <a:pt x="23418" y="68785"/>
                  </a:cubicBezTo>
                  <a:cubicBezTo>
                    <a:pt x="25104" y="69245"/>
                    <a:pt x="26943" y="69015"/>
                    <a:pt x="28399" y="68172"/>
                  </a:cubicBezTo>
                  <a:lnTo>
                    <a:pt x="75376" y="39971"/>
                  </a:lnTo>
                  <a:cubicBezTo>
                    <a:pt x="78211" y="38285"/>
                    <a:pt x="79284" y="34683"/>
                    <a:pt x="77751" y="31694"/>
                  </a:cubicBezTo>
                  <a:lnTo>
                    <a:pt x="63650" y="3493"/>
                  </a:lnTo>
                  <a:cubicBezTo>
                    <a:pt x="62118" y="351"/>
                    <a:pt x="58286" y="-875"/>
                    <a:pt x="55144" y="658"/>
                  </a:cubicBezTo>
                  <a:cubicBezTo>
                    <a:pt x="52002" y="2191"/>
                    <a:pt x="50776" y="6022"/>
                    <a:pt x="52309" y="9164"/>
                  </a:cubicBezTo>
                  <a:lnTo>
                    <a:pt x="63804" y="32154"/>
                  </a:lnTo>
                  <a:lnTo>
                    <a:pt x="27709" y="53841"/>
                  </a:lnTo>
                  <a:lnTo>
                    <a:pt x="12000" y="22345"/>
                  </a:lnTo>
                  <a:cubicBezTo>
                    <a:pt x="10467" y="19203"/>
                    <a:pt x="6635" y="17977"/>
                    <a:pt x="3493" y="19510"/>
                  </a:cubicBezTo>
                  <a:cubicBezTo>
                    <a:pt x="351" y="21042"/>
                    <a:pt x="-875" y="24874"/>
                    <a:pt x="658" y="28016"/>
                  </a:cubicBezTo>
                  <a:lnTo>
                    <a:pt x="658" y="2801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79;p1">
              <a:extLst>
                <a:ext uri="{FF2B5EF4-FFF2-40B4-BE49-F238E27FC236}">
                  <a16:creationId xmlns:a16="http://schemas.microsoft.com/office/drawing/2014/main" id="{C3DA338F-939C-6745-4798-D2653BE5D4D2}"/>
                </a:ext>
              </a:extLst>
            </p:cNvPr>
            <p:cNvSpPr/>
            <p:nvPr/>
          </p:nvSpPr>
          <p:spPr>
            <a:xfrm>
              <a:off x="8003173" y="2225589"/>
              <a:ext cx="47053" cy="12567"/>
            </a:xfrm>
            <a:custGeom>
              <a:avLst/>
              <a:gdLst/>
              <a:ahLst/>
              <a:cxnLst/>
              <a:rect l="l" t="t" r="r" b="b"/>
              <a:pathLst>
                <a:path w="47053" h="12567" extrusionOk="0">
                  <a:moveTo>
                    <a:pt x="6284" y="12568"/>
                  </a:moveTo>
                  <a:lnTo>
                    <a:pt x="40769" y="12568"/>
                  </a:lnTo>
                  <a:cubicBezTo>
                    <a:pt x="44294" y="12568"/>
                    <a:pt x="47053" y="9732"/>
                    <a:pt x="47053" y="6284"/>
                  </a:cubicBezTo>
                  <a:cubicBezTo>
                    <a:pt x="47053" y="2836"/>
                    <a:pt x="44218" y="0"/>
                    <a:pt x="40769" y="0"/>
                  </a:cubicBezTo>
                  <a:lnTo>
                    <a:pt x="6284" y="0"/>
                  </a:lnTo>
                  <a:cubicBezTo>
                    <a:pt x="2759" y="0"/>
                    <a:pt x="0" y="2836"/>
                    <a:pt x="0" y="6284"/>
                  </a:cubicBezTo>
                  <a:cubicBezTo>
                    <a:pt x="0" y="9732"/>
                    <a:pt x="2835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80;p1">
              <a:extLst>
                <a:ext uri="{FF2B5EF4-FFF2-40B4-BE49-F238E27FC236}">
                  <a16:creationId xmlns:a16="http://schemas.microsoft.com/office/drawing/2014/main" id="{FAE1E08F-0B6C-068D-E80B-28475CA41853}"/>
                </a:ext>
              </a:extLst>
            </p:cNvPr>
            <p:cNvSpPr/>
            <p:nvPr/>
          </p:nvSpPr>
          <p:spPr>
            <a:xfrm>
              <a:off x="7746375" y="2234954"/>
              <a:ext cx="232199" cy="339240"/>
            </a:xfrm>
            <a:custGeom>
              <a:avLst/>
              <a:gdLst/>
              <a:ahLst/>
              <a:cxnLst/>
              <a:rect l="l" t="t" r="r" b="b"/>
              <a:pathLst>
                <a:path w="232199" h="339240" extrusionOk="0">
                  <a:moveTo>
                    <a:pt x="197101" y="312649"/>
                  </a:moveTo>
                  <a:cubicBezTo>
                    <a:pt x="222007" y="274868"/>
                    <a:pt x="232200" y="237778"/>
                    <a:pt x="232200" y="203369"/>
                  </a:cubicBezTo>
                  <a:cubicBezTo>
                    <a:pt x="232200" y="151182"/>
                    <a:pt x="209133" y="105279"/>
                    <a:pt x="180702" y="70181"/>
                  </a:cubicBezTo>
                  <a:cubicBezTo>
                    <a:pt x="152194" y="35006"/>
                    <a:pt x="118552" y="10483"/>
                    <a:pt x="95332" y="521"/>
                  </a:cubicBezTo>
                  <a:cubicBezTo>
                    <a:pt x="93033" y="-475"/>
                    <a:pt x="90428" y="-16"/>
                    <a:pt x="88588" y="1670"/>
                  </a:cubicBezTo>
                  <a:cubicBezTo>
                    <a:pt x="86749" y="3356"/>
                    <a:pt x="86060" y="5962"/>
                    <a:pt x="86902" y="8337"/>
                  </a:cubicBezTo>
                  <a:cubicBezTo>
                    <a:pt x="87975" y="11633"/>
                    <a:pt x="88512" y="15081"/>
                    <a:pt x="88512" y="18606"/>
                  </a:cubicBezTo>
                  <a:cubicBezTo>
                    <a:pt x="88512" y="29335"/>
                    <a:pt x="83607" y="41980"/>
                    <a:pt x="75561" y="56003"/>
                  </a:cubicBezTo>
                  <a:cubicBezTo>
                    <a:pt x="63453" y="77078"/>
                    <a:pt x="44754" y="100834"/>
                    <a:pt x="28968" y="127119"/>
                  </a:cubicBezTo>
                  <a:cubicBezTo>
                    <a:pt x="13181" y="153328"/>
                    <a:pt x="77" y="182295"/>
                    <a:pt x="77" y="214021"/>
                  </a:cubicBezTo>
                  <a:lnTo>
                    <a:pt x="6361" y="214021"/>
                  </a:lnTo>
                  <a:lnTo>
                    <a:pt x="77" y="213562"/>
                  </a:lnTo>
                  <a:cubicBezTo>
                    <a:pt x="77" y="213562"/>
                    <a:pt x="0" y="215247"/>
                    <a:pt x="0" y="217930"/>
                  </a:cubicBezTo>
                  <a:cubicBezTo>
                    <a:pt x="0" y="228812"/>
                    <a:pt x="1533" y="258622"/>
                    <a:pt x="18622" y="286440"/>
                  </a:cubicBezTo>
                  <a:cubicBezTo>
                    <a:pt x="27129" y="300311"/>
                    <a:pt x="39696" y="313645"/>
                    <a:pt x="57705" y="323377"/>
                  </a:cubicBezTo>
                  <a:cubicBezTo>
                    <a:pt x="75714" y="333110"/>
                    <a:pt x="99011" y="339240"/>
                    <a:pt x="128897" y="339240"/>
                  </a:cubicBezTo>
                  <a:cubicBezTo>
                    <a:pt x="131120" y="339240"/>
                    <a:pt x="133342" y="339240"/>
                    <a:pt x="135641" y="339164"/>
                  </a:cubicBezTo>
                  <a:cubicBezTo>
                    <a:pt x="139090" y="339087"/>
                    <a:pt x="141848" y="336175"/>
                    <a:pt x="141772" y="332650"/>
                  </a:cubicBezTo>
                  <a:cubicBezTo>
                    <a:pt x="141696" y="329125"/>
                    <a:pt x="138783" y="326443"/>
                    <a:pt x="135258" y="326519"/>
                  </a:cubicBezTo>
                  <a:cubicBezTo>
                    <a:pt x="133112" y="326519"/>
                    <a:pt x="130967" y="326596"/>
                    <a:pt x="128897" y="326596"/>
                  </a:cubicBezTo>
                  <a:cubicBezTo>
                    <a:pt x="100696" y="326596"/>
                    <a:pt x="79622" y="320848"/>
                    <a:pt x="63682" y="312265"/>
                  </a:cubicBezTo>
                  <a:cubicBezTo>
                    <a:pt x="39849" y="299314"/>
                    <a:pt x="27281" y="279773"/>
                    <a:pt x="20308" y="261074"/>
                  </a:cubicBezTo>
                  <a:cubicBezTo>
                    <a:pt x="13411" y="242452"/>
                    <a:pt x="12568" y="225057"/>
                    <a:pt x="12568" y="217853"/>
                  </a:cubicBezTo>
                  <a:cubicBezTo>
                    <a:pt x="12568" y="216704"/>
                    <a:pt x="12568" y="215784"/>
                    <a:pt x="12568" y="215171"/>
                  </a:cubicBezTo>
                  <a:lnTo>
                    <a:pt x="12568" y="214481"/>
                  </a:lnTo>
                  <a:cubicBezTo>
                    <a:pt x="12568" y="214481"/>
                    <a:pt x="12568" y="214328"/>
                    <a:pt x="12568" y="214328"/>
                  </a:cubicBezTo>
                  <a:lnTo>
                    <a:pt x="12568" y="213868"/>
                  </a:lnTo>
                  <a:cubicBezTo>
                    <a:pt x="12568" y="195093"/>
                    <a:pt x="17779" y="176931"/>
                    <a:pt x="25825" y="159382"/>
                  </a:cubicBezTo>
                  <a:cubicBezTo>
                    <a:pt x="37857" y="133020"/>
                    <a:pt x="56326" y="108114"/>
                    <a:pt x="71959" y="84971"/>
                  </a:cubicBezTo>
                  <a:cubicBezTo>
                    <a:pt x="79776" y="73323"/>
                    <a:pt x="86979" y="62134"/>
                    <a:pt x="92267" y="51176"/>
                  </a:cubicBezTo>
                  <a:cubicBezTo>
                    <a:pt x="97555" y="40217"/>
                    <a:pt x="101079" y="29412"/>
                    <a:pt x="101079" y="18530"/>
                  </a:cubicBezTo>
                  <a:cubicBezTo>
                    <a:pt x="101079" y="13702"/>
                    <a:pt x="100390" y="8950"/>
                    <a:pt x="98781" y="4276"/>
                  </a:cubicBezTo>
                  <a:lnTo>
                    <a:pt x="92803" y="6268"/>
                  </a:lnTo>
                  <a:lnTo>
                    <a:pt x="90351" y="12092"/>
                  </a:lnTo>
                  <a:cubicBezTo>
                    <a:pt x="110965" y="20829"/>
                    <a:pt x="143841" y="44585"/>
                    <a:pt x="170893" y="78150"/>
                  </a:cubicBezTo>
                  <a:cubicBezTo>
                    <a:pt x="198021" y="111716"/>
                    <a:pt x="219555" y="155014"/>
                    <a:pt x="219555" y="203369"/>
                  </a:cubicBezTo>
                  <a:cubicBezTo>
                    <a:pt x="219555" y="235325"/>
                    <a:pt x="210282" y="269734"/>
                    <a:pt x="186526" y="305752"/>
                  </a:cubicBezTo>
                  <a:cubicBezTo>
                    <a:pt x="184610" y="308664"/>
                    <a:pt x="185376" y="312572"/>
                    <a:pt x="188288" y="314488"/>
                  </a:cubicBezTo>
                  <a:cubicBezTo>
                    <a:pt x="191200" y="316404"/>
                    <a:pt x="195109" y="315637"/>
                    <a:pt x="197025" y="312725"/>
                  </a:cubicBezTo>
                  <a:lnTo>
                    <a:pt x="197025" y="31272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81;p1">
              <a:extLst>
                <a:ext uri="{FF2B5EF4-FFF2-40B4-BE49-F238E27FC236}">
                  <a16:creationId xmlns:a16="http://schemas.microsoft.com/office/drawing/2014/main" id="{5E886A4D-AE58-8E85-6D7C-4E7C4D808857}"/>
                </a:ext>
              </a:extLst>
            </p:cNvPr>
            <p:cNvSpPr/>
            <p:nvPr/>
          </p:nvSpPr>
          <p:spPr>
            <a:xfrm>
              <a:off x="7846994" y="2432191"/>
              <a:ext cx="400687" cy="224920"/>
            </a:xfrm>
            <a:custGeom>
              <a:avLst/>
              <a:gdLst/>
              <a:ahLst/>
              <a:cxnLst/>
              <a:rect l="l" t="t" r="r" b="b"/>
              <a:pathLst>
                <a:path w="400687" h="224920" extrusionOk="0">
                  <a:moveTo>
                    <a:pt x="2912" y="4983"/>
                  </a:moveTo>
                  <a:cubicBezTo>
                    <a:pt x="2912" y="4983"/>
                    <a:pt x="0" y="18164"/>
                    <a:pt x="0" y="37706"/>
                  </a:cubicBezTo>
                  <a:cubicBezTo>
                    <a:pt x="0" y="62535"/>
                    <a:pt x="4598" y="98246"/>
                    <a:pt x="25596" y="132808"/>
                  </a:cubicBezTo>
                  <a:cubicBezTo>
                    <a:pt x="46593" y="167369"/>
                    <a:pt x="84067" y="200245"/>
                    <a:pt x="148286" y="219097"/>
                  </a:cubicBezTo>
                  <a:lnTo>
                    <a:pt x="148363" y="219097"/>
                  </a:lnTo>
                  <a:cubicBezTo>
                    <a:pt x="148746" y="219250"/>
                    <a:pt x="169360" y="224921"/>
                    <a:pt x="199630" y="224921"/>
                  </a:cubicBezTo>
                  <a:cubicBezTo>
                    <a:pt x="228367" y="224921"/>
                    <a:pt x="265764" y="219786"/>
                    <a:pt x="302549" y="199402"/>
                  </a:cubicBezTo>
                  <a:cubicBezTo>
                    <a:pt x="339333" y="179094"/>
                    <a:pt x="375120" y="143536"/>
                    <a:pt x="400180" y="83916"/>
                  </a:cubicBezTo>
                  <a:cubicBezTo>
                    <a:pt x="401559" y="80697"/>
                    <a:pt x="400026" y="77019"/>
                    <a:pt x="396808" y="75639"/>
                  </a:cubicBezTo>
                  <a:cubicBezTo>
                    <a:pt x="393589" y="74260"/>
                    <a:pt x="389911" y="75792"/>
                    <a:pt x="388531" y="79011"/>
                  </a:cubicBezTo>
                  <a:cubicBezTo>
                    <a:pt x="364392" y="136333"/>
                    <a:pt x="330750" y="169362"/>
                    <a:pt x="296418" y="188367"/>
                  </a:cubicBezTo>
                  <a:cubicBezTo>
                    <a:pt x="262086" y="207372"/>
                    <a:pt x="226835" y="212276"/>
                    <a:pt x="199630" y="212276"/>
                  </a:cubicBezTo>
                  <a:cubicBezTo>
                    <a:pt x="185299" y="212276"/>
                    <a:pt x="173268" y="210897"/>
                    <a:pt x="164838" y="209594"/>
                  </a:cubicBezTo>
                  <a:cubicBezTo>
                    <a:pt x="160624" y="208905"/>
                    <a:pt x="157329" y="208215"/>
                    <a:pt x="155106" y="207755"/>
                  </a:cubicBezTo>
                  <a:cubicBezTo>
                    <a:pt x="153957" y="207525"/>
                    <a:pt x="153114" y="207295"/>
                    <a:pt x="152577" y="207142"/>
                  </a:cubicBezTo>
                  <a:lnTo>
                    <a:pt x="151964" y="206989"/>
                  </a:lnTo>
                  <a:lnTo>
                    <a:pt x="151811" y="206989"/>
                  </a:lnTo>
                  <a:cubicBezTo>
                    <a:pt x="151811" y="206989"/>
                    <a:pt x="150125" y="213043"/>
                    <a:pt x="150125" y="213043"/>
                  </a:cubicBezTo>
                  <a:lnTo>
                    <a:pt x="151887" y="206989"/>
                  </a:lnTo>
                  <a:cubicBezTo>
                    <a:pt x="90198" y="188827"/>
                    <a:pt x="55866" y="158097"/>
                    <a:pt x="36401" y="126217"/>
                  </a:cubicBezTo>
                  <a:cubicBezTo>
                    <a:pt x="17013" y="94338"/>
                    <a:pt x="12645" y="61002"/>
                    <a:pt x="12645" y="37706"/>
                  </a:cubicBezTo>
                  <a:cubicBezTo>
                    <a:pt x="12645" y="28510"/>
                    <a:pt x="13334" y="20923"/>
                    <a:pt x="13947" y="15712"/>
                  </a:cubicBezTo>
                  <a:cubicBezTo>
                    <a:pt x="14254" y="13106"/>
                    <a:pt x="14637" y="11037"/>
                    <a:pt x="14867" y="9658"/>
                  </a:cubicBezTo>
                  <a:lnTo>
                    <a:pt x="15174" y="8125"/>
                  </a:lnTo>
                  <a:lnTo>
                    <a:pt x="15174" y="7742"/>
                  </a:lnTo>
                  <a:cubicBezTo>
                    <a:pt x="15174" y="7742"/>
                    <a:pt x="15250" y="7665"/>
                    <a:pt x="15250" y="7665"/>
                  </a:cubicBezTo>
                  <a:cubicBezTo>
                    <a:pt x="16017" y="4293"/>
                    <a:pt x="13871" y="922"/>
                    <a:pt x="10499" y="155"/>
                  </a:cubicBezTo>
                  <a:cubicBezTo>
                    <a:pt x="7127" y="-611"/>
                    <a:pt x="3755" y="1535"/>
                    <a:pt x="2989" y="4907"/>
                  </a:cubicBezTo>
                  <a:lnTo>
                    <a:pt x="2989" y="490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82;p1">
              <a:extLst>
                <a:ext uri="{FF2B5EF4-FFF2-40B4-BE49-F238E27FC236}">
                  <a16:creationId xmlns:a16="http://schemas.microsoft.com/office/drawing/2014/main" id="{52B579B8-98EA-6DDD-2347-8EEF3039C883}"/>
                </a:ext>
              </a:extLst>
            </p:cNvPr>
            <p:cNvSpPr/>
            <p:nvPr/>
          </p:nvSpPr>
          <p:spPr>
            <a:xfrm>
              <a:off x="7708741" y="2598027"/>
              <a:ext cx="191187" cy="108742"/>
            </a:xfrm>
            <a:custGeom>
              <a:avLst/>
              <a:gdLst/>
              <a:ahLst/>
              <a:cxnLst/>
              <a:rect l="l" t="t" r="r" b="b"/>
              <a:pathLst>
                <a:path w="191187" h="108742" extrusionOk="0">
                  <a:moveTo>
                    <a:pt x="184846" y="56555"/>
                  </a:moveTo>
                  <a:lnTo>
                    <a:pt x="190134" y="53107"/>
                  </a:lnTo>
                  <a:cubicBezTo>
                    <a:pt x="177566" y="33642"/>
                    <a:pt x="163772" y="20308"/>
                    <a:pt x="149442" y="11878"/>
                  </a:cubicBezTo>
                  <a:cubicBezTo>
                    <a:pt x="135111" y="3448"/>
                    <a:pt x="120321" y="0"/>
                    <a:pt x="106067" y="0"/>
                  </a:cubicBezTo>
                  <a:cubicBezTo>
                    <a:pt x="77559" y="0"/>
                    <a:pt x="51657" y="13334"/>
                    <a:pt x="32805" y="26209"/>
                  </a:cubicBezTo>
                  <a:cubicBezTo>
                    <a:pt x="13877" y="39160"/>
                    <a:pt x="1922" y="51957"/>
                    <a:pt x="1692" y="52187"/>
                  </a:cubicBezTo>
                  <a:cubicBezTo>
                    <a:pt x="543" y="53413"/>
                    <a:pt x="-70" y="55023"/>
                    <a:pt x="6" y="56709"/>
                  </a:cubicBezTo>
                  <a:cubicBezTo>
                    <a:pt x="83" y="58395"/>
                    <a:pt x="773" y="60004"/>
                    <a:pt x="2076" y="61153"/>
                  </a:cubicBezTo>
                  <a:cubicBezTo>
                    <a:pt x="2305" y="61307"/>
                    <a:pt x="15103" y="73032"/>
                    <a:pt x="34798" y="84910"/>
                  </a:cubicBezTo>
                  <a:cubicBezTo>
                    <a:pt x="54493" y="96711"/>
                    <a:pt x="81085" y="108743"/>
                    <a:pt x="109362" y="108743"/>
                  </a:cubicBezTo>
                  <a:cubicBezTo>
                    <a:pt x="123463" y="108743"/>
                    <a:pt x="138023" y="105677"/>
                    <a:pt x="151894" y="97861"/>
                  </a:cubicBezTo>
                  <a:cubicBezTo>
                    <a:pt x="165764" y="90121"/>
                    <a:pt x="178792" y="77783"/>
                    <a:pt x="190211" y="59851"/>
                  </a:cubicBezTo>
                  <a:cubicBezTo>
                    <a:pt x="191513" y="57782"/>
                    <a:pt x="191513" y="55099"/>
                    <a:pt x="190211" y="53030"/>
                  </a:cubicBezTo>
                  <a:lnTo>
                    <a:pt x="184923" y="56479"/>
                  </a:lnTo>
                  <a:lnTo>
                    <a:pt x="179558" y="53107"/>
                  </a:lnTo>
                  <a:cubicBezTo>
                    <a:pt x="169060" y="69583"/>
                    <a:pt x="157565" y="80235"/>
                    <a:pt x="145763" y="86902"/>
                  </a:cubicBezTo>
                  <a:cubicBezTo>
                    <a:pt x="133961" y="93493"/>
                    <a:pt x="121700" y="96098"/>
                    <a:pt x="109362" y="96175"/>
                  </a:cubicBezTo>
                  <a:cubicBezTo>
                    <a:pt x="84763" y="96175"/>
                    <a:pt x="59857" y="85293"/>
                    <a:pt x="41312" y="74104"/>
                  </a:cubicBezTo>
                  <a:cubicBezTo>
                    <a:pt x="32039" y="68510"/>
                    <a:pt x="24299" y="62916"/>
                    <a:pt x="18935" y="58778"/>
                  </a:cubicBezTo>
                  <a:cubicBezTo>
                    <a:pt x="16253" y="56709"/>
                    <a:pt x="14183" y="54946"/>
                    <a:pt x="12727" y="53720"/>
                  </a:cubicBezTo>
                  <a:cubicBezTo>
                    <a:pt x="12038" y="53107"/>
                    <a:pt x="11501" y="52647"/>
                    <a:pt x="11118" y="52341"/>
                  </a:cubicBezTo>
                  <a:lnTo>
                    <a:pt x="10735" y="51957"/>
                  </a:lnTo>
                  <a:lnTo>
                    <a:pt x="10659" y="51957"/>
                  </a:lnTo>
                  <a:cubicBezTo>
                    <a:pt x="10659" y="51957"/>
                    <a:pt x="6367" y="56555"/>
                    <a:pt x="6367" y="56555"/>
                  </a:cubicBezTo>
                  <a:lnTo>
                    <a:pt x="10965" y="60847"/>
                  </a:lnTo>
                  <a:lnTo>
                    <a:pt x="11042" y="60847"/>
                  </a:lnTo>
                  <a:cubicBezTo>
                    <a:pt x="12191" y="59467"/>
                    <a:pt x="24069" y="47283"/>
                    <a:pt x="41618" y="35481"/>
                  </a:cubicBezTo>
                  <a:cubicBezTo>
                    <a:pt x="59167" y="23680"/>
                    <a:pt x="82464" y="12568"/>
                    <a:pt x="106067" y="12644"/>
                  </a:cubicBezTo>
                  <a:cubicBezTo>
                    <a:pt x="118328" y="12644"/>
                    <a:pt x="130666" y="15480"/>
                    <a:pt x="143004" y="22760"/>
                  </a:cubicBezTo>
                  <a:cubicBezTo>
                    <a:pt x="155342" y="30040"/>
                    <a:pt x="167757" y="41765"/>
                    <a:pt x="179482" y="59927"/>
                  </a:cubicBezTo>
                  <a:lnTo>
                    <a:pt x="184769" y="56479"/>
                  </a:lnTo>
                  <a:lnTo>
                    <a:pt x="179405" y="53107"/>
                  </a:lnTo>
                  <a:lnTo>
                    <a:pt x="184769" y="5647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83;p1">
              <a:extLst>
                <a:ext uri="{FF2B5EF4-FFF2-40B4-BE49-F238E27FC236}">
                  <a16:creationId xmlns:a16="http://schemas.microsoft.com/office/drawing/2014/main" id="{52FF38D1-1891-41D9-D5EE-569CC359ED1E}"/>
                </a:ext>
              </a:extLst>
            </p:cNvPr>
            <p:cNvSpPr/>
            <p:nvPr/>
          </p:nvSpPr>
          <p:spPr>
            <a:xfrm>
              <a:off x="7934260" y="2422920"/>
              <a:ext cx="369699" cy="285076"/>
            </a:xfrm>
            <a:custGeom>
              <a:avLst/>
              <a:gdLst/>
              <a:ahLst/>
              <a:cxnLst/>
              <a:rect l="l" t="t" r="r" b="b"/>
              <a:pathLst>
                <a:path w="369699" h="285076" extrusionOk="0">
                  <a:moveTo>
                    <a:pt x="357055" y="6207"/>
                  </a:moveTo>
                  <a:cubicBezTo>
                    <a:pt x="357055" y="6207"/>
                    <a:pt x="357055" y="24829"/>
                    <a:pt x="357055" y="34408"/>
                  </a:cubicBezTo>
                  <a:cubicBezTo>
                    <a:pt x="357055" y="100160"/>
                    <a:pt x="330463" y="159627"/>
                    <a:pt x="287318" y="202695"/>
                  </a:cubicBezTo>
                  <a:cubicBezTo>
                    <a:pt x="244250" y="245763"/>
                    <a:pt x="184783" y="272355"/>
                    <a:pt x="119032" y="272432"/>
                  </a:cubicBezTo>
                  <a:cubicBezTo>
                    <a:pt x="79412" y="272432"/>
                    <a:pt x="42015" y="262776"/>
                    <a:pt x="9216" y="245610"/>
                  </a:cubicBezTo>
                  <a:cubicBezTo>
                    <a:pt x="6151" y="244001"/>
                    <a:pt x="2319" y="245227"/>
                    <a:pt x="710" y="248292"/>
                  </a:cubicBezTo>
                  <a:cubicBezTo>
                    <a:pt x="-900" y="251357"/>
                    <a:pt x="326" y="255189"/>
                    <a:pt x="3392" y="256798"/>
                  </a:cubicBezTo>
                  <a:cubicBezTo>
                    <a:pt x="38030" y="274807"/>
                    <a:pt x="77343" y="285076"/>
                    <a:pt x="119108" y="285076"/>
                  </a:cubicBezTo>
                  <a:cubicBezTo>
                    <a:pt x="257508" y="285076"/>
                    <a:pt x="369699" y="172885"/>
                    <a:pt x="369699" y="34485"/>
                  </a:cubicBezTo>
                  <a:lnTo>
                    <a:pt x="369699" y="6284"/>
                  </a:lnTo>
                  <a:cubicBezTo>
                    <a:pt x="369699" y="2759"/>
                    <a:pt x="366864" y="0"/>
                    <a:pt x="363415" y="0"/>
                  </a:cubicBezTo>
                  <a:cubicBezTo>
                    <a:pt x="359967" y="0"/>
                    <a:pt x="357131" y="2836"/>
                    <a:pt x="357131" y="6284"/>
                  </a:cubicBezTo>
                  <a:lnTo>
                    <a:pt x="357131" y="62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184;p1">
            <a:extLst>
              <a:ext uri="{FF2B5EF4-FFF2-40B4-BE49-F238E27FC236}">
                <a16:creationId xmlns:a16="http://schemas.microsoft.com/office/drawing/2014/main" id="{71ED22AF-A824-70BA-2B99-3AB4E941BAB0}"/>
              </a:ext>
            </a:extLst>
          </p:cNvPr>
          <p:cNvGrpSpPr/>
          <p:nvPr/>
        </p:nvGrpSpPr>
        <p:grpSpPr>
          <a:xfrm>
            <a:off x="5931587" y="2602778"/>
            <a:ext cx="449500" cy="449453"/>
            <a:chOff x="6165909" y="2112721"/>
            <a:chExt cx="595189" cy="595127"/>
          </a:xfrm>
        </p:grpSpPr>
        <p:sp>
          <p:nvSpPr>
            <p:cNvPr id="106" name="Google Shape;185;p1">
              <a:extLst>
                <a:ext uri="{FF2B5EF4-FFF2-40B4-BE49-F238E27FC236}">
                  <a16:creationId xmlns:a16="http://schemas.microsoft.com/office/drawing/2014/main" id="{8AB07FF4-7790-7253-BD6E-F43B888E3053}"/>
                </a:ext>
              </a:extLst>
            </p:cNvPr>
            <p:cNvSpPr/>
            <p:nvPr/>
          </p:nvSpPr>
          <p:spPr>
            <a:xfrm>
              <a:off x="6165909" y="2516725"/>
              <a:ext cx="162911" cy="191123"/>
            </a:xfrm>
            <a:custGeom>
              <a:avLst/>
              <a:gdLst/>
              <a:ahLst/>
              <a:cxnLst/>
              <a:rect l="l" t="t" r="r" b="b"/>
              <a:pathLst>
                <a:path w="162911" h="191123" extrusionOk="0">
                  <a:moveTo>
                    <a:pt x="9789" y="49193"/>
                  </a:moveTo>
                  <a:lnTo>
                    <a:pt x="60673" y="15244"/>
                  </a:lnTo>
                  <a:lnTo>
                    <a:pt x="147805" y="154564"/>
                  </a:lnTo>
                  <a:lnTo>
                    <a:pt x="106423" y="179393"/>
                  </a:lnTo>
                  <a:cubicBezTo>
                    <a:pt x="103434" y="181155"/>
                    <a:pt x="102438" y="185064"/>
                    <a:pt x="104277" y="188052"/>
                  </a:cubicBezTo>
                  <a:cubicBezTo>
                    <a:pt x="106040" y="191041"/>
                    <a:pt x="109948" y="192037"/>
                    <a:pt x="112937" y="190198"/>
                  </a:cubicBezTo>
                  <a:lnTo>
                    <a:pt x="159836" y="162074"/>
                  </a:lnTo>
                  <a:cubicBezTo>
                    <a:pt x="161292" y="161231"/>
                    <a:pt x="162365" y="159775"/>
                    <a:pt x="162748" y="158165"/>
                  </a:cubicBezTo>
                  <a:cubicBezTo>
                    <a:pt x="163132" y="156556"/>
                    <a:pt x="162825" y="154794"/>
                    <a:pt x="161982" y="153338"/>
                  </a:cubicBezTo>
                  <a:lnTo>
                    <a:pt x="68030" y="2983"/>
                  </a:lnTo>
                  <a:cubicBezTo>
                    <a:pt x="67110" y="1527"/>
                    <a:pt x="65654" y="531"/>
                    <a:pt x="63968" y="148"/>
                  </a:cubicBezTo>
                  <a:cubicBezTo>
                    <a:pt x="62282" y="-236"/>
                    <a:pt x="60597" y="148"/>
                    <a:pt x="59140" y="1067"/>
                  </a:cubicBezTo>
                  <a:lnTo>
                    <a:pt x="2815" y="38617"/>
                  </a:lnTo>
                  <a:cubicBezTo>
                    <a:pt x="-97" y="40533"/>
                    <a:pt x="-864" y="44442"/>
                    <a:pt x="1052" y="47354"/>
                  </a:cubicBezTo>
                  <a:cubicBezTo>
                    <a:pt x="2968" y="50266"/>
                    <a:pt x="6876" y="51032"/>
                    <a:pt x="9789" y="49116"/>
                  </a:cubicBezTo>
                  <a:lnTo>
                    <a:pt x="9789" y="4911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86;p1">
              <a:extLst>
                <a:ext uri="{FF2B5EF4-FFF2-40B4-BE49-F238E27FC236}">
                  <a16:creationId xmlns:a16="http://schemas.microsoft.com/office/drawing/2014/main" id="{6F1DD4C9-FA0C-188F-5006-940798DB3D42}"/>
                </a:ext>
              </a:extLst>
            </p:cNvPr>
            <p:cNvSpPr/>
            <p:nvPr/>
          </p:nvSpPr>
          <p:spPr>
            <a:xfrm>
              <a:off x="6235952" y="2460394"/>
              <a:ext cx="337166" cy="91096"/>
            </a:xfrm>
            <a:custGeom>
              <a:avLst/>
              <a:gdLst/>
              <a:ahLst/>
              <a:cxnLst/>
              <a:rect l="l" t="t" r="r" b="b"/>
              <a:pathLst>
                <a:path w="337166" h="91096" extrusionOk="0">
                  <a:moveTo>
                    <a:pt x="180527" y="87822"/>
                  </a:moveTo>
                  <a:lnTo>
                    <a:pt x="293255" y="87822"/>
                  </a:lnTo>
                  <a:cubicBezTo>
                    <a:pt x="317471" y="87822"/>
                    <a:pt x="337166" y="68127"/>
                    <a:pt x="337166" y="43911"/>
                  </a:cubicBezTo>
                  <a:cubicBezTo>
                    <a:pt x="337166" y="19695"/>
                    <a:pt x="317471" y="0"/>
                    <a:pt x="293255" y="0"/>
                  </a:cubicBezTo>
                  <a:lnTo>
                    <a:pt x="141215" y="0"/>
                  </a:lnTo>
                  <a:cubicBezTo>
                    <a:pt x="128877" y="0"/>
                    <a:pt x="116768" y="3678"/>
                    <a:pt x="106423" y="10499"/>
                  </a:cubicBezTo>
                  <a:lnTo>
                    <a:pt x="2815" y="79545"/>
                  </a:lnTo>
                  <a:cubicBezTo>
                    <a:pt x="-97" y="81461"/>
                    <a:pt x="-864" y="85370"/>
                    <a:pt x="1052" y="88282"/>
                  </a:cubicBezTo>
                  <a:cubicBezTo>
                    <a:pt x="2968" y="91194"/>
                    <a:pt x="6876" y="91960"/>
                    <a:pt x="9788" y="90044"/>
                  </a:cubicBezTo>
                  <a:lnTo>
                    <a:pt x="113397" y="20998"/>
                  </a:lnTo>
                  <a:cubicBezTo>
                    <a:pt x="121596" y="15480"/>
                    <a:pt x="131252" y="12568"/>
                    <a:pt x="141138" y="12568"/>
                  </a:cubicBezTo>
                  <a:lnTo>
                    <a:pt x="293179" y="12568"/>
                  </a:lnTo>
                  <a:cubicBezTo>
                    <a:pt x="301762" y="12568"/>
                    <a:pt x="309578" y="16093"/>
                    <a:pt x="315249" y="21764"/>
                  </a:cubicBezTo>
                  <a:cubicBezTo>
                    <a:pt x="320920" y="27435"/>
                    <a:pt x="324445" y="35251"/>
                    <a:pt x="324445" y="43834"/>
                  </a:cubicBezTo>
                  <a:cubicBezTo>
                    <a:pt x="324445" y="52417"/>
                    <a:pt x="320920" y="60234"/>
                    <a:pt x="315249" y="65905"/>
                  </a:cubicBezTo>
                  <a:cubicBezTo>
                    <a:pt x="309578" y="71576"/>
                    <a:pt x="301762" y="75101"/>
                    <a:pt x="293179" y="75101"/>
                  </a:cubicBezTo>
                  <a:lnTo>
                    <a:pt x="180451" y="75101"/>
                  </a:lnTo>
                  <a:cubicBezTo>
                    <a:pt x="176926" y="75101"/>
                    <a:pt x="174167" y="77936"/>
                    <a:pt x="174167" y="81385"/>
                  </a:cubicBezTo>
                  <a:cubicBezTo>
                    <a:pt x="174167" y="84833"/>
                    <a:pt x="177002" y="87669"/>
                    <a:pt x="180451" y="87669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87;p1">
              <a:extLst>
                <a:ext uri="{FF2B5EF4-FFF2-40B4-BE49-F238E27FC236}">
                  <a16:creationId xmlns:a16="http://schemas.microsoft.com/office/drawing/2014/main" id="{A192074B-A2B9-8E44-29F7-DE80B39FB2D2}"/>
                </a:ext>
              </a:extLst>
            </p:cNvPr>
            <p:cNvSpPr/>
            <p:nvPr/>
          </p:nvSpPr>
          <p:spPr>
            <a:xfrm>
              <a:off x="6308010" y="2470050"/>
              <a:ext cx="453088" cy="196597"/>
            </a:xfrm>
            <a:custGeom>
              <a:avLst/>
              <a:gdLst/>
              <a:ahLst/>
              <a:cxnLst/>
              <a:rect l="l" t="t" r="r" b="b"/>
              <a:pathLst>
                <a:path w="453088" h="196597" extrusionOk="0">
                  <a:moveTo>
                    <a:pt x="236140" y="75484"/>
                  </a:moveTo>
                  <a:lnTo>
                    <a:pt x="396994" y="15020"/>
                  </a:lnTo>
                  <a:lnTo>
                    <a:pt x="397223" y="15020"/>
                  </a:lnTo>
                  <a:cubicBezTo>
                    <a:pt x="401132" y="13334"/>
                    <a:pt x="405117" y="12568"/>
                    <a:pt x="409101" y="12568"/>
                  </a:cubicBezTo>
                  <a:cubicBezTo>
                    <a:pt x="421363" y="12568"/>
                    <a:pt x="433164" y="19848"/>
                    <a:pt x="438069" y="31879"/>
                  </a:cubicBezTo>
                  <a:cubicBezTo>
                    <a:pt x="439678" y="35788"/>
                    <a:pt x="440445" y="39773"/>
                    <a:pt x="440445" y="43758"/>
                  </a:cubicBezTo>
                  <a:cubicBezTo>
                    <a:pt x="440445" y="56019"/>
                    <a:pt x="433164" y="67820"/>
                    <a:pt x="421133" y="72725"/>
                  </a:cubicBezTo>
                  <a:lnTo>
                    <a:pt x="421133" y="72725"/>
                  </a:lnTo>
                  <a:cubicBezTo>
                    <a:pt x="421133" y="72725"/>
                    <a:pt x="255222" y="143074"/>
                    <a:pt x="255222" y="143074"/>
                  </a:cubicBezTo>
                  <a:cubicBezTo>
                    <a:pt x="244416" y="147672"/>
                    <a:pt x="232768" y="150048"/>
                    <a:pt x="221043" y="150048"/>
                  </a:cubicBezTo>
                  <a:lnTo>
                    <a:pt x="74750" y="150048"/>
                  </a:lnTo>
                  <a:cubicBezTo>
                    <a:pt x="62489" y="150048"/>
                    <a:pt x="50534" y="153650"/>
                    <a:pt x="40265" y="160394"/>
                  </a:cubicBezTo>
                  <a:lnTo>
                    <a:pt x="2868" y="184993"/>
                  </a:lnTo>
                  <a:cubicBezTo>
                    <a:pt x="-44" y="186909"/>
                    <a:pt x="-887" y="190817"/>
                    <a:pt x="1029" y="193729"/>
                  </a:cubicBezTo>
                  <a:cubicBezTo>
                    <a:pt x="2945" y="196641"/>
                    <a:pt x="6853" y="197484"/>
                    <a:pt x="9765" y="195568"/>
                  </a:cubicBezTo>
                  <a:lnTo>
                    <a:pt x="47162" y="170969"/>
                  </a:lnTo>
                  <a:cubicBezTo>
                    <a:pt x="55362" y="165605"/>
                    <a:pt x="64864" y="162693"/>
                    <a:pt x="74674" y="162693"/>
                  </a:cubicBezTo>
                  <a:lnTo>
                    <a:pt x="220967" y="162693"/>
                  </a:lnTo>
                  <a:cubicBezTo>
                    <a:pt x="234377" y="162693"/>
                    <a:pt x="247712" y="160010"/>
                    <a:pt x="260126" y="154723"/>
                  </a:cubicBezTo>
                  <a:lnTo>
                    <a:pt x="426038" y="84373"/>
                  </a:lnTo>
                  <a:lnTo>
                    <a:pt x="426038" y="84373"/>
                  </a:lnTo>
                  <a:cubicBezTo>
                    <a:pt x="442897" y="77400"/>
                    <a:pt x="453089" y="61000"/>
                    <a:pt x="453089" y="43758"/>
                  </a:cubicBezTo>
                  <a:cubicBezTo>
                    <a:pt x="453089" y="38163"/>
                    <a:pt x="452016" y="32492"/>
                    <a:pt x="449794" y="27052"/>
                  </a:cubicBezTo>
                  <a:cubicBezTo>
                    <a:pt x="442744" y="10192"/>
                    <a:pt x="426344" y="0"/>
                    <a:pt x="409101" y="0"/>
                  </a:cubicBezTo>
                  <a:cubicBezTo>
                    <a:pt x="403507" y="0"/>
                    <a:pt x="397837" y="1073"/>
                    <a:pt x="392395" y="3295"/>
                  </a:cubicBezTo>
                  <a:lnTo>
                    <a:pt x="394848" y="9119"/>
                  </a:lnTo>
                  <a:lnTo>
                    <a:pt x="392626" y="3219"/>
                  </a:lnTo>
                  <a:lnTo>
                    <a:pt x="231772" y="63682"/>
                  </a:lnTo>
                  <a:cubicBezTo>
                    <a:pt x="228476" y="64908"/>
                    <a:pt x="226867" y="68587"/>
                    <a:pt x="228093" y="71805"/>
                  </a:cubicBezTo>
                  <a:cubicBezTo>
                    <a:pt x="229320" y="75101"/>
                    <a:pt x="232998" y="76710"/>
                    <a:pt x="236217" y="75484"/>
                  </a:cubicBezTo>
                  <a:lnTo>
                    <a:pt x="236217" y="7548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88;p1">
              <a:extLst>
                <a:ext uri="{FF2B5EF4-FFF2-40B4-BE49-F238E27FC236}">
                  <a16:creationId xmlns:a16="http://schemas.microsoft.com/office/drawing/2014/main" id="{32C19C7E-0B1E-B31A-23FA-3E9EEE2A5A35}"/>
                </a:ext>
              </a:extLst>
            </p:cNvPr>
            <p:cNvSpPr/>
            <p:nvPr/>
          </p:nvSpPr>
          <p:spPr>
            <a:xfrm>
              <a:off x="6312794" y="2112721"/>
              <a:ext cx="203385" cy="204061"/>
            </a:xfrm>
            <a:custGeom>
              <a:avLst/>
              <a:gdLst/>
              <a:ahLst/>
              <a:cxnLst/>
              <a:rect l="l" t="t" r="r" b="b"/>
              <a:pathLst>
                <a:path w="203385" h="204061" extrusionOk="0">
                  <a:moveTo>
                    <a:pt x="202006" y="178083"/>
                  </a:moveTo>
                  <a:cubicBezTo>
                    <a:pt x="202925" y="169806"/>
                    <a:pt x="203385" y="161990"/>
                    <a:pt x="203385" y="154633"/>
                  </a:cubicBezTo>
                  <a:cubicBezTo>
                    <a:pt x="203385" y="119918"/>
                    <a:pt x="193423" y="94782"/>
                    <a:pt x="177560" y="76927"/>
                  </a:cubicBezTo>
                  <a:cubicBezTo>
                    <a:pt x="165682" y="63516"/>
                    <a:pt x="150815" y="54167"/>
                    <a:pt x="134952" y="47193"/>
                  </a:cubicBezTo>
                  <a:cubicBezTo>
                    <a:pt x="111195" y="36694"/>
                    <a:pt x="85217" y="31330"/>
                    <a:pt x="63070" y="25352"/>
                  </a:cubicBezTo>
                  <a:cubicBezTo>
                    <a:pt x="51958" y="22364"/>
                    <a:pt x="41842" y="19298"/>
                    <a:pt x="33565" y="15543"/>
                  </a:cubicBezTo>
                  <a:cubicBezTo>
                    <a:pt x="25213" y="11788"/>
                    <a:pt x="18852" y="7497"/>
                    <a:pt x="14714" y="2362"/>
                  </a:cubicBezTo>
                  <a:cubicBezTo>
                    <a:pt x="13028" y="293"/>
                    <a:pt x="10192" y="-550"/>
                    <a:pt x="7663" y="370"/>
                  </a:cubicBezTo>
                  <a:cubicBezTo>
                    <a:pt x="5135" y="1290"/>
                    <a:pt x="3449" y="3665"/>
                    <a:pt x="3449" y="6347"/>
                  </a:cubicBezTo>
                  <a:lnTo>
                    <a:pt x="5135" y="6347"/>
                  </a:lnTo>
                  <a:lnTo>
                    <a:pt x="3449" y="6347"/>
                  </a:lnTo>
                  <a:cubicBezTo>
                    <a:pt x="3449" y="6347"/>
                    <a:pt x="3449" y="6347"/>
                    <a:pt x="3449" y="6347"/>
                  </a:cubicBezTo>
                  <a:lnTo>
                    <a:pt x="5135" y="6347"/>
                  </a:lnTo>
                  <a:lnTo>
                    <a:pt x="3449" y="6347"/>
                  </a:lnTo>
                  <a:cubicBezTo>
                    <a:pt x="3449" y="6347"/>
                    <a:pt x="3449" y="6960"/>
                    <a:pt x="3296" y="7803"/>
                  </a:cubicBezTo>
                  <a:cubicBezTo>
                    <a:pt x="2989" y="10792"/>
                    <a:pt x="2146" y="16999"/>
                    <a:pt x="1380" y="25123"/>
                  </a:cubicBezTo>
                  <a:cubicBezTo>
                    <a:pt x="613" y="33246"/>
                    <a:pt x="0" y="43438"/>
                    <a:pt x="0" y="54856"/>
                  </a:cubicBezTo>
                  <a:cubicBezTo>
                    <a:pt x="0" y="83824"/>
                    <a:pt x="4062" y="120608"/>
                    <a:pt x="22147" y="150878"/>
                  </a:cubicBezTo>
                  <a:cubicBezTo>
                    <a:pt x="31190" y="165975"/>
                    <a:pt x="43911" y="179462"/>
                    <a:pt x="61230" y="188965"/>
                  </a:cubicBezTo>
                  <a:cubicBezTo>
                    <a:pt x="78549" y="198544"/>
                    <a:pt x="100313" y="204061"/>
                    <a:pt x="127365" y="204061"/>
                  </a:cubicBezTo>
                  <a:cubicBezTo>
                    <a:pt x="133879" y="204061"/>
                    <a:pt x="140623" y="203755"/>
                    <a:pt x="147749" y="203065"/>
                  </a:cubicBezTo>
                  <a:cubicBezTo>
                    <a:pt x="151198" y="202759"/>
                    <a:pt x="153803" y="199693"/>
                    <a:pt x="153420" y="196168"/>
                  </a:cubicBezTo>
                  <a:cubicBezTo>
                    <a:pt x="153114" y="192720"/>
                    <a:pt x="150048" y="190114"/>
                    <a:pt x="146523" y="190497"/>
                  </a:cubicBezTo>
                  <a:cubicBezTo>
                    <a:pt x="139780" y="191110"/>
                    <a:pt x="133342" y="191417"/>
                    <a:pt x="127288" y="191417"/>
                  </a:cubicBezTo>
                  <a:cubicBezTo>
                    <a:pt x="101999" y="191417"/>
                    <a:pt x="82458" y="186206"/>
                    <a:pt x="67284" y="177853"/>
                  </a:cubicBezTo>
                  <a:cubicBezTo>
                    <a:pt x="44524" y="165285"/>
                    <a:pt x="31037" y="145360"/>
                    <a:pt x="22914" y="122907"/>
                  </a:cubicBezTo>
                  <a:cubicBezTo>
                    <a:pt x="14867" y="100453"/>
                    <a:pt x="12568" y="75701"/>
                    <a:pt x="12568" y="54856"/>
                  </a:cubicBezTo>
                  <a:cubicBezTo>
                    <a:pt x="12568" y="42212"/>
                    <a:pt x="13411" y="31023"/>
                    <a:pt x="14254" y="22594"/>
                  </a:cubicBezTo>
                  <a:cubicBezTo>
                    <a:pt x="14637" y="18379"/>
                    <a:pt x="15097" y="14930"/>
                    <a:pt x="15403" y="12248"/>
                  </a:cubicBezTo>
                  <a:cubicBezTo>
                    <a:pt x="15557" y="10945"/>
                    <a:pt x="15710" y="9796"/>
                    <a:pt x="15787" y="8876"/>
                  </a:cubicBezTo>
                  <a:cubicBezTo>
                    <a:pt x="15863" y="7957"/>
                    <a:pt x="15940" y="7267"/>
                    <a:pt x="15940" y="6347"/>
                  </a:cubicBezTo>
                  <a:lnTo>
                    <a:pt x="9656" y="6347"/>
                  </a:lnTo>
                  <a:lnTo>
                    <a:pt x="4752" y="10256"/>
                  </a:lnTo>
                  <a:cubicBezTo>
                    <a:pt x="10039" y="16846"/>
                    <a:pt x="17090" y="21674"/>
                    <a:pt x="25213" y="25659"/>
                  </a:cubicBezTo>
                  <a:cubicBezTo>
                    <a:pt x="39390" y="32556"/>
                    <a:pt x="56862" y="36847"/>
                    <a:pt x="75178" y="41522"/>
                  </a:cubicBezTo>
                  <a:cubicBezTo>
                    <a:pt x="102689" y="48496"/>
                    <a:pt x="131963" y="56236"/>
                    <a:pt x="153803" y="72252"/>
                  </a:cubicBezTo>
                  <a:cubicBezTo>
                    <a:pt x="164762" y="80299"/>
                    <a:pt x="173805" y="90261"/>
                    <a:pt x="180319" y="103518"/>
                  </a:cubicBezTo>
                  <a:cubicBezTo>
                    <a:pt x="186832" y="116776"/>
                    <a:pt x="190741" y="133329"/>
                    <a:pt x="190741" y="154556"/>
                  </a:cubicBezTo>
                  <a:cubicBezTo>
                    <a:pt x="190741" y="161453"/>
                    <a:pt x="190358" y="168810"/>
                    <a:pt x="189438" y="176627"/>
                  </a:cubicBezTo>
                  <a:cubicBezTo>
                    <a:pt x="189055" y="180075"/>
                    <a:pt x="191583" y="183217"/>
                    <a:pt x="195032" y="183600"/>
                  </a:cubicBezTo>
                  <a:cubicBezTo>
                    <a:pt x="198481" y="183983"/>
                    <a:pt x="201623" y="181455"/>
                    <a:pt x="202006" y="178006"/>
                  </a:cubicBezTo>
                  <a:lnTo>
                    <a:pt x="202006" y="17800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89;p1">
              <a:extLst>
                <a:ext uri="{FF2B5EF4-FFF2-40B4-BE49-F238E27FC236}">
                  <a16:creationId xmlns:a16="http://schemas.microsoft.com/office/drawing/2014/main" id="{97178C0F-B9C7-A436-A162-811AB9AFA2E1}"/>
                </a:ext>
              </a:extLst>
            </p:cNvPr>
            <p:cNvSpPr/>
            <p:nvPr/>
          </p:nvSpPr>
          <p:spPr>
            <a:xfrm>
              <a:off x="6566604" y="2175164"/>
              <a:ext cx="148899" cy="141618"/>
            </a:xfrm>
            <a:custGeom>
              <a:avLst/>
              <a:gdLst/>
              <a:ahLst/>
              <a:cxnLst/>
              <a:rect l="l" t="t" r="r" b="b"/>
              <a:pathLst>
                <a:path w="148899" h="141618" extrusionOk="0">
                  <a:moveTo>
                    <a:pt x="9580" y="131809"/>
                  </a:moveTo>
                  <a:lnTo>
                    <a:pt x="8277" y="138017"/>
                  </a:lnTo>
                  <a:cubicBezTo>
                    <a:pt x="19695" y="140469"/>
                    <a:pt x="30270" y="141619"/>
                    <a:pt x="40080" y="141619"/>
                  </a:cubicBezTo>
                  <a:cubicBezTo>
                    <a:pt x="66748" y="141619"/>
                    <a:pt x="87516" y="132959"/>
                    <a:pt x="102919" y="120008"/>
                  </a:cubicBezTo>
                  <a:cubicBezTo>
                    <a:pt x="126062" y="100466"/>
                    <a:pt x="137251" y="72035"/>
                    <a:pt x="142998" y="48662"/>
                  </a:cubicBezTo>
                  <a:cubicBezTo>
                    <a:pt x="148746" y="25289"/>
                    <a:pt x="148899" y="6744"/>
                    <a:pt x="148899" y="6361"/>
                  </a:cubicBezTo>
                  <a:cubicBezTo>
                    <a:pt x="148899" y="4675"/>
                    <a:pt x="148209" y="2989"/>
                    <a:pt x="147060" y="1839"/>
                  </a:cubicBezTo>
                  <a:cubicBezTo>
                    <a:pt x="145834" y="613"/>
                    <a:pt x="144224" y="0"/>
                    <a:pt x="142462" y="0"/>
                  </a:cubicBezTo>
                  <a:cubicBezTo>
                    <a:pt x="142079" y="0"/>
                    <a:pt x="107517" y="690"/>
                    <a:pt x="72266" y="13794"/>
                  </a:cubicBezTo>
                  <a:cubicBezTo>
                    <a:pt x="54640" y="20385"/>
                    <a:pt x="36784" y="30040"/>
                    <a:pt x="22990" y="44754"/>
                  </a:cubicBezTo>
                  <a:cubicBezTo>
                    <a:pt x="9273" y="59391"/>
                    <a:pt x="-76" y="79316"/>
                    <a:pt x="0" y="104681"/>
                  </a:cubicBezTo>
                  <a:cubicBezTo>
                    <a:pt x="0" y="113571"/>
                    <a:pt x="1073" y="123073"/>
                    <a:pt x="3449" y="133342"/>
                  </a:cubicBezTo>
                  <a:cubicBezTo>
                    <a:pt x="3985" y="135718"/>
                    <a:pt x="5901" y="137557"/>
                    <a:pt x="8277" y="138093"/>
                  </a:cubicBezTo>
                  <a:lnTo>
                    <a:pt x="9580" y="131886"/>
                  </a:lnTo>
                  <a:lnTo>
                    <a:pt x="15710" y="130430"/>
                  </a:lnTo>
                  <a:cubicBezTo>
                    <a:pt x="13564" y="121004"/>
                    <a:pt x="12568" y="112421"/>
                    <a:pt x="12568" y="104605"/>
                  </a:cubicBezTo>
                  <a:cubicBezTo>
                    <a:pt x="12568" y="82228"/>
                    <a:pt x="20385" y="65981"/>
                    <a:pt x="32186" y="53260"/>
                  </a:cubicBezTo>
                  <a:cubicBezTo>
                    <a:pt x="49888" y="34179"/>
                    <a:pt x="77477" y="23680"/>
                    <a:pt x="100850" y="18315"/>
                  </a:cubicBezTo>
                  <a:cubicBezTo>
                    <a:pt x="112498" y="15633"/>
                    <a:pt x="122997" y="14177"/>
                    <a:pt x="130584" y="13411"/>
                  </a:cubicBezTo>
                  <a:cubicBezTo>
                    <a:pt x="134339" y="13028"/>
                    <a:pt x="137404" y="12798"/>
                    <a:pt x="139473" y="12721"/>
                  </a:cubicBezTo>
                  <a:cubicBezTo>
                    <a:pt x="140546" y="12721"/>
                    <a:pt x="141312" y="12645"/>
                    <a:pt x="141848" y="12568"/>
                  </a:cubicBezTo>
                  <a:lnTo>
                    <a:pt x="142615" y="12568"/>
                  </a:lnTo>
                  <a:cubicBezTo>
                    <a:pt x="142615" y="12568"/>
                    <a:pt x="142462" y="6207"/>
                    <a:pt x="142462" y="6207"/>
                  </a:cubicBezTo>
                  <a:lnTo>
                    <a:pt x="136178" y="6207"/>
                  </a:lnTo>
                  <a:cubicBezTo>
                    <a:pt x="136178" y="6207"/>
                    <a:pt x="136178" y="6437"/>
                    <a:pt x="136178" y="6437"/>
                  </a:cubicBezTo>
                  <a:cubicBezTo>
                    <a:pt x="136178" y="9809"/>
                    <a:pt x="135028" y="41382"/>
                    <a:pt x="122230" y="71269"/>
                  </a:cubicBezTo>
                  <a:cubicBezTo>
                    <a:pt x="115870" y="86213"/>
                    <a:pt x="106597" y="100696"/>
                    <a:pt x="93493" y="111272"/>
                  </a:cubicBezTo>
                  <a:cubicBezTo>
                    <a:pt x="80312" y="121847"/>
                    <a:pt x="63299" y="128897"/>
                    <a:pt x="40080" y="128897"/>
                  </a:cubicBezTo>
                  <a:cubicBezTo>
                    <a:pt x="31267" y="128897"/>
                    <a:pt x="21611" y="127901"/>
                    <a:pt x="10959" y="125602"/>
                  </a:cubicBezTo>
                  <a:lnTo>
                    <a:pt x="9656" y="131809"/>
                  </a:lnTo>
                  <a:lnTo>
                    <a:pt x="15787" y="130353"/>
                  </a:lnTo>
                  <a:lnTo>
                    <a:pt x="9656" y="13180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90;p1">
              <a:extLst>
                <a:ext uri="{FF2B5EF4-FFF2-40B4-BE49-F238E27FC236}">
                  <a16:creationId xmlns:a16="http://schemas.microsoft.com/office/drawing/2014/main" id="{1B7FDDD3-5EB4-3691-5947-0734362A0644}"/>
                </a:ext>
              </a:extLst>
            </p:cNvPr>
            <p:cNvSpPr/>
            <p:nvPr/>
          </p:nvSpPr>
          <p:spPr>
            <a:xfrm>
              <a:off x="6410158" y="2366441"/>
              <a:ext cx="282315" cy="78356"/>
            </a:xfrm>
            <a:custGeom>
              <a:avLst/>
              <a:gdLst/>
              <a:ahLst/>
              <a:cxnLst/>
              <a:rect l="l" t="t" r="r" b="b"/>
              <a:pathLst>
                <a:path w="282315" h="78356" extrusionOk="0">
                  <a:moveTo>
                    <a:pt x="280669" y="67897"/>
                  </a:moveTo>
                  <a:cubicBezTo>
                    <a:pt x="264039" y="49352"/>
                    <a:pt x="239900" y="37627"/>
                    <a:pt x="213001" y="37627"/>
                  </a:cubicBezTo>
                  <a:cubicBezTo>
                    <a:pt x="211009" y="37627"/>
                    <a:pt x="209323" y="37780"/>
                    <a:pt x="207944" y="37857"/>
                  </a:cubicBezTo>
                  <a:lnTo>
                    <a:pt x="208327" y="44141"/>
                  </a:lnTo>
                  <a:lnTo>
                    <a:pt x="213614" y="40616"/>
                  </a:lnTo>
                  <a:cubicBezTo>
                    <a:pt x="197368" y="16170"/>
                    <a:pt x="169473" y="0"/>
                    <a:pt x="137901" y="0"/>
                  </a:cubicBezTo>
                  <a:cubicBezTo>
                    <a:pt x="106328" y="0"/>
                    <a:pt x="77744" y="16629"/>
                    <a:pt x="61574" y="41689"/>
                  </a:cubicBezTo>
                  <a:lnTo>
                    <a:pt x="66862" y="45137"/>
                  </a:lnTo>
                  <a:lnTo>
                    <a:pt x="67858" y="38930"/>
                  </a:lnTo>
                  <a:cubicBezTo>
                    <a:pt x="63183" y="38163"/>
                    <a:pt x="58355" y="37627"/>
                    <a:pt x="53297" y="37627"/>
                  </a:cubicBezTo>
                  <a:cubicBezTo>
                    <a:pt x="34599" y="37627"/>
                    <a:pt x="17203" y="43298"/>
                    <a:pt x="2796" y="53030"/>
                  </a:cubicBezTo>
                  <a:cubicBezTo>
                    <a:pt x="-116" y="54946"/>
                    <a:pt x="-882" y="58931"/>
                    <a:pt x="1110" y="61766"/>
                  </a:cubicBezTo>
                  <a:cubicBezTo>
                    <a:pt x="3026" y="64679"/>
                    <a:pt x="7011" y="65445"/>
                    <a:pt x="9846" y="63452"/>
                  </a:cubicBezTo>
                  <a:cubicBezTo>
                    <a:pt x="22261" y="55099"/>
                    <a:pt x="37205" y="50195"/>
                    <a:pt x="53297" y="50195"/>
                  </a:cubicBezTo>
                  <a:cubicBezTo>
                    <a:pt x="57512" y="50195"/>
                    <a:pt x="61650" y="50655"/>
                    <a:pt x="65865" y="51268"/>
                  </a:cubicBezTo>
                  <a:cubicBezTo>
                    <a:pt x="68318" y="51651"/>
                    <a:pt x="70846" y="50578"/>
                    <a:pt x="72149" y="48432"/>
                  </a:cubicBezTo>
                  <a:cubicBezTo>
                    <a:pt x="86096" y="26822"/>
                    <a:pt x="110313" y="12568"/>
                    <a:pt x="137901" y="12568"/>
                  </a:cubicBezTo>
                  <a:cubicBezTo>
                    <a:pt x="165489" y="12568"/>
                    <a:pt x="189015" y="26438"/>
                    <a:pt x="203116" y="47589"/>
                  </a:cubicBezTo>
                  <a:cubicBezTo>
                    <a:pt x="204342" y="49428"/>
                    <a:pt x="206487" y="50501"/>
                    <a:pt x="208710" y="50425"/>
                  </a:cubicBezTo>
                  <a:cubicBezTo>
                    <a:pt x="210473" y="50348"/>
                    <a:pt x="211852" y="50195"/>
                    <a:pt x="213078" y="50195"/>
                  </a:cubicBezTo>
                  <a:cubicBezTo>
                    <a:pt x="236221" y="50195"/>
                    <a:pt x="256989" y="60234"/>
                    <a:pt x="271319" y="76250"/>
                  </a:cubicBezTo>
                  <a:cubicBezTo>
                    <a:pt x="273618" y="78856"/>
                    <a:pt x="277603" y="79086"/>
                    <a:pt x="280209" y="76710"/>
                  </a:cubicBezTo>
                  <a:cubicBezTo>
                    <a:pt x="282814" y="74411"/>
                    <a:pt x="283044" y="70426"/>
                    <a:pt x="280669" y="67821"/>
                  </a:cubicBezTo>
                  <a:lnTo>
                    <a:pt x="280669" y="6782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91;p1">
              <a:extLst>
                <a:ext uri="{FF2B5EF4-FFF2-40B4-BE49-F238E27FC236}">
                  <a16:creationId xmlns:a16="http://schemas.microsoft.com/office/drawing/2014/main" id="{D9AFE6EB-43C0-8D06-C611-B6D8C2D0BA7A}"/>
                </a:ext>
              </a:extLst>
            </p:cNvPr>
            <p:cNvSpPr/>
            <p:nvPr/>
          </p:nvSpPr>
          <p:spPr>
            <a:xfrm>
              <a:off x="6428863" y="2225482"/>
              <a:ext cx="115976" cy="153527"/>
            </a:xfrm>
            <a:custGeom>
              <a:avLst/>
              <a:gdLst/>
              <a:ahLst/>
              <a:cxnLst/>
              <a:rect l="l" t="t" r="r" b="b"/>
              <a:pathLst>
                <a:path w="115976" h="153527" extrusionOk="0">
                  <a:moveTo>
                    <a:pt x="3785" y="12062"/>
                  </a:moveTo>
                  <a:lnTo>
                    <a:pt x="4015" y="12062"/>
                  </a:lnTo>
                  <a:cubicBezTo>
                    <a:pt x="6697" y="13441"/>
                    <a:pt x="31910" y="25626"/>
                    <a:pt x="56203" y="48386"/>
                  </a:cubicBezTo>
                  <a:cubicBezTo>
                    <a:pt x="68311" y="59728"/>
                    <a:pt x="80189" y="73752"/>
                    <a:pt x="88925" y="90228"/>
                  </a:cubicBezTo>
                  <a:cubicBezTo>
                    <a:pt x="97738" y="106704"/>
                    <a:pt x="103409" y="125633"/>
                    <a:pt x="103409" y="147243"/>
                  </a:cubicBezTo>
                  <a:cubicBezTo>
                    <a:pt x="103409" y="150768"/>
                    <a:pt x="106244" y="153527"/>
                    <a:pt x="109693" y="153527"/>
                  </a:cubicBezTo>
                  <a:cubicBezTo>
                    <a:pt x="113141" y="153527"/>
                    <a:pt x="115977" y="150692"/>
                    <a:pt x="115977" y="147243"/>
                  </a:cubicBezTo>
                  <a:cubicBezTo>
                    <a:pt x="115977" y="122567"/>
                    <a:pt x="109156" y="100957"/>
                    <a:pt x="99041" y="82565"/>
                  </a:cubicBezTo>
                  <a:cubicBezTo>
                    <a:pt x="83867" y="54977"/>
                    <a:pt x="61337" y="34592"/>
                    <a:pt x="42715" y="21028"/>
                  </a:cubicBezTo>
                  <a:cubicBezTo>
                    <a:pt x="24093" y="7464"/>
                    <a:pt x="9150" y="720"/>
                    <a:pt x="8920" y="567"/>
                  </a:cubicBezTo>
                  <a:cubicBezTo>
                    <a:pt x="5778" y="-889"/>
                    <a:pt x="2023" y="567"/>
                    <a:pt x="567" y="3709"/>
                  </a:cubicBezTo>
                  <a:cubicBezTo>
                    <a:pt x="-889" y="6851"/>
                    <a:pt x="567" y="10606"/>
                    <a:pt x="3709" y="12062"/>
                  </a:cubicBezTo>
                  <a:lnTo>
                    <a:pt x="3709" y="1206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92;p1">
            <a:extLst>
              <a:ext uri="{FF2B5EF4-FFF2-40B4-BE49-F238E27FC236}">
                <a16:creationId xmlns:a16="http://schemas.microsoft.com/office/drawing/2014/main" id="{8D065803-7444-EBF2-3ABD-15CF30EF3091}"/>
              </a:ext>
            </a:extLst>
          </p:cNvPr>
          <p:cNvGrpSpPr/>
          <p:nvPr/>
        </p:nvGrpSpPr>
        <p:grpSpPr>
          <a:xfrm>
            <a:off x="4673894" y="2602785"/>
            <a:ext cx="364325" cy="449517"/>
            <a:chOff x="4508308" y="2112708"/>
            <a:chExt cx="482407" cy="595211"/>
          </a:xfrm>
        </p:grpSpPr>
        <p:sp>
          <p:nvSpPr>
            <p:cNvPr id="114" name="Google Shape;193;p1">
              <a:extLst>
                <a:ext uri="{FF2B5EF4-FFF2-40B4-BE49-F238E27FC236}">
                  <a16:creationId xmlns:a16="http://schemas.microsoft.com/office/drawing/2014/main" id="{B38B22AE-AC83-BC78-187D-EE79D7FE30E0}"/>
                </a:ext>
              </a:extLst>
            </p:cNvPr>
            <p:cNvSpPr/>
            <p:nvPr/>
          </p:nvSpPr>
          <p:spPr>
            <a:xfrm>
              <a:off x="4639734" y="2112708"/>
              <a:ext cx="219324" cy="191123"/>
            </a:xfrm>
            <a:custGeom>
              <a:avLst/>
              <a:gdLst/>
              <a:ahLst/>
              <a:cxnLst/>
              <a:rect l="l" t="t" r="r" b="b"/>
              <a:pathLst>
                <a:path w="219324" h="191123" extrusionOk="0">
                  <a:moveTo>
                    <a:pt x="12721" y="184840"/>
                  </a:moveTo>
                  <a:lnTo>
                    <a:pt x="12721" y="109662"/>
                  </a:lnTo>
                  <a:cubicBezTo>
                    <a:pt x="12721" y="82841"/>
                    <a:pt x="23603" y="58624"/>
                    <a:pt x="41152" y="41075"/>
                  </a:cubicBezTo>
                  <a:cubicBezTo>
                    <a:pt x="58701" y="23526"/>
                    <a:pt x="82917" y="12644"/>
                    <a:pt x="109739" y="12644"/>
                  </a:cubicBezTo>
                  <a:cubicBezTo>
                    <a:pt x="136561" y="12644"/>
                    <a:pt x="160777" y="23526"/>
                    <a:pt x="178326" y="41075"/>
                  </a:cubicBezTo>
                  <a:cubicBezTo>
                    <a:pt x="195875" y="58624"/>
                    <a:pt x="206757" y="82841"/>
                    <a:pt x="206757" y="109662"/>
                  </a:cubicBezTo>
                  <a:lnTo>
                    <a:pt x="206757" y="184840"/>
                  </a:lnTo>
                  <a:cubicBezTo>
                    <a:pt x="206757" y="188365"/>
                    <a:pt x="209592" y="191124"/>
                    <a:pt x="213041" y="191124"/>
                  </a:cubicBezTo>
                  <a:cubicBezTo>
                    <a:pt x="216489" y="191124"/>
                    <a:pt x="219325" y="188288"/>
                    <a:pt x="219325" y="184840"/>
                  </a:cubicBezTo>
                  <a:lnTo>
                    <a:pt x="219325" y="109662"/>
                  </a:lnTo>
                  <a:cubicBezTo>
                    <a:pt x="219325" y="49045"/>
                    <a:pt x="170203" y="0"/>
                    <a:pt x="109662" y="0"/>
                  </a:cubicBezTo>
                  <a:cubicBezTo>
                    <a:pt x="49045" y="0"/>
                    <a:pt x="0" y="49122"/>
                    <a:pt x="0" y="109662"/>
                  </a:cubicBezTo>
                  <a:lnTo>
                    <a:pt x="0" y="184840"/>
                  </a:lnTo>
                  <a:cubicBezTo>
                    <a:pt x="0" y="188365"/>
                    <a:pt x="2835" y="191124"/>
                    <a:pt x="6284" y="191124"/>
                  </a:cubicBezTo>
                  <a:cubicBezTo>
                    <a:pt x="9733" y="191124"/>
                    <a:pt x="12568" y="188288"/>
                    <a:pt x="12568" y="184840"/>
                  </a:cubicBezTo>
                  <a:lnTo>
                    <a:pt x="12568" y="18484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94;p1">
              <a:extLst>
                <a:ext uri="{FF2B5EF4-FFF2-40B4-BE49-F238E27FC236}">
                  <a16:creationId xmlns:a16="http://schemas.microsoft.com/office/drawing/2014/main" id="{F84F7356-898A-C040-930B-904B56107810}"/>
                </a:ext>
              </a:extLst>
            </p:cNvPr>
            <p:cNvSpPr/>
            <p:nvPr/>
          </p:nvSpPr>
          <p:spPr>
            <a:xfrm>
              <a:off x="4696213" y="2234938"/>
              <a:ext cx="106520" cy="12567"/>
            </a:xfrm>
            <a:custGeom>
              <a:avLst/>
              <a:gdLst/>
              <a:ahLst/>
              <a:cxnLst/>
              <a:rect l="l" t="t" r="r" b="b"/>
              <a:pathLst>
                <a:path w="106520" h="12567" extrusionOk="0">
                  <a:moveTo>
                    <a:pt x="6284" y="12568"/>
                  </a:moveTo>
                  <a:lnTo>
                    <a:pt x="100237" y="12568"/>
                  </a:lnTo>
                  <a:cubicBezTo>
                    <a:pt x="103762" y="12568"/>
                    <a:pt x="106521" y="9732"/>
                    <a:pt x="106521" y="6284"/>
                  </a:cubicBezTo>
                  <a:cubicBezTo>
                    <a:pt x="106521" y="2836"/>
                    <a:pt x="103685" y="0"/>
                    <a:pt x="100237" y="0"/>
                  </a:cubicBezTo>
                  <a:lnTo>
                    <a:pt x="6284" y="0"/>
                  </a:lnTo>
                  <a:cubicBezTo>
                    <a:pt x="2759" y="0"/>
                    <a:pt x="0" y="2836"/>
                    <a:pt x="0" y="6284"/>
                  </a:cubicBezTo>
                  <a:cubicBezTo>
                    <a:pt x="0" y="9732"/>
                    <a:pt x="2836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95;p1">
              <a:extLst>
                <a:ext uri="{FF2B5EF4-FFF2-40B4-BE49-F238E27FC236}">
                  <a16:creationId xmlns:a16="http://schemas.microsoft.com/office/drawing/2014/main" id="{3054D0CB-ACBA-1648-FCCD-08D3686CB95A}"/>
                </a:ext>
              </a:extLst>
            </p:cNvPr>
            <p:cNvSpPr/>
            <p:nvPr/>
          </p:nvSpPr>
          <p:spPr>
            <a:xfrm>
              <a:off x="4508308" y="2234862"/>
              <a:ext cx="482407" cy="473057"/>
            </a:xfrm>
            <a:custGeom>
              <a:avLst/>
              <a:gdLst/>
              <a:ahLst/>
              <a:cxnLst/>
              <a:rect l="l" t="t" r="r" b="b"/>
              <a:pathLst>
                <a:path w="482407" h="473057" extrusionOk="0">
                  <a:moveTo>
                    <a:pt x="137787" y="0"/>
                  </a:moveTo>
                  <a:lnTo>
                    <a:pt x="25059" y="0"/>
                  </a:lnTo>
                  <a:cubicBezTo>
                    <a:pt x="21687" y="0"/>
                    <a:pt x="18928" y="2682"/>
                    <a:pt x="18775" y="6054"/>
                  </a:cubicBezTo>
                  <a:lnTo>
                    <a:pt x="0" y="428840"/>
                  </a:lnTo>
                  <a:lnTo>
                    <a:pt x="0" y="429147"/>
                  </a:lnTo>
                  <a:cubicBezTo>
                    <a:pt x="0" y="453363"/>
                    <a:pt x="19618" y="473058"/>
                    <a:pt x="43911" y="473058"/>
                  </a:cubicBezTo>
                  <a:lnTo>
                    <a:pt x="438496" y="473058"/>
                  </a:lnTo>
                  <a:cubicBezTo>
                    <a:pt x="462712" y="473058"/>
                    <a:pt x="482407" y="453440"/>
                    <a:pt x="482407" y="429147"/>
                  </a:cubicBezTo>
                  <a:lnTo>
                    <a:pt x="482407" y="428840"/>
                  </a:lnTo>
                  <a:cubicBezTo>
                    <a:pt x="482407" y="428840"/>
                    <a:pt x="463632" y="6054"/>
                    <a:pt x="463632" y="6054"/>
                  </a:cubicBezTo>
                  <a:cubicBezTo>
                    <a:pt x="463479" y="2682"/>
                    <a:pt x="460720" y="0"/>
                    <a:pt x="457348" y="0"/>
                  </a:cubicBezTo>
                  <a:lnTo>
                    <a:pt x="344620" y="0"/>
                  </a:lnTo>
                  <a:cubicBezTo>
                    <a:pt x="341095" y="0"/>
                    <a:pt x="338336" y="2835"/>
                    <a:pt x="338336" y="6284"/>
                  </a:cubicBezTo>
                  <a:cubicBezTo>
                    <a:pt x="338336" y="9732"/>
                    <a:pt x="341172" y="12568"/>
                    <a:pt x="344620" y="12568"/>
                  </a:cubicBezTo>
                  <a:lnTo>
                    <a:pt x="451294" y="12568"/>
                  </a:lnTo>
                  <a:lnTo>
                    <a:pt x="469839" y="429300"/>
                  </a:lnTo>
                  <a:lnTo>
                    <a:pt x="476123" y="428994"/>
                  </a:lnTo>
                  <a:lnTo>
                    <a:pt x="469839" y="428994"/>
                  </a:lnTo>
                  <a:cubicBezTo>
                    <a:pt x="469839" y="437653"/>
                    <a:pt x="466314" y="445393"/>
                    <a:pt x="460643" y="451064"/>
                  </a:cubicBezTo>
                  <a:cubicBezTo>
                    <a:pt x="454972" y="456735"/>
                    <a:pt x="447156" y="460183"/>
                    <a:pt x="438573" y="460260"/>
                  </a:cubicBezTo>
                  <a:lnTo>
                    <a:pt x="43987" y="460260"/>
                  </a:lnTo>
                  <a:cubicBezTo>
                    <a:pt x="35328" y="460260"/>
                    <a:pt x="27588" y="456735"/>
                    <a:pt x="21917" y="451064"/>
                  </a:cubicBezTo>
                  <a:cubicBezTo>
                    <a:pt x="16246" y="445393"/>
                    <a:pt x="12798" y="437576"/>
                    <a:pt x="12721" y="428994"/>
                  </a:cubicBezTo>
                  <a:lnTo>
                    <a:pt x="6437" y="428994"/>
                  </a:lnTo>
                  <a:lnTo>
                    <a:pt x="12721" y="429300"/>
                  </a:lnTo>
                  <a:lnTo>
                    <a:pt x="31266" y="12568"/>
                  </a:lnTo>
                  <a:lnTo>
                    <a:pt x="137940" y="12568"/>
                  </a:lnTo>
                  <a:cubicBezTo>
                    <a:pt x="141465" y="12568"/>
                    <a:pt x="144224" y="9732"/>
                    <a:pt x="144224" y="6284"/>
                  </a:cubicBezTo>
                  <a:cubicBezTo>
                    <a:pt x="144224" y="2835"/>
                    <a:pt x="141389" y="0"/>
                    <a:pt x="137940" y="0"/>
                  </a:cubicBezTo>
                  <a:lnTo>
                    <a:pt x="137940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96;p1">
              <a:extLst>
                <a:ext uri="{FF2B5EF4-FFF2-40B4-BE49-F238E27FC236}">
                  <a16:creationId xmlns:a16="http://schemas.microsoft.com/office/drawing/2014/main" id="{1DF1CA16-905D-F485-4D07-4A0D26F714B1}"/>
                </a:ext>
              </a:extLst>
            </p:cNvPr>
            <p:cNvSpPr/>
            <p:nvPr/>
          </p:nvSpPr>
          <p:spPr>
            <a:xfrm>
              <a:off x="4630462" y="2291264"/>
              <a:ext cx="31419" cy="31419"/>
            </a:xfrm>
            <a:custGeom>
              <a:avLst/>
              <a:gdLst/>
              <a:ahLst/>
              <a:cxnLst/>
              <a:rect l="l" t="t" r="r" b="b"/>
              <a:pathLst>
                <a:path w="31419" h="31419" extrusionOk="0">
                  <a:moveTo>
                    <a:pt x="25059" y="15710"/>
                  </a:moveTo>
                  <a:lnTo>
                    <a:pt x="18775" y="15710"/>
                  </a:lnTo>
                  <a:cubicBezTo>
                    <a:pt x="18775" y="17396"/>
                    <a:pt x="17396" y="18775"/>
                    <a:pt x="15710" y="18775"/>
                  </a:cubicBezTo>
                  <a:cubicBezTo>
                    <a:pt x="14024" y="18775"/>
                    <a:pt x="12644" y="17396"/>
                    <a:pt x="12644" y="15710"/>
                  </a:cubicBezTo>
                  <a:cubicBezTo>
                    <a:pt x="12644" y="14024"/>
                    <a:pt x="14024" y="12644"/>
                    <a:pt x="15710" y="12644"/>
                  </a:cubicBezTo>
                  <a:cubicBezTo>
                    <a:pt x="17396" y="12644"/>
                    <a:pt x="18775" y="14024"/>
                    <a:pt x="18775" y="15710"/>
                  </a:cubicBezTo>
                  <a:lnTo>
                    <a:pt x="31420" y="15710"/>
                  </a:lnTo>
                  <a:cubicBezTo>
                    <a:pt x="31420" y="7050"/>
                    <a:pt x="24369" y="0"/>
                    <a:pt x="15710" y="0"/>
                  </a:cubicBezTo>
                  <a:cubicBezTo>
                    <a:pt x="7050" y="0"/>
                    <a:pt x="0" y="7050"/>
                    <a:pt x="0" y="15710"/>
                  </a:cubicBezTo>
                  <a:cubicBezTo>
                    <a:pt x="0" y="24369"/>
                    <a:pt x="7050" y="31420"/>
                    <a:pt x="15710" y="31420"/>
                  </a:cubicBezTo>
                  <a:cubicBezTo>
                    <a:pt x="24369" y="31420"/>
                    <a:pt x="31420" y="24369"/>
                    <a:pt x="31420" y="15710"/>
                  </a:cubicBezTo>
                  <a:lnTo>
                    <a:pt x="25136" y="1571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97;p1">
              <a:extLst>
                <a:ext uri="{FF2B5EF4-FFF2-40B4-BE49-F238E27FC236}">
                  <a16:creationId xmlns:a16="http://schemas.microsoft.com/office/drawing/2014/main" id="{64F74FCB-F5A2-2D16-F8A5-2F2D1D5B6E9F}"/>
                </a:ext>
              </a:extLst>
            </p:cNvPr>
            <p:cNvSpPr/>
            <p:nvPr/>
          </p:nvSpPr>
          <p:spPr>
            <a:xfrm>
              <a:off x="4837142" y="2291264"/>
              <a:ext cx="31419" cy="31419"/>
            </a:xfrm>
            <a:custGeom>
              <a:avLst/>
              <a:gdLst/>
              <a:ahLst/>
              <a:cxnLst/>
              <a:rect l="l" t="t" r="r" b="b"/>
              <a:pathLst>
                <a:path w="31419" h="31419" extrusionOk="0">
                  <a:moveTo>
                    <a:pt x="25059" y="15710"/>
                  </a:moveTo>
                  <a:lnTo>
                    <a:pt x="18775" y="15710"/>
                  </a:lnTo>
                  <a:cubicBezTo>
                    <a:pt x="18775" y="17396"/>
                    <a:pt x="17396" y="18775"/>
                    <a:pt x="15710" y="18775"/>
                  </a:cubicBezTo>
                  <a:cubicBezTo>
                    <a:pt x="14024" y="18775"/>
                    <a:pt x="12644" y="17396"/>
                    <a:pt x="12644" y="15710"/>
                  </a:cubicBezTo>
                  <a:cubicBezTo>
                    <a:pt x="12644" y="14024"/>
                    <a:pt x="14024" y="12644"/>
                    <a:pt x="15710" y="12644"/>
                  </a:cubicBezTo>
                  <a:cubicBezTo>
                    <a:pt x="17396" y="12644"/>
                    <a:pt x="18775" y="14024"/>
                    <a:pt x="18775" y="15710"/>
                  </a:cubicBezTo>
                  <a:lnTo>
                    <a:pt x="31420" y="15710"/>
                  </a:lnTo>
                  <a:cubicBezTo>
                    <a:pt x="31420" y="7050"/>
                    <a:pt x="24369" y="0"/>
                    <a:pt x="15710" y="0"/>
                  </a:cubicBezTo>
                  <a:cubicBezTo>
                    <a:pt x="7050" y="0"/>
                    <a:pt x="0" y="7050"/>
                    <a:pt x="0" y="15710"/>
                  </a:cubicBezTo>
                  <a:cubicBezTo>
                    <a:pt x="0" y="24369"/>
                    <a:pt x="7050" y="31420"/>
                    <a:pt x="15710" y="31420"/>
                  </a:cubicBezTo>
                  <a:cubicBezTo>
                    <a:pt x="24369" y="31420"/>
                    <a:pt x="31420" y="24369"/>
                    <a:pt x="31420" y="15710"/>
                  </a:cubicBezTo>
                  <a:lnTo>
                    <a:pt x="25136" y="1571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98;p1">
              <a:extLst>
                <a:ext uri="{FF2B5EF4-FFF2-40B4-BE49-F238E27FC236}">
                  <a16:creationId xmlns:a16="http://schemas.microsoft.com/office/drawing/2014/main" id="{13585DCE-36F9-762E-2E33-92B8D79E2553}"/>
                </a:ext>
              </a:extLst>
            </p:cNvPr>
            <p:cNvSpPr/>
            <p:nvPr/>
          </p:nvSpPr>
          <p:spPr>
            <a:xfrm>
              <a:off x="4686855" y="2373184"/>
              <a:ext cx="144274" cy="90622"/>
            </a:xfrm>
            <a:custGeom>
              <a:avLst/>
              <a:gdLst/>
              <a:ahLst/>
              <a:cxnLst/>
              <a:rect l="l" t="t" r="r" b="b"/>
              <a:pathLst>
                <a:path w="144274" h="90622" extrusionOk="0">
                  <a:moveTo>
                    <a:pt x="143007" y="80542"/>
                  </a:moveTo>
                  <a:lnTo>
                    <a:pt x="101088" y="20079"/>
                  </a:lnTo>
                  <a:lnTo>
                    <a:pt x="95877" y="23680"/>
                  </a:lnTo>
                  <a:lnTo>
                    <a:pt x="101241" y="20308"/>
                  </a:lnTo>
                  <a:cubicBezTo>
                    <a:pt x="92659" y="6744"/>
                    <a:pt x="78328" y="-76"/>
                    <a:pt x="64227" y="1"/>
                  </a:cubicBezTo>
                  <a:cubicBezTo>
                    <a:pt x="49514" y="1"/>
                    <a:pt x="34570" y="7434"/>
                    <a:pt x="26217" y="21994"/>
                  </a:cubicBezTo>
                  <a:lnTo>
                    <a:pt x="852" y="65982"/>
                  </a:lnTo>
                  <a:cubicBezTo>
                    <a:pt x="-911" y="68971"/>
                    <a:pt x="162" y="72879"/>
                    <a:pt x="3151" y="74641"/>
                  </a:cubicBezTo>
                  <a:cubicBezTo>
                    <a:pt x="6139" y="76404"/>
                    <a:pt x="10048" y="75331"/>
                    <a:pt x="11810" y="72343"/>
                  </a:cubicBezTo>
                  <a:lnTo>
                    <a:pt x="37176" y="28355"/>
                  </a:lnTo>
                  <a:cubicBezTo>
                    <a:pt x="43230" y="17933"/>
                    <a:pt x="53652" y="12722"/>
                    <a:pt x="64304" y="12722"/>
                  </a:cubicBezTo>
                  <a:cubicBezTo>
                    <a:pt x="74496" y="12722"/>
                    <a:pt x="84459" y="17473"/>
                    <a:pt x="90666" y="27205"/>
                  </a:cubicBezTo>
                  <a:lnTo>
                    <a:pt x="90819" y="27435"/>
                  </a:lnTo>
                  <a:lnTo>
                    <a:pt x="132738" y="87899"/>
                  </a:lnTo>
                  <a:cubicBezTo>
                    <a:pt x="134730" y="90735"/>
                    <a:pt x="138639" y="91501"/>
                    <a:pt x="141550" y="89508"/>
                  </a:cubicBezTo>
                  <a:cubicBezTo>
                    <a:pt x="144386" y="87516"/>
                    <a:pt x="145152" y="83608"/>
                    <a:pt x="143160" y="80696"/>
                  </a:cubicBezTo>
                  <a:lnTo>
                    <a:pt x="143160" y="8069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99;p1">
              <a:extLst>
                <a:ext uri="{FF2B5EF4-FFF2-40B4-BE49-F238E27FC236}">
                  <a16:creationId xmlns:a16="http://schemas.microsoft.com/office/drawing/2014/main" id="{017125E6-B3E5-4E6E-4320-13F95C0DD389}"/>
                </a:ext>
              </a:extLst>
            </p:cNvPr>
            <p:cNvSpPr/>
            <p:nvPr/>
          </p:nvSpPr>
          <p:spPr>
            <a:xfrm>
              <a:off x="4752616" y="2497917"/>
              <a:ext cx="123916" cy="97275"/>
            </a:xfrm>
            <a:custGeom>
              <a:avLst/>
              <a:gdLst/>
              <a:ahLst/>
              <a:cxnLst/>
              <a:rect l="l" t="t" r="r" b="b"/>
              <a:pathLst>
                <a:path w="123916" h="97275" extrusionOk="0">
                  <a:moveTo>
                    <a:pt x="6284" y="97275"/>
                  </a:moveTo>
                  <a:lnTo>
                    <a:pt x="79929" y="97275"/>
                  </a:lnTo>
                  <a:cubicBezTo>
                    <a:pt x="92726" y="97275"/>
                    <a:pt x="103838" y="91987"/>
                    <a:pt x="111578" y="83864"/>
                  </a:cubicBezTo>
                  <a:cubicBezTo>
                    <a:pt x="119318" y="75741"/>
                    <a:pt x="123916" y="64783"/>
                    <a:pt x="123916" y="53288"/>
                  </a:cubicBezTo>
                  <a:cubicBezTo>
                    <a:pt x="123916" y="45548"/>
                    <a:pt x="121847" y="37654"/>
                    <a:pt x="117326" y="30374"/>
                  </a:cubicBezTo>
                  <a:lnTo>
                    <a:pt x="100543" y="3016"/>
                  </a:lnTo>
                  <a:cubicBezTo>
                    <a:pt x="98704" y="27"/>
                    <a:pt x="94795" y="-892"/>
                    <a:pt x="91883" y="947"/>
                  </a:cubicBezTo>
                  <a:cubicBezTo>
                    <a:pt x="88895" y="2786"/>
                    <a:pt x="87975" y="6694"/>
                    <a:pt x="89814" y="9607"/>
                  </a:cubicBezTo>
                  <a:lnTo>
                    <a:pt x="106597" y="36965"/>
                  </a:lnTo>
                  <a:cubicBezTo>
                    <a:pt x="109816" y="42252"/>
                    <a:pt x="111272" y="47846"/>
                    <a:pt x="111272" y="53288"/>
                  </a:cubicBezTo>
                  <a:cubicBezTo>
                    <a:pt x="111272" y="61411"/>
                    <a:pt x="107976" y="69304"/>
                    <a:pt x="102459" y="75128"/>
                  </a:cubicBezTo>
                  <a:cubicBezTo>
                    <a:pt x="96864" y="80952"/>
                    <a:pt x="89201" y="84631"/>
                    <a:pt x="79929" y="84631"/>
                  </a:cubicBezTo>
                  <a:lnTo>
                    <a:pt x="6284" y="84631"/>
                  </a:lnTo>
                  <a:cubicBezTo>
                    <a:pt x="2759" y="84631"/>
                    <a:pt x="0" y="87466"/>
                    <a:pt x="0" y="90915"/>
                  </a:cubicBezTo>
                  <a:cubicBezTo>
                    <a:pt x="0" y="94363"/>
                    <a:pt x="2835" y="97198"/>
                    <a:pt x="6284" y="97198"/>
                  </a:cubicBezTo>
                  <a:lnTo>
                    <a:pt x="6284" y="9719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200;p1">
              <a:extLst>
                <a:ext uri="{FF2B5EF4-FFF2-40B4-BE49-F238E27FC236}">
                  <a16:creationId xmlns:a16="http://schemas.microsoft.com/office/drawing/2014/main" id="{69663280-F2AF-113E-1004-8B0C3ACC46FE}"/>
                </a:ext>
              </a:extLst>
            </p:cNvPr>
            <p:cNvSpPr/>
            <p:nvPr/>
          </p:nvSpPr>
          <p:spPr>
            <a:xfrm>
              <a:off x="4629696" y="2479160"/>
              <a:ext cx="79085" cy="115954"/>
            </a:xfrm>
            <a:custGeom>
              <a:avLst/>
              <a:gdLst/>
              <a:ahLst/>
              <a:cxnLst/>
              <a:rect l="l" t="t" r="r" b="b"/>
              <a:pathLst>
                <a:path w="79085" h="115954" extrusionOk="0">
                  <a:moveTo>
                    <a:pt x="33029" y="3151"/>
                  </a:moveTo>
                  <a:lnTo>
                    <a:pt x="5901" y="50127"/>
                  </a:lnTo>
                  <a:cubicBezTo>
                    <a:pt x="1839" y="57101"/>
                    <a:pt x="0" y="64687"/>
                    <a:pt x="0" y="71967"/>
                  </a:cubicBezTo>
                  <a:cubicBezTo>
                    <a:pt x="0" y="83462"/>
                    <a:pt x="4598" y="94421"/>
                    <a:pt x="12338" y="102544"/>
                  </a:cubicBezTo>
                  <a:cubicBezTo>
                    <a:pt x="20078" y="110667"/>
                    <a:pt x="31190" y="115955"/>
                    <a:pt x="43911" y="115955"/>
                  </a:cubicBezTo>
                  <a:lnTo>
                    <a:pt x="72802" y="115955"/>
                  </a:lnTo>
                  <a:cubicBezTo>
                    <a:pt x="76327" y="115955"/>
                    <a:pt x="79086" y="113120"/>
                    <a:pt x="79086" y="109671"/>
                  </a:cubicBezTo>
                  <a:cubicBezTo>
                    <a:pt x="79086" y="106223"/>
                    <a:pt x="76250" y="103387"/>
                    <a:pt x="72802" y="103387"/>
                  </a:cubicBezTo>
                  <a:lnTo>
                    <a:pt x="43911" y="103387"/>
                  </a:lnTo>
                  <a:cubicBezTo>
                    <a:pt x="34715" y="103387"/>
                    <a:pt x="26975" y="99632"/>
                    <a:pt x="21457" y="93885"/>
                  </a:cubicBezTo>
                  <a:cubicBezTo>
                    <a:pt x="15863" y="88060"/>
                    <a:pt x="12644" y="80167"/>
                    <a:pt x="12644" y="72044"/>
                  </a:cubicBezTo>
                  <a:cubicBezTo>
                    <a:pt x="12644" y="66833"/>
                    <a:pt x="13947" y="61545"/>
                    <a:pt x="16859" y="56488"/>
                  </a:cubicBezTo>
                  <a:lnTo>
                    <a:pt x="43987" y="9511"/>
                  </a:lnTo>
                  <a:cubicBezTo>
                    <a:pt x="45750" y="6523"/>
                    <a:pt x="44677" y="2614"/>
                    <a:pt x="41689" y="852"/>
                  </a:cubicBezTo>
                  <a:cubicBezTo>
                    <a:pt x="38700" y="-911"/>
                    <a:pt x="34792" y="162"/>
                    <a:pt x="33029" y="3151"/>
                  </a:cubicBezTo>
                  <a:lnTo>
                    <a:pt x="33029" y="315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201;p1">
              <a:extLst>
                <a:ext uri="{FF2B5EF4-FFF2-40B4-BE49-F238E27FC236}">
                  <a16:creationId xmlns:a16="http://schemas.microsoft.com/office/drawing/2014/main" id="{DFC6BAE9-1E0A-ED39-20F1-F493278A2F87}"/>
                </a:ext>
              </a:extLst>
            </p:cNvPr>
            <p:cNvSpPr/>
            <p:nvPr/>
          </p:nvSpPr>
          <p:spPr>
            <a:xfrm>
              <a:off x="4752577" y="2554444"/>
              <a:ext cx="31360" cy="68928"/>
            </a:xfrm>
            <a:custGeom>
              <a:avLst/>
              <a:gdLst/>
              <a:ahLst/>
              <a:cxnLst/>
              <a:rect l="l" t="t" r="r" b="b"/>
              <a:pathLst>
                <a:path w="31360" h="68928" extrusionOk="0">
                  <a:moveTo>
                    <a:pt x="19810" y="2738"/>
                  </a:moveTo>
                  <a:lnTo>
                    <a:pt x="1035" y="30939"/>
                  </a:lnTo>
                  <a:cubicBezTo>
                    <a:pt x="-345" y="33085"/>
                    <a:pt x="-345" y="35844"/>
                    <a:pt x="1035" y="37913"/>
                  </a:cubicBezTo>
                  <a:lnTo>
                    <a:pt x="19810" y="66114"/>
                  </a:lnTo>
                  <a:cubicBezTo>
                    <a:pt x="21726" y="69026"/>
                    <a:pt x="25634" y="69792"/>
                    <a:pt x="28546" y="67876"/>
                  </a:cubicBezTo>
                  <a:cubicBezTo>
                    <a:pt x="31458" y="65961"/>
                    <a:pt x="32224" y="62052"/>
                    <a:pt x="30308" y="59140"/>
                  </a:cubicBezTo>
                  <a:lnTo>
                    <a:pt x="13832" y="34464"/>
                  </a:lnTo>
                  <a:lnTo>
                    <a:pt x="30308" y="9788"/>
                  </a:lnTo>
                  <a:cubicBezTo>
                    <a:pt x="32224" y="6876"/>
                    <a:pt x="31458" y="2968"/>
                    <a:pt x="28546" y="1052"/>
                  </a:cubicBezTo>
                  <a:cubicBezTo>
                    <a:pt x="25634" y="-864"/>
                    <a:pt x="21726" y="-97"/>
                    <a:pt x="19810" y="2815"/>
                  </a:cubicBezTo>
                  <a:lnTo>
                    <a:pt x="19810" y="28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202;p1">
              <a:extLst>
                <a:ext uri="{FF2B5EF4-FFF2-40B4-BE49-F238E27FC236}">
                  <a16:creationId xmlns:a16="http://schemas.microsoft.com/office/drawing/2014/main" id="{B59D6E02-10A5-9241-92C6-26D28772136C}"/>
                </a:ext>
              </a:extLst>
            </p:cNvPr>
            <p:cNvSpPr/>
            <p:nvPr/>
          </p:nvSpPr>
          <p:spPr>
            <a:xfrm>
              <a:off x="4780817" y="2413459"/>
              <a:ext cx="59579" cy="50153"/>
            </a:xfrm>
            <a:custGeom>
              <a:avLst/>
              <a:gdLst/>
              <a:ahLst/>
              <a:cxnLst/>
              <a:rect l="l" t="t" r="r" b="b"/>
              <a:pathLst>
                <a:path w="59579" h="50153" extrusionOk="0">
                  <a:moveTo>
                    <a:pt x="6284" y="50153"/>
                  </a:moveTo>
                  <a:lnTo>
                    <a:pt x="43834" y="50153"/>
                  </a:lnTo>
                  <a:cubicBezTo>
                    <a:pt x="46746" y="50153"/>
                    <a:pt x="49275" y="48161"/>
                    <a:pt x="49965" y="45402"/>
                  </a:cubicBezTo>
                  <a:lnTo>
                    <a:pt x="59391" y="7852"/>
                  </a:lnTo>
                  <a:cubicBezTo>
                    <a:pt x="60234" y="4480"/>
                    <a:pt x="58165" y="1031"/>
                    <a:pt x="54793" y="188"/>
                  </a:cubicBezTo>
                  <a:cubicBezTo>
                    <a:pt x="51421" y="-655"/>
                    <a:pt x="47973" y="1414"/>
                    <a:pt x="47129" y="4786"/>
                  </a:cubicBezTo>
                  <a:lnTo>
                    <a:pt x="38930" y="37585"/>
                  </a:lnTo>
                  <a:lnTo>
                    <a:pt x="6284" y="37585"/>
                  </a:lnTo>
                  <a:cubicBezTo>
                    <a:pt x="2759" y="37585"/>
                    <a:pt x="0" y="40421"/>
                    <a:pt x="0" y="43869"/>
                  </a:cubicBezTo>
                  <a:cubicBezTo>
                    <a:pt x="0" y="47318"/>
                    <a:pt x="2835" y="50153"/>
                    <a:pt x="6284" y="50153"/>
                  </a:cubicBezTo>
                  <a:lnTo>
                    <a:pt x="6284" y="5015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203;p1">
              <a:extLst>
                <a:ext uri="{FF2B5EF4-FFF2-40B4-BE49-F238E27FC236}">
                  <a16:creationId xmlns:a16="http://schemas.microsoft.com/office/drawing/2014/main" id="{D10933E3-063B-FB0C-8688-8720862226D0}"/>
                </a:ext>
              </a:extLst>
            </p:cNvPr>
            <p:cNvSpPr/>
            <p:nvPr/>
          </p:nvSpPr>
          <p:spPr>
            <a:xfrm>
              <a:off x="4630385" y="2479240"/>
              <a:ext cx="59558" cy="40804"/>
            </a:xfrm>
            <a:custGeom>
              <a:avLst/>
              <a:gdLst/>
              <a:ahLst/>
              <a:cxnLst/>
              <a:rect l="l" t="t" r="r" b="b"/>
              <a:pathLst>
                <a:path w="59558" h="40804" extrusionOk="0">
                  <a:moveTo>
                    <a:pt x="58854" y="31272"/>
                  </a:moveTo>
                  <a:lnTo>
                    <a:pt x="43145" y="3225"/>
                  </a:lnTo>
                  <a:cubicBezTo>
                    <a:pt x="41995" y="1232"/>
                    <a:pt x="39926" y="6"/>
                    <a:pt x="37627" y="6"/>
                  </a:cubicBezTo>
                  <a:lnTo>
                    <a:pt x="6361" y="6"/>
                  </a:lnTo>
                  <a:cubicBezTo>
                    <a:pt x="2835" y="-147"/>
                    <a:pt x="0" y="2688"/>
                    <a:pt x="0" y="6213"/>
                  </a:cubicBezTo>
                  <a:cubicBezTo>
                    <a:pt x="0" y="9738"/>
                    <a:pt x="2835" y="12574"/>
                    <a:pt x="6284" y="12574"/>
                  </a:cubicBezTo>
                  <a:lnTo>
                    <a:pt x="33795" y="12574"/>
                  </a:lnTo>
                  <a:cubicBezTo>
                    <a:pt x="33795" y="12574"/>
                    <a:pt x="47743" y="37556"/>
                    <a:pt x="47743" y="37556"/>
                  </a:cubicBezTo>
                  <a:cubicBezTo>
                    <a:pt x="49429" y="40622"/>
                    <a:pt x="53337" y="41695"/>
                    <a:pt x="56326" y="40009"/>
                  </a:cubicBezTo>
                  <a:cubicBezTo>
                    <a:pt x="59314" y="38323"/>
                    <a:pt x="60464" y="34491"/>
                    <a:pt x="58778" y="31426"/>
                  </a:cubicBezTo>
                  <a:lnTo>
                    <a:pt x="58778" y="3142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204;p1">
            <a:extLst>
              <a:ext uri="{FF2B5EF4-FFF2-40B4-BE49-F238E27FC236}">
                <a16:creationId xmlns:a16="http://schemas.microsoft.com/office/drawing/2014/main" id="{48CE391D-53F3-C6C8-6091-57563165CABF}"/>
              </a:ext>
            </a:extLst>
          </p:cNvPr>
          <p:cNvGrpSpPr/>
          <p:nvPr/>
        </p:nvGrpSpPr>
        <p:grpSpPr>
          <a:xfrm>
            <a:off x="9542921" y="1421559"/>
            <a:ext cx="378561" cy="449516"/>
            <a:chOff x="10809641" y="931482"/>
            <a:chExt cx="501258" cy="595210"/>
          </a:xfrm>
        </p:grpSpPr>
        <p:sp>
          <p:nvSpPr>
            <p:cNvPr id="126" name="Google Shape;205;p1">
              <a:extLst>
                <a:ext uri="{FF2B5EF4-FFF2-40B4-BE49-F238E27FC236}">
                  <a16:creationId xmlns:a16="http://schemas.microsoft.com/office/drawing/2014/main" id="{06A15709-5B16-871B-BB02-86CE2D56BEDE}"/>
                </a:ext>
              </a:extLst>
            </p:cNvPr>
            <p:cNvSpPr/>
            <p:nvPr/>
          </p:nvSpPr>
          <p:spPr>
            <a:xfrm>
              <a:off x="11121223" y="1276484"/>
              <a:ext cx="144273" cy="90622"/>
            </a:xfrm>
            <a:custGeom>
              <a:avLst/>
              <a:gdLst/>
              <a:ahLst/>
              <a:cxnLst/>
              <a:rect l="l" t="t" r="r" b="b"/>
              <a:pathLst>
                <a:path w="144273" h="90622" extrusionOk="0">
                  <a:moveTo>
                    <a:pt x="143006" y="80542"/>
                  </a:moveTo>
                  <a:lnTo>
                    <a:pt x="101088" y="20079"/>
                  </a:lnTo>
                  <a:lnTo>
                    <a:pt x="95876" y="23680"/>
                  </a:lnTo>
                  <a:lnTo>
                    <a:pt x="101241" y="20308"/>
                  </a:lnTo>
                  <a:cubicBezTo>
                    <a:pt x="92658" y="6744"/>
                    <a:pt x="78328" y="-76"/>
                    <a:pt x="64228" y="1"/>
                  </a:cubicBezTo>
                  <a:cubicBezTo>
                    <a:pt x="49514" y="1"/>
                    <a:pt x="34570" y="7434"/>
                    <a:pt x="26217" y="21994"/>
                  </a:cubicBezTo>
                  <a:lnTo>
                    <a:pt x="852" y="65982"/>
                  </a:lnTo>
                  <a:cubicBezTo>
                    <a:pt x="-911" y="68971"/>
                    <a:pt x="161" y="72879"/>
                    <a:pt x="3150" y="74642"/>
                  </a:cubicBezTo>
                  <a:cubicBezTo>
                    <a:pt x="6139" y="76404"/>
                    <a:pt x="10047" y="75331"/>
                    <a:pt x="11810" y="72343"/>
                  </a:cubicBezTo>
                  <a:lnTo>
                    <a:pt x="37176" y="28355"/>
                  </a:lnTo>
                  <a:cubicBezTo>
                    <a:pt x="43229" y="17933"/>
                    <a:pt x="53652" y="12722"/>
                    <a:pt x="64303" y="12722"/>
                  </a:cubicBezTo>
                  <a:cubicBezTo>
                    <a:pt x="74496" y="12722"/>
                    <a:pt x="84458" y="17473"/>
                    <a:pt x="90666" y="27205"/>
                  </a:cubicBezTo>
                  <a:lnTo>
                    <a:pt x="90819" y="27435"/>
                  </a:lnTo>
                  <a:lnTo>
                    <a:pt x="132738" y="87899"/>
                  </a:lnTo>
                  <a:cubicBezTo>
                    <a:pt x="134730" y="90735"/>
                    <a:pt x="138638" y="91501"/>
                    <a:pt x="141551" y="89508"/>
                  </a:cubicBezTo>
                  <a:cubicBezTo>
                    <a:pt x="144386" y="87516"/>
                    <a:pt x="145152" y="83608"/>
                    <a:pt x="143160" y="80696"/>
                  </a:cubicBezTo>
                  <a:lnTo>
                    <a:pt x="143160" y="8069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206;p1">
              <a:extLst>
                <a:ext uri="{FF2B5EF4-FFF2-40B4-BE49-F238E27FC236}">
                  <a16:creationId xmlns:a16="http://schemas.microsoft.com/office/drawing/2014/main" id="{77D75EDB-BCE4-3994-6EE9-CF4F0E7471DC}"/>
                </a:ext>
              </a:extLst>
            </p:cNvPr>
            <p:cNvSpPr/>
            <p:nvPr/>
          </p:nvSpPr>
          <p:spPr>
            <a:xfrm>
              <a:off x="11186983" y="1401140"/>
              <a:ext cx="123916" cy="97275"/>
            </a:xfrm>
            <a:custGeom>
              <a:avLst/>
              <a:gdLst/>
              <a:ahLst/>
              <a:cxnLst/>
              <a:rect l="l" t="t" r="r" b="b"/>
              <a:pathLst>
                <a:path w="123916" h="97275" extrusionOk="0">
                  <a:moveTo>
                    <a:pt x="6284" y="97275"/>
                  </a:moveTo>
                  <a:lnTo>
                    <a:pt x="79928" y="97275"/>
                  </a:lnTo>
                  <a:cubicBezTo>
                    <a:pt x="92649" y="97275"/>
                    <a:pt x="103839" y="91987"/>
                    <a:pt x="111578" y="83864"/>
                  </a:cubicBezTo>
                  <a:cubicBezTo>
                    <a:pt x="119318" y="75741"/>
                    <a:pt x="123917" y="64782"/>
                    <a:pt x="123917" y="53287"/>
                  </a:cubicBezTo>
                  <a:cubicBezTo>
                    <a:pt x="123917" y="45548"/>
                    <a:pt x="121847" y="37654"/>
                    <a:pt x="117325" y="30374"/>
                  </a:cubicBezTo>
                  <a:lnTo>
                    <a:pt x="100543" y="3016"/>
                  </a:lnTo>
                  <a:cubicBezTo>
                    <a:pt x="98704" y="27"/>
                    <a:pt x="94795" y="-892"/>
                    <a:pt x="91883" y="947"/>
                  </a:cubicBezTo>
                  <a:cubicBezTo>
                    <a:pt x="88895" y="2786"/>
                    <a:pt x="87975" y="6694"/>
                    <a:pt x="89814" y="9606"/>
                  </a:cubicBezTo>
                  <a:lnTo>
                    <a:pt x="106597" y="36965"/>
                  </a:lnTo>
                  <a:cubicBezTo>
                    <a:pt x="109815" y="42252"/>
                    <a:pt x="111272" y="47847"/>
                    <a:pt x="111272" y="53287"/>
                  </a:cubicBezTo>
                  <a:cubicBezTo>
                    <a:pt x="111272" y="61411"/>
                    <a:pt x="107976" y="69304"/>
                    <a:pt x="102459" y="75128"/>
                  </a:cubicBezTo>
                  <a:cubicBezTo>
                    <a:pt x="96865" y="80952"/>
                    <a:pt x="89201" y="84631"/>
                    <a:pt x="79928" y="84631"/>
                  </a:cubicBezTo>
                  <a:lnTo>
                    <a:pt x="6284" y="84631"/>
                  </a:lnTo>
                  <a:cubicBezTo>
                    <a:pt x="2759" y="84631"/>
                    <a:pt x="0" y="87466"/>
                    <a:pt x="0" y="90914"/>
                  </a:cubicBezTo>
                  <a:cubicBezTo>
                    <a:pt x="0" y="94363"/>
                    <a:pt x="2835" y="97198"/>
                    <a:pt x="6284" y="97198"/>
                  </a:cubicBezTo>
                  <a:lnTo>
                    <a:pt x="6284" y="9719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207;p1">
              <a:extLst>
                <a:ext uri="{FF2B5EF4-FFF2-40B4-BE49-F238E27FC236}">
                  <a16:creationId xmlns:a16="http://schemas.microsoft.com/office/drawing/2014/main" id="{942C1FE8-BDC0-641B-5ECE-B9578EDCEF1D}"/>
                </a:ext>
              </a:extLst>
            </p:cNvPr>
            <p:cNvSpPr/>
            <p:nvPr/>
          </p:nvSpPr>
          <p:spPr>
            <a:xfrm>
              <a:off x="11064063" y="1382537"/>
              <a:ext cx="79086" cy="115954"/>
            </a:xfrm>
            <a:custGeom>
              <a:avLst/>
              <a:gdLst/>
              <a:ahLst/>
              <a:cxnLst/>
              <a:rect l="l" t="t" r="r" b="b"/>
              <a:pathLst>
                <a:path w="79086" h="115954" extrusionOk="0">
                  <a:moveTo>
                    <a:pt x="33029" y="3074"/>
                  </a:moveTo>
                  <a:lnTo>
                    <a:pt x="5901" y="50050"/>
                  </a:lnTo>
                  <a:cubicBezTo>
                    <a:pt x="1839" y="57024"/>
                    <a:pt x="0" y="64611"/>
                    <a:pt x="0" y="71967"/>
                  </a:cubicBezTo>
                  <a:cubicBezTo>
                    <a:pt x="0" y="83462"/>
                    <a:pt x="4598" y="94421"/>
                    <a:pt x="12338" y="102544"/>
                  </a:cubicBezTo>
                  <a:cubicBezTo>
                    <a:pt x="20078" y="110667"/>
                    <a:pt x="31190" y="115955"/>
                    <a:pt x="43911" y="115955"/>
                  </a:cubicBezTo>
                  <a:lnTo>
                    <a:pt x="72802" y="115955"/>
                  </a:lnTo>
                  <a:cubicBezTo>
                    <a:pt x="76327" y="115955"/>
                    <a:pt x="79086" y="113120"/>
                    <a:pt x="79086" y="109671"/>
                  </a:cubicBezTo>
                  <a:cubicBezTo>
                    <a:pt x="79086" y="106223"/>
                    <a:pt x="76251" y="103387"/>
                    <a:pt x="72802" y="103387"/>
                  </a:cubicBezTo>
                  <a:lnTo>
                    <a:pt x="43911" y="103387"/>
                  </a:lnTo>
                  <a:cubicBezTo>
                    <a:pt x="34715" y="103387"/>
                    <a:pt x="26975" y="99632"/>
                    <a:pt x="21458" y="93885"/>
                  </a:cubicBezTo>
                  <a:cubicBezTo>
                    <a:pt x="15864" y="88060"/>
                    <a:pt x="12645" y="80167"/>
                    <a:pt x="12645" y="72044"/>
                  </a:cubicBezTo>
                  <a:cubicBezTo>
                    <a:pt x="12645" y="66833"/>
                    <a:pt x="13948" y="61545"/>
                    <a:pt x="16860" y="56488"/>
                  </a:cubicBezTo>
                  <a:lnTo>
                    <a:pt x="43987" y="9511"/>
                  </a:lnTo>
                  <a:cubicBezTo>
                    <a:pt x="45750" y="6523"/>
                    <a:pt x="44678" y="2614"/>
                    <a:pt x="41689" y="852"/>
                  </a:cubicBezTo>
                  <a:cubicBezTo>
                    <a:pt x="38700" y="-911"/>
                    <a:pt x="34792" y="162"/>
                    <a:pt x="33029" y="3151"/>
                  </a:cubicBezTo>
                  <a:lnTo>
                    <a:pt x="33029" y="315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208;p1">
              <a:extLst>
                <a:ext uri="{FF2B5EF4-FFF2-40B4-BE49-F238E27FC236}">
                  <a16:creationId xmlns:a16="http://schemas.microsoft.com/office/drawing/2014/main" id="{9691C6A0-2A06-B91E-2550-2E67788EF826}"/>
                </a:ext>
              </a:extLst>
            </p:cNvPr>
            <p:cNvSpPr/>
            <p:nvPr/>
          </p:nvSpPr>
          <p:spPr>
            <a:xfrm>
              <a:off x="11186993" y="1457743"/>
              <a:ext cx="31389" cy="68928"/>
            </a:xfrm>
            <a:custGeom>
              <a:avLst/>
              <a:gdLst/>
              <a:ahLst/>
              <a:cxnLst/>
              <a:rect l="l" t="t" r="r" b="b"/>
              <a:pathLst>
                <a:path w="31389" h="68928" extrusionOk="0">
                  <a:moveTo>
                    <a:pt x="19839" y="2738"/>
                  </a:moveTo>
                  <a:lnTo>
                    <a:pt x="1064" y="30939"/>
                  </a:lnTo>
                  <a:cubicBezTo>
                    <a:pt x="-393" y="33085"/>
                    <a:pt x="-316" y="35844"/>
                    <a:pt x="1064" y="37913"/>
                  </a:cubicBezTo>
                  <a:lnTo>
                    <a:pt x="19839" y="66114"/>
                  </a:lnTo>
                  <a:cubicBezTo>
                    <a:pt x="21754" y="69026"/>
                    <a:pt x="25663" y="69792"/>
                    <a:pt x="28575" y="67876"/>
                  </a:cubicBezTo>
                  <a:cubicBezTo>
                    <a:pt x="31487" y="65961"/>
                    <a:pt x="32253" y="62052"/>
                    <a:pt x="30337" y="59140"/>
                  </a:cubicBezTo>
                  <a:lnTo>
                    <a:pt x="13861" y="34464"/>
                  </a:lnTo>
                  <a:lnTo>
                    <a:pt x="30337" y="9788"/>
                  </a:lnTo>
                  <a:cubicBezTo>
                    <a:pt x="32253" y="6876"/>
                    <a:pt x="31487" y="2968"/>
                    <a:pt x="28575" y="1052"/>
                  </a:cubicBezTo>
                  <a:cubicBezTo>
                    <a:pt x="25663" y="-864"/>
                    <a:pt x="21754" y="-97"/>
                    <a:pt x="19839" y="2815"/>
                  </a:cubicBezTo>
                  <a:lnTo>
                    <a:pt x="19839" y="281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209;p1">
              <a:extLst>
                <a:ext uri="{FF2B5EF4-FFF2-40B4-BE49-F238E27FC236}">
                  <a16:creationId xmlns:a16="http://schemas.microsoft.com/office/drawing/2014/main" id="{B1E3A736-14DA-C54E-3884-3A088D6C7D53}"/>
                </a:ext>
              </a:extLst>
            </p:cNvPr>
            <p:cNvSpPr/>
            <p:nvPr/>
          </p:nvSpPr>
          <p:spPr>
            <a:xfrm>
              <a:off x="11215184" y="1316759"/>
              <a:ext cx="59579" cy="50153"/>
            </a:xfrm>
            <a:custGeom>
              <a:avLst/>
              <a:gdLst/>
              <a:ahLst/>
              <a:cxnLst/>
              <a:rect l="l" t="t" r="r" b="b"/>
              <a:pathLst>
                <a:path w="59579" h="50153" extrusionOk="0">
                  <a:moveTo>
                    <a:pt x="6284" y="50153"/>
                  </a:moveTo>
                  <a:lnTo>
                    <a:pt x="43835" y="50153"/>
                  </a:lnTo>
                  <a:cubicBezTo>
                    <a:pt x="46747" y="50153"/>
                    <a:pt x="49276" y="48161"/>
                    <a:pt x="49965" y="45402"/>
                  </a:cubicBezTo>
                  <a:lnTo>
                    <a:pt x="59391" y="7852"/>
                  </a:lnTo>
                  <a:cubicBezTo>
                    <a:pt x="60235" y="4480"/>
                    <a:pt x="58165" y="1031"/>
                    <a:pt x="54793" y="188"/>
                  </a:cubicBezTo>
                  <a:cubicBezTo>
                    <a:pt x="51422" y="-655"/>
                    <a:pt x="47973" y="1414"/>
                    <a:pt x="47130" y="4786"/>
                  </a:cubicBezTo>
                  <a:lnTo>
                    <a:pt x="38930" y="37585"/>
                  </a:lnTo>
                  <a:lnTo>
                    <a:pt x="6284" y="37585"/>
                  </a:lnTo>
                  <a:cubicBezTo>
                    <a:pt x="2760" y="37585"/>
                    <a:pt x="0" y="40421"/>
                    <a:pt x="0" y="43869"/>
                  </a:cubicBezTo>
                  <a:cubicBezTo>
                    <a:pt x="0" y="47318"/>
                    <a:pt x="2836" y="50153"/>
                    <a:pt x="6284" y="50153"/>
                  </a:cubicBezTo>
                  <a:lnTo>
                    <a:pt x="6284" y="5015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210;p1">
              <a:extLst>
                <a:ext uri="{FF2B5EF4-FFF2-40B4-BE49-F238E27FC236}">
                  <a16:creationId xmlns:a16="http://schemas.microsoft.com/office/drawing/2014/main" id="{1BC31BD8-9BAE-E0EF-CE12-B1782A08992A}"/>
                </a:ext>
              </a:extLst>
            </p:cNvPr>
            <p:cNvSpPr/>
            <p:nvPr/>
          </p:nvSpPr>
          <p:spPr>
            <a:xfrm>
              <a:off x="11064754" y="1382463"/>
              <a:ext cx="59573" cy="40804"/>
            </a:xfrm>
            <a:custGeom>
              <a:avLst/>
              <a:gdLst/>
              <a:ahLst/>
              <a:cxnLst/>
              <a:rect l="l" t="t" r="r" b="b"/>
              <a:pathLst>
                <a:path w="59573" h="40804" extrusionOk="0">
                  <a:moveTo>
                    <a:pt x="58854" y="31272"/>
                  </a:moveTo>
                  <a:lnTo>
                    <a:pt x="43144" y="3225"/>
                  </a:lnTo>
                  <a:cubicBezTo>
                    <a:pt x="41995" y="1232"/>
                    <a:pt x="39926" y="6"/>
                    <a:pt x="37626" y="6"/>
                  </a:cubicBezTo>
                  <a:lnTo>
                    <a:pt x="6360" y="6"/>
                  </a:lnTo>
                  <a:cubicBezTo>
                    <a:pt x="2835" y="-147"/>
                    <a:pt x="0" y="2688"/>
                    <a:pt x="0" y="6213"/>
                  </a:cubicBezTo>
                  <a:cubicBezTo>
                    <a:pt x="0" y="9738"/>
                    <a:pt x="2835" y="12574"/>
                    <a:pt x="6284" y="12574"/>
                  </a:cubicBezTo>
                  <a:lnTo>
                    <a:pt x="33795" y="12574"/>
                  </a:lnTo>
                  <a:cubicBezTo>
                    <a:pt x="33795" y="12574"/>
                    <a:pt x="47742" y="37556"/>
                    <a:pt x="47742" y="37556"/>
                  </a:cubicBezTo>
                  <a:cubicBezTo>
                    <a:pt x="49428" y="40622"/>
                    <a:pt x="53260" y="41695"/>
                    <a:pt x="56325" y="40009"/>
                  </a:cubicBezTo>
                  <a:cubicBezTo>
                    <a:pt x="59391" y="38323"/>
                    <a:pt x="60463" y="34414"/>
                    <a:pt x="58777" y="31426"/>
                  </a:cubicBezTo>
                  <a:lnTo>
                    <a:pt x="58777" y="3142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211;p1">
              <a:extLst>
                <a:ext uri="{FF2B5EF4-FFF2-40B4-BE49-F238E27FC236}">
                  <a16:creationId xmlns:a16="http://schemas.microsoft.com/office/drawing/2014/main" id="{E65CD34B-864D-CEB2-A1BC-7F94A5774E20}"/>
                </a:ext>
              </a:extLst>
            </p:cNvPr>
            <p:cNvSpPr/>
            <p:nvPr/>
          </p:nvSpPr>
          <p:spPr>
            <a:xfrm>
              <a:off x="10929572" y="1485847"/>
              <a:ext cx="99469" cy="12567"/>
            </a:xfrm>
            <a:custGeom>
              <a:avLst/>
              <a:gdLst/>
              <a:ahLst/>
              <a:cxnLst/>
              <a:rect l="l" t="t" r="r" b="b"/>
              <a:pathLst>
                <a:path w="99469" h="12567" extrusionOk="0">
                  <a:moveTo>
                    <a:pt x="6284" y="12568"/>
                  </a:moveTo>
                  <a:lnTo>
                    <a:pt x="93186" y="12568"/>
                  </a:lnTo>
                  <a:cubicBezTo>
                    <a:pt x="96711" y="12568"/>
                    <a:pt x="99470" y="9732"/>
                    <a:pt x="99470" y="6284"/>
                  </a:cubicBezTo>
                  <a:cubicBezTo>
                    <a:pt x="99470" y="2835"/>
                    <a:pt x="96635" y="0"/>
                    <a:pt x="93186" y="0"/>
                  </a:cubicBez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5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212;p1">
              <a:extLst>
                <a:ext uri="{FF2B5EF4-FFF2-40B4-BE49-F238E27FC236}">
                  <a16:creationId xmlns:a16="http://schemas.microsoft.com/office/drawing/2014/main" id="{F4AB54D4-5083-ED07-B785-1D2445A9CEA6}"/>
                </a:ext>
              </a:extLst>
            </p:cNvPr>
            <p:cNvSpPr/>
            <p:nvPr/>
          </p:nvSpPr>
          <p:spPr>
            <a:xfrm>
              <a:off x="10809641" y="997233"/>
              <a:ext cx="416655" cy="341478"/>
            </a:xfrm>
            <a:custGeom>
              <a:avLst/>
              <a:gdLst/>
              <a:ahLst/>
              <a:cxnLst/>
              <a:rect l="l" t="t" r="r" b="b"/>
              <a:pathLst>
                <a:path w="416655" h="341478" extrusionOk="0">
                  <a:moveTo>
                    <a:pt x="360254" y="223233"/>
                  </a:moveTo>
                  <a:lnTo>
                    <a:pt x="378646" y="76250"/>
                  </a:lnTo>
                  <a:lnTo>
                    <a:pt x="402785" y="64142"/>
                  </a:lnTo>
                  <a:cubicBezTo>
                    <a:pt x="411291" y="59851"/>
                    <a:pt x="416656" y="51191"/>
                    <a:pt x="416656" y="41689"/>
                  </a:cubicBezTo>
                  <a:lnTo>
                    <a:pt x="416656" y="15710"/>
                  </a:lnTo>
                  <a:cubicBezTo>
                    <a:pt x="416656" y="7050"/>
                    <a:pt x="409605" y="0"/>
                    <a:pt x="400945" y="0"/>
                  </a:cubicBezTo>
                  <a:lnTo>
                    <a:pt x="15709" y="0"/>
                  </a:lnTo>
                  <a:cubicBezTo>
                    <a:pt x="7050" y="0"/>
                    <a:pt x="0" y="7050"/>
                    <a:pt x="0" y="15710"/>
                  </a:cubicBezTo>
                  <a:lnTo>
                    <a:pt x="0" y="41689"/>
                  </a:lnTo>
                  <a:cubicBezTo>
                    <a:pt x="0" y="51191"/>
                    <a:pt x="5364" y="59927"/>
                    <a:pt x="13870" y="64142"/>
                  </a:cubicBezTo>
                  <a:lnTo>
                    <a:pt x="37551" y="76020"/>
                  </a:lnTo>
                  <a:lnTo>
                    <a:pt x="37551" y="335194"/>
                  </a:lnTo>
                  <a:cubicBezTo>
                    <a:pt x="37551" y="338719"/>
                    <a:pt x="40386" y="341478"/>
                    <a:pt x="43834" y="341478"/>
                  </a:cubicBezTo>
                  <a:cubicBezTo>
                    <a:pt x="47282" y="341478"/>
                    <a:pt x="50119" y="338643"/>
                    <a:pt x="50119" y="335194"/>
                  </a:cubicBezTo>
                  <a:lnTo>
                    <a:pt x="50119" y="72112"/>
                  </a:lnTo>
                  <a:cubicBezTo>
                    <a:pt x="50119" y="69736"/>
                    <a:pt x="48739" y="67514"/>
                    <a:pt x="46593" y="66441"/>
                  </a:cubicBezTo>
                  <a:lnTo>
                    <a:pt x="19388" y="52877"/>
                  </a:lnTo>
                  <a:cubicBezTo>
                    <a:pt x="15173" y="50731"/>
                    <a:pt x="12491" y="46440"/>
                    <a:pt x="12491" y="41689"/>
                  </a:cubicBezTo>
                  <a:lnTo>
                    <a:pt x="12491" y="15710"/>
                  </a:lnTo>
                  <a:cubicBezTo>
                    <a:pt x="12491" y="14024"/>
                    <a:pt x="13870" y="12645"/>
                    <a:pt x="15557" y="12645"/>
                  </a:cubicBezTo>
                  <a:lnTo>
                    <a:pt x="400792" y="12645"/>
                  </a:lnTo>
                  <a:cubicBezTo>
                    <a:pt x="402479" y="12645"/>
                    <a:pt x="403858" y="14024"/>
                    <a:pt x="403858" y="15710"/>
                  </a:cubicBezTo>
                  <a:lnTo>
                    <a:pt x="403858" y="41689"/>
                  </a:lnTo>
                  <a:cubicBezTo>
                    <a:pt x="403858" y="46440"/>
                    <a:pt x="401176" y="50731"/>
                    <a:pt x="396960" y="52877"/>
                  </a:cubicBezTo>
                  <a:lnTo>
                    <a:pt x="369756" y="66441"/>
                  </a:lnTo>
                  <a:cubicBezTo>
                    <a:pt x="367840" y="67361"/>
                    <a:pt x="366537" y="69200"/>
                    <a:pt x="366307" y="71346"/>
                  </a:cubicBezTo>
                  <a:lnTo>
                    <a:pt x="347532" y="221700"/>
                  </a:lnTo>
                  <a:cubicBezTo>
                    <a:pt x="347073" y="225149"/>
                    <a:pt x="349525" y="228291"/>
                    <a:pt x="353050" y="228751"/>
                  </a:cubicBezTo>
                  <a:cubicBezTo>
                    <a:pt x="356499" y="229210"/>
                    <a:pt x="359640" y="226758"/>
                    <a:pt x="360100" y="223233"/>
                  </a:cubicBezTo>
                  <a:lnTo>
                    <a:pt x="360100" y="22323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213;p1">
              <a:extLst>
                <a:ext uri="{FF2B5EF4-FFF2-40B4-BE49-F238E27FC236}">
                  <a16:creationId xmlns:a16="http://schemas.microsoft.com/office/drawing/2014/main" id="{993DC9AE-9422-F9E7-F488-12EDC0394F74}"/>
                </a:ext>
              </a:extLst>
            </p:cNvPr>
            <p:cNvSpPr/>
            <p:nvPr/>
          </p:nvSpPr>
          <p:spPr>
            <a:xfrm>
              <a:off x="10809718" y="1382469"/>
              <a:ext cx="144223" cy="144223"/>
            </a:xfrm>
            <a:custGeom>
              <a:avLst/>
              <a:gdLst/>
              <a:ahLst/>
              <a:cxnLst/>
              <a:rect l="l" t="t" r="r" b="b"/>
              <a:pathLst>
                <a:path w="144223" h="144223" extrusionOk="0">
                  <a:moveTo>
                    <a:pt x="137863" y="72112"/>
                  </a:moveTo>
                  <a:lnTo>
                    <a:pt x="131579" y="72112"/>
                  </a:lnTo>
                  <a:cubicBezTo>
                    <a:pt x="131579" y="88512"/>
                    <a:pt x="124912" y="103378"/>
                    <a:pt x="114184" y="114184"/>
                  </a:cubicBezTo>
                  <a:cubicBezTo>
                    <a:pt x="103378" y="124989"/>
                    <a:pt x="88588" y="131579"/>
                    <a:pt x="72111" y="131579"/>
                  </a:cubicBezTo>
                  <a:cubicBezTo>
                    <a:pt x="55713" y="131579"/>
                    <a:pt x="40845" y="124912"/>
                    <a:pt x="30040" y="114184"/>
                  </a:cubicBezTo>
                  <a:cubicBezTo>
                    <a:pt x="19235" y="103378"/>
                    <a:pt x="12645" y="88588"/>
                    <a:pt x="12645" y="72112"/>
                  </a:cubicBezTo>
                  <a:cubicBezTo>
                    <a:pt x="12645" y="55712"/>
                    <a:pt x="19312" y="40846"/>
                    <a:pt x="30040" y="30040"/>
                  </a:cubicBezTo>
                  <a:cubicBezTo>
                    <a:pt x="40845" y="19235"/>
                    <a:pt x="55636" y="12645"/>
                    <a:pt x="72111" y="12645"/>
                  </a:cubicBezTo>
                  <a:cubicBezTo>
                    <a:pt x="88511" y="12645"/>
                    <a:pt x="103378" y="19312"/>
                    <a:pt x="114184" y="30040"/>
                  </a:cubicBezTo>
                  <a:cubicBezTo>
                    <a:pt x="124989" y="40846"/>
                    <a:pt x="131579" y="55636"/>
                    <a:pt x="131579" y="72112"/>
                  </a:cubicBezTo>
                  <a:lnTo>
                    <a:pt x="144224" y="72112"/>
                  </a:lnTo>
                  <a:cubicBezTo>
                    <a:pt x="144224" y="32263"/>
                    <a:pt x="111961" y="0"/>
                    <a:pt x="72111" y="0"/>
                  </a:cubicBezTo>
                  <a:cubicBezTo>
                    <a:pt x="32262" y="0"/>
                    <a:pt x="0" y="32263"/>
                    <a:pt x="0" y="72112"/>
                  </a:cubicBezTo>
                  <a:cubicBezTo>
                    <a:pt x="0" y="111961"/>
                    <a:pt x="32262" y="144224"/>
                    <a:pt x="72111" y="144224"/>
                  </a:cubicBezTo>
                  <a:cubicBezTo>
                    <a:pt x="111961" y="144224"/>
                    <a:pt x="144224" y="111961"/>
                    <a:pt x="144224" y="72112"/>
                  </a:cubicBezTo>
                  <a:lnTo>
                    <a:pt x="137940" y="721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214;p1">
              <a:extLst>
                <a:ext uri="{FF2B5EF4-FFF2-40B4-BE49-F238E27FC236}">
                  <a16:creationId xmlns:a16="http://schemas.microsoft.com/office/drawing/2014/main" id="{6C38510B-CA5B-7E27-169C-D05E7667B521}"/>
                </a:ext>
              </a:extLst>
            </p:cNvPr>
            <p:cNvSpPr/>
            <p:nvPr/>
          </p:nvSpPr>
          <p:spPr>
            <a:xfrm>
              <a:off x="10856649" y="931482"/>
              <a:ext cx="341522" cy="78395"/>
            </a:xfrm>
            <a:custGeom>
              <a:avLst/>
              <a:gdLst/>
              <a:ahLst/>
              <a:cxnLst/>
              <a:rect l="l" t="t" r="r" b="b"/>
              <a:pathLst>
                <a:path w="341522" h="78395" extrusionOk="0">
                  <a:moveTo>
                    <a:pt x="341523" y="72112"/>
                  </a:moveTo>
                  <a:cubicBezTo>
                    <a:pt x="341523" y="32263"/>
                    <a:pt x="309260" y="0"/>
                    <a:pt x="269411" y="0"/>
                  </a:cubicBezTo>
                  <a:lnTo>
                    <a:pt x="66486" y="0"/>
                  </a:lnTo>
                  <a:cubicBezTo>
                    <a:pt x="50469" y="0"/>
                    <a:pt x="34913" y="5364"/>
                    <a:pt x="22192" y="15173"/>
                  </a:cubicBezTo>
                  <a:lnTo>
                    <a:pt x="2420" y="30577"/>
                  </a:lnTo>
                  <a:cubicBezTo>
                    <a:pt x="-339" y="32722"/>
                    <a:pt x="-798" y="36707"/>
                    <a:pt x="1347" y="39466"/>
                  </a:cubicBezTo>
                  <a:cubicBezTo>
                    <a:pt x="3493" y="42225"/>
                    <a:pt x="7478" y="42685"/>
                    <a:pt x="10237" y="40539"/>
                  </a:cubicBezTo>
                  <a:lnTo>
                    <a:pt x="30008" y="25136"/>
                  </a:lnTo>
                  <a:cubicBezTo>
                    <a:pt x="40431" y="17013"/>
                    <a:pt x="53305" y="12645"/>
                    <a:pt x="66486" y="12645"/>
                  </a:cubicBezTo>
                  <a:lnTo>
                    <a:pt x="269411" y="12645"/>
                  </a:lnTo>
                  <a:cubicBezTo>
                    <a:pt x="285810" y="12645"/>
                    <a:pt x="300678" y="19312"/>
                    <a:pt x="311483" y="30040"/>
                  </a:cubicBezTo>
                  <a:cubicBezTo>
                    <a:pt x="322288" y="40846"/>
                    <a:pt x="328878" y="55636"/>
                    <a:pt x="328878" y="72112"/>
                  </a:cubicBezTo>
                  <a:cubicBezTo>
                    <a:pt x="328878" y="75637"/>
                    <a:pt x="331714" y="78396"/>
                    <a:pt x="335163" y="78396"/>
                  </a:cubicBezTo>
                  <a:cubicBezTo>
                    <a:pt x="338611" y="78396"/>
                    <a:pt x="341446" y="75560"/>
                    <a:pt x="341446" y="72112"/>
                  </a:cubicBezTo>
                  <a:lnTo>
                    <a:pt x="341446" y="721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215;p1">
              <a:extLst>
                <a:ext uri="{FF2B5EF4-FFF2-40B4-BE49-F238E27FC236}">
                  <a16:creationId xmlns:a16="http://schemas.microsoft.com/office/drawing/2014/main" id="{080AD45D-137C-C2CF-9D86-B21D653758D4}"/>
                </a:ext>
              </a:extLst>
            </p:cNvPr>
            <p:cNvSpPr/>
            <p:nvPr/>
          </p:nvSpPr>
          <p:spPr>
            <a:xfrm>
              <a:off x="10931871" y="1063061"/>
              <a:ext cx="256875" cy="12567"/>
            </a:xfrm>
            <a:custGeom>
              <a:avLst/>
              <a:gdLst/>
              <a:ahLst/>
              <a:cxnLst/>
              <a:rect l="l" t="t" r="r" b="b"/>
              <a:pathLst>
                <a:path w="256875" h="12567" extrusionOk="0">
                  <a:moveTo>
                    <a:pt x="6284" y="12568"/>
                  </a:moveTo>
                  <a:lnTo>
                    <a:pt x="250592" y="12568"/>
                  </a:lnTo>
                  <a:cubicBezTo>
                    <a:pt x="254117" y="12568"/>
                    <a:pt x="256875" y="9732"/>
                    <a:pt x="256875" y="6284"/>
                  </a:cubicBezTo>
                  <a:cubicBezTo>
                    <a:pt x="256875" y="2835"/>
                    <a:pt x="254040" y="0"/>
                    <a:pt x="250592" y="0"/>
                  </a:cubicBez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5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216;p1">
              <a:extLst>
                <a:ext uri="{FF2B5EF4-FFF2-40B4-BE49-F238E27FC236}">
                  <a16:creationId xmlns:a16="http://schemas.microsoft.com/office/drawing/2014/main" id="{876A2B22-7E48-6310-B325-2A137D2C061C}"/>
                </a:ext>
              </a:extLst>
            </p:cNvPr>
            <p:cNvSpPr/>
            <p:nvPr/>
          </p:nvSpPr>
          <p:spPr>
            <a:xfrm>
              <a:off x="10847344" y="1063061"/>
              <a:ext cx="31343" cy="12567"/>
            </a:xfrm>
            <a:custGeom>
              <a:avLst/>
              <a:gdLst/>
              <a:ahLst/>
              <a:cxnLst/>
              <a:rect l="l" t="t" r="r" b="b"/>
              <a:pathLst>
                <a:path w="31343" h="12567" extrusionOk="0">
                  <a:moveTo>
                    <a:pt x="6284" y="12568"/>
                  </a:moveTo>
                  <a:lnTo>
                    <a:pt x="25059" y="12568"/>
                  </a:lnTo>
                  <a:cubicBezTo>
                    <a:pt x="28585" y="12568"/>
                    <a:pt x="31344" y="9732"/>
                    <a:pt x="31344" y="6284"/>
                  </a:cubicBezTo>
                  <a:cubicBezTo>
                    <a:pt x="31344" y="2835"/>
                    <a:pt x="28508" y="0"/>
                    <a:pt x="25059" y="0"/>
                  </a:cubicBezTo>
                  <a:lnTo>
                    <a:pt x="6284" y="0"/>
                  </a:lnTo>
                  <a:cubicBezTo>
                    <a:pt x="2760" y="0"/>
                    <a:pt x="0" y="2835"/>
                    <a:pt x="0" y="6284"/>
                  </a:cubicBezTo>
                  <a:cubicBezTo>
                    <a:pt x="0" y="9732"/>
                    <a:pt x="2836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217;p1">
              <a:extLst>
                <a:ext uri="{FF2B5EF4-FFF2-40B4-BE49-F238E27FC236}">
                  <a16:creationId xmlns:a16="http://schemas.microsoft.com/office/drawing/2014/main" id="{4A48DC68-EF63-FD80-5E73-0AD8CE72E168}"/>
                </a:ext>
              </a:extLst>
            </p:cNvPr>
            <p:cNvSpPr/>
            <p:nvPr/>
          </p:nvSpPr>
          <p:spPr>
            <a:xfrm>
              <a:off x="11063451" y="1063061"/>
              <a:ext cx="12567" cy="59544"/>
            </a:xfrm>
            <a:custGeom>
              <a:avLst/>
              <a:gdLst/>
              <a:ahLst/>
              <a:cxnLst/>
              <a:rect l="l" t="t" r="r" b="b"/>
              <a:pathLst>
                <a:path w="12567" h="59544" extrusionOk="0">
                  <a:moveTo>
                    <a:pt x="12568" y="53260"/>
                  </a:moveTo>
                  <a:lnTo>
                    <a:pt x="12568" y="6284"/>
                  </a:ln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  <a:lnTo>
                    <a:pt x="0" y="53260"/>
                  </a:lnTo>
                  <a:cubicBezTo>
                    <a:pt x="0" y="56785"/>
                    <a:pt x="2835" y="59544"/>
                    <a:pt x="6284" y="59544"/>
                  </a:cubicBezTo>
                  <a:cubicBezTo>
                    <a:pt x="9733" y="59544"/>
                    <a:pt x="12568" y="56709"/>
                    <a:pt x="12568" y="5326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218;p1">
              <a:extLst>
                <a:ext uri="{FF2B5EF4-FFF2-40B4-BE49-F238E27FC236}">
                  <a16:creationId xmlns:a16="http://schemas.microsoft.com/office/drawing/2014/main" id="{29748486-59C4-5718-5FD6-B1DC41EBBB05}"/>
                </a:ext>
              </a:extLst>
            </p:cNvPr>
            <p:cNvSpPr/>
            <p:nvPr/>
          </p:nvSpPr>
          <p:spPr>
            <a:xfrm>
              <a:off x="10960072" y="1063061"/>
              <a:ext cx="12567" cy="59544"/>
            </a:xfrm>
            <a:custGeom>
              <a:avLst/>
              <a:gdLst/>
              <a:ahLst/>
              <a:cxnLst/>
              <a:rect l="l" t="t" r="r" b="b"/>
              <a:pathLst>
                <a:path w="12567" h="59544" extrusionOk="0">
                  <a:moveTo>
                    <a:pt x="12568" y="53260"/>
                  </a:moveTo>
                  <a:lnTo>
                    <a:pt x="12568" y="6284"/>
                  </a:ln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  <a:lnTo>
                    <a:pt x="0" y="53260"/>
                  </a:lnTo>
                  <a:cubicBezTo>
                    <a:pt x="0" y="56785"/>
                    <a:pt x="2835" y="59544"/>
                    <a:pt x="6284" y="59544"/>
                  </a:cubicBezTo>
                  <a:cubicBezTo>
                    <a:pt x="9733" y="59544"/>
                    <a:pt x="12568" y="56709"/>
                    <a:pt x="12568" y="5326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220;p1">
            <a:extLst>
              <a:ext uri="{FF2B5EF4-FFF2-40B4-BE49-F238E27FC236}">
                <a16:creationId xmlns:a16="http://schemas.microsoft.com/office/drawing/2014/main" id="{F2A8DBCC-BAD8-7C73-0F44-3D044784589C}"/>
              </a:ext>
            </a:extLst>
          </p:cNvPr>
          <p:cNvGrpSpPr/>
          <p:nvPr/>
        </p:nvGrpSpPr>
        <p:grpSpPr>
          <a:xfrm>
            <a:off x="8286608" y="1426374"/>
            <a:ext cx="449748" cy="435295"/>
            <a:chOff x="9245247" y="940907"/>
            <a:chExt cx="595517" cy="576379"/>
          </a:xfrm>
        </p:grpSpPr>
        <p:sp>
          <p:nvSpPr>
            <p:cNvPr id="142" name="Google Shape;221;p1">
              <a:extLst>
                <a:ext uri="{FF2B5EF4-FFF2-40B4-BE49-F238E27FC236}">
                  <a16:creationId xmlns:a16="http://schemas.microsoft.com/office/drawing/2014/main" id="{B39A3898-F858-F358-EE63-43A598D22B8A}"/>
                </a:ext>
              </a:extLst>
            </p:cNvPr>
            <p:cNvSpPr/>
            <p:nvPr/>
          </p:nvSpPr>
          <p:spPr>
            <a:xfrm>
              <a:off x="9360659" y="1025434"/>
              <a:ext cx="188593" cy="97169"/>
            </a:xfrm>
            <a:custGeom>
              <a:avLst/>
              <a:gdLst/>
              <a:ahLst/>
              <a:cxnLst/>
              <a:rect l="l" t="t" r="r" b="b"/>
              <a:pathLst>
                <a:path w="188593" h="97169" extrusionOk="0">
                  <a:moveTo>
                    <a:pt x="11187" y="94795"/>
                  </a:moveTo>
                  <a:cubicBezTo>
                    <a:pt x="51343" y="44677"/>
                    <a:pt x="113032" y="12568"/>
                    <a:pt x="182309" y="12568"/>
                  </a:cubicBezTo>
                  <a:cubicBezTo>
                    <a:pt x="185834" y="12568"/>
                    <a:pt x="188593" y="9732"/>
                    <a:pt x="188593" y="6284"/>
                  </a:cubicBezTo>
                  <a:cubicBezTo>
                    <a:pt x="188593" y="2835"/>
                    <a:pt x="185758" y="0"/>
                    <a:pt x="182309" y="0"/>
                  </a:cubicBezTo>
                  <a:cubicBezTo>
                    <a:pt x="109124" y="0"/>
                    <a:pt x="43833" y="33949"/>
                    <a:pt x="1377" y="86902"/>
                  </a:cubicBezTo>
                  <a:cubicBezTo>
                    <a:pt x="-769" y="89661"/>
                    <a:pt x="-385" y="93569"/>
                    <a:pt x="2374" y="95792"/>
                  </a:cubicBezTo>
                  <a:cubicBezTo>
                    <a:pt x="5132" y="97937"/>
                    <a:pt x="9041" y="97554"/>
                    <a:pt x="11263" y="94795"/>
                  </a:cubicBezTo>
                  <a:lnTo>
                    <a:pt x="11263" y="9479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222;p1">
              <a:extLst>
                <a:ext uri="{FF2B5EF4-FFF2-40B4-BE49-F238E27FC236}">
                  <a16:creationId xmlns:a16="http://schemas.microsoft.com/office/drawing/2014/main" id="{B3D1E1F0-0C7E-D811-218C-36D0C4363179}"/>
                </a:ext>
              </a:extLst>
            </p:cNvPr>
            <p:cNvSpPr/>
            <p:nvPr/>
          </p:nvSpPr>
          <p:spPr>
            <a:xfrm>
              <a:off x="9324049" y="1326166"/>
              <a:ext cx="178355" cy="158047"/>
            </a:xfrm>
            <a:custGeom>
              <a:avLst/>
              <a:gdLst/>
              <a:ahLst/>
              <a:cxnLst/>
              <a:rect l="l" t="t" r="r" b="b"/>
              <a:pathLst>
                <a:path w="178355" h="158047" extrusionOk="0">
                  <a:moveTo>
                    <a:pt x="173245" y="145504"/>
                  </a:moveTo>
                  <a:cubicBezTo>
                    <a:pt x="98221" y="129641"/>
                    <a:pt x="37375" y="75308"/>
                    <a:pt x="12239" y="4192"/>
                  </a:cubicBezTo>
                  <a:cubicBezTo>
                    <a:pt x="11089" y="897"/>
                    <a:pt x="7487" y="-789"/>
                    <a:pt x="4192" y="360"/>
                  </a:cubicBezTo>
                  <a:cubicBezTo>
                    <a:pt x="897" y="1510"/>
                    <a:pt x="-789" y="5112"/>
                    <a:pt x="360" y="8407"/>
                  </a:cubicBezTo>
                  <a:cubicBezTo>
                    <a:pt x="26953" y="83661"/>
                    <a:pt x="91324" y="141059"/>
                    <a:pt x="170716" y="157919"/>
                  </a:cubicBezTo>
                  <a:cubicBezTo>
                    <a:pt x="174165" y="158608"/>
                    <a:pt x="177460" y="156463"/>
                    <a:pt x="178227" y="153014"/>
                  </a:cubicBezTo>
                  <a:cubicBezTo>
                    <a:pt x="178916" y="149566"/>
                    <a:pt x="176770" y="146270"/>
                    <a:pt x="173322" y="145504"/>
                  </a:cubicBezTo>
                  <a:lnTo>
                    <a:pt x="173322" y="14550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223;p1">
              <a:extLst>
                <a:ext uri="{FF2B5EF4-FFF2-40B4-BE49-F238E27FC236}">
                  <a16:creationId xmlns:a16="http://schemas.microsoft.com/office/drawing/2014/main" id="{8EDFF9EB-D2A8-C4EA-6AE8-C3E444B0AAC7}"/>
                </a:ext>
              </a:extLst>
            </p:cNvPr>
            <p:cNvSpPr/>
            <p:nvPr/>
          </p:nvSpPr>
          <p:spPr>
            <a:xfrm>
              <a:off x="9712713" y="1156983"/>
              <a:ext cx="62147" cy="247554"/>
            </a:xfrm>
            <a:custGeom>
              <a:avLst/>
              <a:gdLst/>
              <a:ahLst/>
              <a:cxnLst/>
              <a:rect l="l" t="t" r="r" b="b"/>
              <a:pathLst>
                <a:path w="62147" h="247554" extrusionOk="0">
                  <a:moveTo>
                    <a:pt x="29578" y="8997"/>
                  </a:moveTo>
                  <a:cubicBezTo>
                    <a:pt x="42300" y="36814"/>
                    <a:pt x="49426" y="67698"/>
                    <a:pt x="49426" y="100267"/>
                  </a:cubicBezTo>
                  <a:cubicBezTo>
                    <a:pt x="49426" y="152148"/>
                    <a:pt x="31418" y="199737"/>
                    <a:pt x="1378" y="237287"/>
                  </a:cubicBezTo>
                  <a:cubicBezTo>
                    <a:pt x="-768" y="240046"/>
                    <a:pt x="-386" y="243954"/>
                    <a:pt x="2373" y="246177"/>
                  </a:cubicBezTo>
                  <a:cubicBezTo>
                    <a:pt x="5133" y="248323"/>
                    <a:pt x="9041" y="247939"/>
                    <a:pt x="11263" y="245181"/>
                  </a:cubicBezTo>
                  <a:cubicBezTo>
                    <a:pt x="43066" y="205485"/>
                    <a:pt x="62148" y="155060"/>
                    <a:pt x="62148" y="100267"/>
                  </a:cubicBezTo>
                  <a:cubicBezTo>
                    <a:pt x="62148" y="65859"/>
                    <a:pt x="54638" y="33136"/>
                    <a:pt x="41150" y="3709"/>
                  </a:cubicBezTo>
                  <a:cubicBezTo>
                    <a:pt x="39695" y="567"/>
                    <a:pt x="35939" y="-889"/>
                    <a:pt x="32797" y="567"/>
                  </a:cubicBezTo>
                  <a:cubicBezTo>
                    <a:pt x="29655" y="2023"/>
                    <a:pt x="28199" y="5778"/>
                    <a:pt x="29655" y="8920"/>
                  </a:cubicBezTo>
                  <a:lnTo>
                    <a:pt x="29655" y="892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224;p1">
              <a:extLst>
                <a:ext uri="{FF2B5EF4-FFF2-40B4-BE49-F238E27FC236}">
                  <a16:creationId xmlns:a16="http://schemas.microsoft.com/office/drawing/2014/main" id="{44320C59-1937-5A2D-B7DB-B2CF7C3788B6}"/>
                </a:ext>
              </a:extLst>
            </p:cNvPr>
            <p:cNvSpPr/>
            <p:nvPr/>
          </p:nvSpPr>
          <p:spPr>
            <a:xfrm>
              <a:off x="9391262" y="940907"/>
              <a:ext cx="354091" cy="236030"/>
            </a:xfrm>
            <a:custGeom>
              <a:avLst/>
              <a:gdLst/>
              <a:ahLst/>
              <a:cxnLst/>
              <a:rect l="l" t="t" r="r" b="b"/>
              <a:pathLst>
                <a:path w="354091" h="236030" extrusionOk="0">
                  <a:moveTo>
                    <a:pt x="12310" y="95255"/>
                  </a:moveTo>
                  <a:cubicBezTo>
                    <a:pt x="23268" y="69123"/>
                    <a:pt x="38058" y="48509"/>
                    <a:pt x="56374" y="34408"/>
                  </a:cubicBezTo>
                  <a:cubicBezTo>
                    <a:pt x="74689" y="20308"/>
                    <a:pt x="96453" y="12645"/>
                    <a:pt x="122355" y="12568"/>
                  </a:cubicBezTo>
                  <a:cubicBezTo>
                    <a:pt x="132700" y="12568"/>
                    <a:pt x="143735" y="13794"/>
                    <a:pt x="155460" y="16476"/>
                  </a:cubicBezTo>
                  <a:cubicBezTo>
                    <a:pt x="192168" y="24829"/>
                    <a:pt x="226653" y="44447"/>
                    <a:pt x="258149" y="69047"/>
                  </a:cubicBezTo>
                  <a:cubicBezTo>
                    <a:pt x="289645" y="93646"/>
                    <a:pt x="318230" y="123226"/>
                    <a:pt x="343289" y="151044"/>
                  </a:cubicBezTo>
                  <a:lnTo>
                    <a:pt x="347963" y="146830"/>
                  </a:lnTo>
                  <a:lnTo>
                    <a:pt x="350645" y="141082"/>
                  </a:lnTo>
                  <a:cubicBezTo>
                    <a:pt x="344669" y="138323"/>
                    <a:pt x="337925" y="137557"/>
                    <a:pt x="331258" y="137557"/>
                  </a:cubicBezTo>
                  <a:cubicBezTo>
                    <a:pt x="324667" y="137557"/>
                    <a:pt x="318076" y="138323"/>
                    <a:pt x="312405" y="139243"/>
                  </a:cubicBezTo>
                  <a:cubicBezTo>
                    <a:pt x="306811" y="140162"/>
                    <a:pt x="302137" y="141235"/>
                    <a:pt x="299685" y="141695"/>
                  </a:cubicBezTo>
                  <a:cubicBezTo>
                    <a:pt x="285048" y="144684"/>
                    <a:pt x="272403" y="150508"/>
                    <a:pt x="260985" y="157711"/>
                  </a:cubicBezTo>
                  <a:cubicBezTo>
                    <a:pt x="243896" y="168517"/>
                    <a:pt x="229565" y="182158"/>
                    <a:pt x="214774" y="194036"/>
                  </a:cubicBezTo>
                  <a:cubicBezTo>
                    <a:pt x="199985" y="205990"/>
                    <a:pt x="184964" y="216106"/>
                    <a:pt x="166725" y="220781"/>
                  </a:cubicBezTo>
                  <a:cubicBezTo>
                    <a:pt x="159906" y="222543"/>
                    <a:pt x="152625" y="223386"/>
                    <a:pt x="145038" y="223386"/>
                  </a:cubicBezTo>
                  <a:cubicBezTo>
                    <a:pt x="121205" y="223386"/>
                    <a:pt x="94844" y="214650"/>
                    <a:pt x="72543" y="198864"/>
                  </a:cubicBezTo>
                  <a:cubicBezTo>
                    <a:pt x="50243" y="183077"/>
                    <a:pt x="32081" y="160470"/>
                    <a:pt x="23881" y="132882"/>
                  </a:cubicBezTo>
                  <a:cubicBezTo>
                    <a:pt x="22885" y="129510"/>
                    <a:pt x="19359" y="127671"/>
                    <a:pt x="15988" y="128667"/>
                  </a:cubicBezTo>
                  <a:cubicBezTo>
                    <a:pt x="12616" y="129664"/>
                    <a:pt x="10776" y="133189"/>
                    <a:pt x="11773" y="136561"/>
                  </a:cubicBezTo>
                  <a:cubicBezTo>
                    <a:pt x="20893" y="167214"/>
                    <a:pt x="40971" y="192043"/>
                    <a:pt x="65263" y="209209"/>
                  </a:cubicBezTo>
                  <a:cubicBezTo>
                    <a:pt x="89556" y="226375"/>
                    <a:pt x="118140" y="236031"/>
                    <a:pt x="145038" y="236031"/>
                  </a:cubicBezTo>
                  <a:cubicBezTo>
                    <a:pt x="153544" y="236031"/>
                    <a:pt x="161898" y="235035"/>
                    <a:pt x="169791" y="233042"/>
                  </a:cubicBezTo>
                  <a:cubicBezTo>
                    <a:pt x="183739" y="229440"/>
                    <a:pt x="195846" y="223156"/>
                    <a:pt x="206805" y="215723"/>
                  </a:cubicBezTo>
                  <a:cubicBezTo>
                    <a:pt x="223281" y="204534"/>
                    <a:pt x="237459" y="190894"/>
                    <a:pt x="252325" y="179245"/>
                  </a:cubicBezTo>
                  <a:cubicBezTo>
                    <a:pt x="267269" y="167597"/>
                    <a:pt x="282748" y="158018"/>
                    <a:pt x="302060" y="154110"/>
                  </a:cubicBezTo>
                  <a:cubicBezTo>
                    <a:pt x="304742" y="153573"/>
                    <a:pt x="309034" y="152577"/>
                    <a:pt x="314321" y="151734"/>
                  </a:cubicBezTo>
                  <a:cubicBezTo>
                    <a:pt x="319533" y="150891"/>
                    <a:pt x="325510" y="150201"/>
                    <a:pt x="331104" y="150201"/>
                  </a:cubicBezTo>
                  <a:cubicBezTo>
                    <a:pt x="336698" y="150201"/>
                    <a:pt x="341910" y="150968"/>
                    <a:pt x="345128" y="152500"/>
                  </a:cubicBezTo>
                  <a:cubicBezTo>
                    <a:pt x="347887" y="153803"/>
                    <a:pt x="351106" y="152960"/>
                    <a:pt x="352868" y="150585"/>
                  </a:cubicBezTo>
                  <a:cubicBezTo>
                    <a:pt x="354630" y="148132"/>
                    <a:pt x="354477" y="144837"/>
                    <a:pt x="352485" y="142615"/>
                  </a:cubicBezTo>
                  <a:cubicBezTo>
                    <a:pt x="327196" y="114567"/>
                    <a:pt x="298152" y="84450"/>
                    <a:pt x="265659" y="59161"/>
                  </a:cubicBezTo>
                  <a:cubicBezTo>
                    <a:pt x="233167" y="33795"/>
                    <a:pt x="197226" y="13181"/>
                    <a:pt x="157990" y="4215"/>
                  </a:cubicBezTo>
                  <a:cubicBezTo>
                    <a:pt x="145499" y="1379"/>
                    <a:pt x="133467" y="0"/>
                    <a:pt x="122125" y="0"/>
                  </a:cubicBezTo>
                  <a:cubicBezTo>
                    <a:pt x="93694" y="0"/>
                    <a:pt x="68865" y="8660"/>
                    <a:pt x="48480" y="24446"/>
                  </a:cubicBezTo>
                  <a:cubicBezTo>
                    <a:pt x="28019" y="40233"/>
                    <a:pt x="12080" y="62839"/>
                    <a:pt x="508" y="90427"/>
                  </a:cubicBezTo>
                  <a:cubicBezTo>
                    <a:pt x="-872" y="93646"/>
                    <a:pt x="661" y="97324"/>
                    <a:pt x="3879" y="98704"/>
                  </a:cubicBezTo>
                  <a:cubicBezTo>
                    <a:pt x="7098" y="100083"/>
                    <a:pt x="10776" y="98551"/>
                    <a:pt x="12156" y="95332"/>
                  </a:cubicBezTo>
                  <a:lnTo>
                    <a:pt x="12156" y="9533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225;p1">
              <a:extLst>
                <a:ext uri="{FF2B5EF4-FFF2-40B4-BE49-F238E27FC236}">
                  <a16:creationId xmlns:a16="http://schemas.microsoft.com/office/drawing/2014/main" id="{AC5B5559-3E86-766A-BB57-1B5AB2DEB26E}"/>
                </a:ext>
              </a:extLst>
            </p:cNvPr>
            <p:cNvSpPr/>
            <p:nvPr/>
          </p:nvSpPr>
          <p:spPr>
            <a:xfrm>
              <a:off x="9556047" y="1242690"/>
              <a:ext cx="284717" cy="274596"/>
            </a:xfrm>
            <a:custGeom>
              <a:avLst/>
              <a:gdLst/>
              <a:ahLst/>
              <a:cxnLst/>
              <a:rect l="l" t="t" r="r" b="b"/>
              <a:pathLst>
                <a:path w="284717" h="274596" extrusionOk="0">
                  <a:moveTo>
                    <a:pt x="250003" y="31879"/>
                  </a:moveTo>
                  <a:cubicBezTo>
                    <a:pt x="264409" y="56632"/>
                    <a:pt x="271920" y="81231"/>
                    <a:pt x="271920" y="104605"/>
                  </a:cubicBezTo>
                  <a:cubicBezTo>
                    <a:pt x="271920" y="120621"/>
                    <a:pt x="268395" y="136101"/>
                    <a:pt x="260961" y="150968"/>
                  </a:cubicBezTo>
                  <a:cubicBezTo>
                    <a:pt x="253528" y="165835"/>
                    <a:pt x="242187" y="180088"/>
                    <a:pt x="226323" y="193423"/>
                  </a:cubicBezTo>
                  <a:cubicBezTo>
                    <a:pt x="197509" y="217639"/>
                    <a:pt x="161031" y="233272"/>
                    <a:pt x="122409" y="243541"/>
                  </a:cubicBezTo>
                  <a:cubicBezTo>
                    <a:pt x="83785" y="253810"/>
                    <a:pt x="42940" y="258714"/>
                    <a:pt x="5619" y="261856"/>
                  </a:cubicBezTo>
                  <a:lnTo>
                    <a:pt x="6155" y="268140"/>
                  </a:lnTo>
                  <a:lnTo>
                    <a:pt x="9067" y="273734"/>
                  </a:lnTo>
                  <a:cubicBezTo>
                    <a:pt x="13435" y="271435"/>
                    <a:pt x="17114" y="268063"/>
                    <a:pt x="20409" y="264385"/>
                  </a:cubicBezTo>
                  <a:cubicBezTo>
                    <a:pt x="25314" y="258791"/>
                    <a:pt x="29375" y="252200"/>
                    <a:pt x="32593" y="246376"/>
                  </a:cubicBezTo>
                  <a:cubicBezTo>
                    <a:pt x="35812" y="240552"/>
                    <a:pt x="38189" y="235341"/>
                    <a:pt x="39414" y="232812"/>
                  </a:cubicBezTo>
                  <a:cubicBezTo>
                    <a:pt x="48534" y="213884"/>
                    <a:pt x="50680" y="194649"/>
                    <a:pt x="50680" y="176103"/>
                  </a:cubicBezTo>
                  <a:cubicBezTo>
                    <a:pt x="50680" y="158554"/>
                    <a:pt x="48841" y="141465"/>
                    <a:pt x="48841" y="124912"/>
                  </a:cubicBezTo>
                  <a:cubicBezTo>
                    <a:pt x="48841" y="109049"/>
                    <a:pt x="50526" y="93876"/>
                    <a:pt x="56733" y="79086"/>
                  </a:cubicBezTo>
                  <a:cubicBezTo>
                    <a:pt x="64703" y="60004"/>
                    <a:pt x="81410" y="43298"/>
                    <a:pt x="102636" y="31420"/>
                  </a:cubicBezTo>
                  <a:cubicBezTo>
                    <a:pt x="123787" y="19542"/>
                    <a:pt x="149384" y="12568"/>
                    <a:pt x="174442" y="12568"/>
                  </a:cubicBezTo>
                  <a:cubicBezTo>
                    <a:pt x="186857" y="12568"/>
                    <a:pt x="199119" y="14254"/>
                    <a:pt x="210690" y="17856"/>
                  </a:cubicBezTo>
                  <a:cubicBezTo>
                    <a:pt x="213985" y="18852"/>
                    <a:pt x="217587" y="17013"/>
                    <a:pt x="218583" y="13717"/>
                  </a:cubicBezTo>
                  <a:cubicBezTo>
                    <a:pt x="219579" y="10345"/>
                    <a:pt x="217740" y="6820"/>
                    <a:pt x="214445" y="5824"/>
                  </a:cubicBezTo>
                  <a:cubicBezTo>
                    <a:pt x="201494" y="1839"/>
                    <a:pt x="188006" y="0"/>
                    <a:pt x="174442" y="0"/>
                  </a:cubicBezTo>
                  <a:cubicBezTo>
                    <a:pt x="147008" y="0"/>
                    <a:pt x="119573" y="7510"/>
                    <a:pt x="96430" y="20461"/>
                  </a:cubicBezTo>
                  <a:cubicBezTo>
                    <a:pt x="73363" y="33412"/>
                    <a:pt x="54511" y="51881"/>
                    <a:pt x="45085" y="74258"/>
                  </a:cubicBezTo>
                  <a:cubicBezTo>
                    <a:pt x="37958" y="91117"/>
                    <a:pt x="36273" y="108206"/>
                    <a:pt x="36273" y="124989"/>
                  </a:cubicBezTo>
                  <a:cubicBezTo>
                    <a:pt x="36273" y="142385"/>
                    <a:pt x="38112" y="159551"/>
                    <a:pt x="38112" y="176180"/>
                  </a:cubicBezTo>
                  <a:cubicBezTo>
                    <a:pt x="38112" y="193882"/>
                    <a:pt x="36119" y="210818"/>
                    <a:pt x="28072" y="227448"/>
                  </a:cubicBezTo>
                  <a:cubicBezTo>
                    <a:pt x="26310" y="231050"/>
                    <a:pt x="22939" y="238560"/>
                    <a:pt x="18416" y="245916"/>
                  </a:cubicBezTo>
                  <a:cubicBezTo>
                    <a:pt x="16195" y="249595"/>
                    <a:pt x="13665" y="253197"/>
                    <a:pt x="11060" y="256185"/>
                  </a:cubicBezTo>
                  <a:cubicBezTo>
                    <a:pt x="8455" y="259174"/>
                    <a:pt x="5772" y="261473"/>
                    <a:pt x="3397" y="262699"/>
                  </a:cubicBezTo>
                  <a:cubicBezTo>
                    <a:pt x="715" y="264079"/>
                    <a:pt x="-588" y="267144"/>
                    <a:pt x="254" y="270056"/>
                  </a:cubicBezTo>
                  <a:cubicBezTo>
                    <a:pt x="1097" y="272968"/>
                    <a:pt x="3856" y="274807"/>
                    <a:pt x="6845" y="274577"/>
                  </a:cubicBezTo>
                  <a:cubicBezTo>
                    <a:pt x="44472" y="271359"/>
                    <a:pt x="86008" y="266378"/>
                    <a:pt x="125780" y="255879"/>
                  </a:cubicBezTo>
                  <a:cubicBezTo>
                    <a:pt x="165553" y="245303"/>
                    <a:pt x="203793" y="229134"/>
                    <a:pt x="234600" y="203232"/>
                  </a:cubicBezTo>
                  <a:cubicBezTo>
                    <a:pt x="251612" y="188978"/>
                    <a:pt x="264104" y="173345"/>
                    <a:pt x="272456" y="156715"/>
                  </a:cubicBezTo>
                  <a:cubicBezTo>
                    <a:pt x="280732" y="140086"/>
                    <a:pt x="284717" y="122537"/>
                    <a:pt x="284717" y="104681"/>
                  </a:cubicBezTo>
                  <a:cubicBezTo>
                    <a:pt x="284717" y="78549"/>
                    <a:pt x="276365" y="51881"/>
                    <a:pt x="261115" y="25596"/>
                  </a:cubicBezTo>
                  <a:cubicBezTo>
                    <a:pt x="259352" y="22607"/>
                    <a:pt x="255521" y="21534"/>
                    <a:pt x="252455" y="23297"/>
                  </a:cubicBezTo>
                  <a:cubicBezTo>
                    <a:pt x="249466" y="25059"/>
                    <a:pt x="248393" y="28891"/>
                    <a:pt x="250156" y="31956"/>
                  </a:cubicBezTo>
                  <a:lnTo>
                    <a:pt x="250156" y="3195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226;p1">
              <a:extLst>
                <a:ext uri="{FF2B5EF4-FFF2-40B4-BE49-F238E27FC236}">
                  <a16:creationId xmlns:a16="http://schemas.microsoft.com/office/drawing/2014/main" id="{26E13A3C-7B19-D973-0835-28C90CDA9D48}"/>
                </a:ext>
              </a:extLst>
            </p:cNvPr>
            <p:cNvSpPr/>
            <p:nvPr/>
          </p:nvSpPr>
          <p:spPr>
            <a:xfrm>
              <a:off x="9245247" y="1150240"/>
              <a:ext cx="232428" cy="344036"/>
            </a:xfrm>
            <a:custGeom>
              <a:avLst/>
              <a:gdLst/>
              <a:ahLst/>
              <a:cxnLst/>
              <a:rect l="l" t="t" r="r" b="b"/>
              <a:pathLst>
                <a:path w="232428" h="344036" extrusionOk="0">
                  <a:moveTo>
                    <a:pt x="150891" y="330856"/>
                  </a:moveTo>
                  <a:cubicBezTo>
                    <a:pt x="147366" y="331009"/>
                    <a:pt x="143841" y="331162"/>
                    <a:pt x="140392" y="331162"/>
                  </a:cubicBezTo>
                  <a:cubicBezTo>
                    <a:pt x="109126" y="331162"/>
                    <a:pt x="82381" y="323575"/>
                    <a:pt x="61537" y="308172"/>
                  </a:cubicBezTo>
                  <a:cubicBezTo>
                    <a:pt x="40692" y="292692"/>
                    <a:pt x="25519" y="269242"/>
                    <a:pt x="17855" y="236137"/>
                  </a:cubicBezTo>
                  <a:cubicBezTo>
                    <a:pt x="14330" y="220733"/>
                    <a:pt x="12721" y="204794"/>
                    <a:pt x="12721" y="188624"/>
                  </a:cubicBezTo>
                  <a:cubicBezTo>
                    <a:pt x="12721" y="127777"/>
                    <a:pt x="35098" y="63252"/>
                    <a:pt x="57552" y="8536"/>
                  </a:cubicBezTo>
                  <a:lnTo>
                    <a:pt x="51728" y="6160"/>
                  </a:lnTo>
                  <a:lnTo>
                    <a:pt x="45444" y="6160"/>
                  </a:lnTo>
                  <a:cubicBezTo>
                    <a:pt x="45444" y="11141"/>
                    <a:pt x="46823" y="15969"/>
                    <a:pt x="48585" y="20567"/>
                  </a:cubicBezTo>
                  <a:cubicBezTo>
                    <a:pt x="51344" y="27464"/>
                    <a:pt x="55329" y="34055"/>
                    <a:pt x="59084" y="39572"/>
                  </a:cubicBezTo>
                  <a:cubicBezTo>
                    <a:pt x="62839" y="45090"/>
                    <a:pt x="66365" y="49535"/>
                    <a:pt x="68050" y="51834"/>
                  </a:cubicBezTo>
                  <a:cubicBezTo>
                    <a:pt x="77093" y="63788"/>
                    <a:pt x="87822" y="72601"/>
                    <a:pt x="99240" y="79728"/>
                  </a:cubicBezTo>
                  <a:cubicBezTo>
                    <a:pt x="116330" y="90457"/>
                    <a:pt x="134875" y="97430"/>
                    <a:pt x="152040" y="105630"/>
                  </a:cubicBezTo>
                  <a:cubicBezTo>
                    <a:pt x="169206" y="113753"/>
                    <a:pt x="184840" y="122873"/>
                    <a:pt x="196947" y="137280"/>
                  </a:cubicBezTo>
                  <a:cubicBezTo>
                    <a:pt x="211738" y="154752"/>
                    <a:pt x="219937" y="181574"/>
                    <a:pt x="219861" y="208932"/>
                  </a:cubicBezTo>
                  <a:cubicBezTo>
                    <a:pt x="219861" y="226098"/>
                    <a:pt x="216643" y="243494"/>
                    <a:pt x="210206" y="258897"/>
                  </a:cubicBezTo>
                  <a:cubicBezTo>
                    <a:pt x="203691" y="274300"/>
                    <a:pt x="194035" y="287711"/>
                    <a:pt x="181008" y="297290"/>
                  </a:cubicBezTo>
                  <a:cubicBezTo>
                    <a:pt x="178173" y="299359"/>
                    <a:pt x="177560" y="303344"/>
                    <a:pt x="179628" y="306103"/>
                  </a:cubicBezTo>
                  <a:cubicBezTo>
                    <a:pt x="181697" y="308939"/>
                    <a:pt x="185683" y="309552"/>
                    <a:pt x="188441" y="307482"/>
                  </a:cubicBezTo>
                  <a:cubicBezTo>
                    <a:pt x="203614" y="296294"/>
                    <a:pt x="214573" y="280967"/>
                    <a:pt x="221777" y="263801"/>
                  </a:cubicBezTo>
                  <a:cubicBezTo>
                    <a:pt x="228981" y="246636"/>
                    <a:pt x="232429" y="227707"/>
                    <a:pt x="232429" y="209009"/>
                  </a:cubicBezTo>
                  <a:cubicBezTo>
                    <a:pt x="232429" y="179198"/>
                    <a:pt x="223769" y="149771"/>
                    <a:pt x="206527" y="129233"/>
                  </a:cubicBezTo>
                  <a:cubicBezTo>
                    <a:pt x="187905" y="107163"/>
                    <a:pt x="163076" y="96741"/>
                    <a:pt x="139626" y="86242"/>
                  </a:cubicBezTo>
                  <a:cubicBezTo>
                    <a:pt x="127825" y="80954"/>
                    <a:pt x="116330" y="75743"/>
                    <a:pt x="105907" y="69153"/>
                  </a:cubicBezTo>
                  <a:cubicBezTo>
                    <a:pt x="95408" y="62562"/>
                    <a:pt x="85982" y="54746"/>
                    <a:pt x="78089" y="44324"/>
                  </a:cubicBezTo>
                  <a:cubicBezTo>
                    <a:pt x="75637" y="41105"/>
                    <a:pt x="70579" y="34668"/>
                    <a:pt x="66058" y="27311"/>
                  </a:cubicBezTo>
                  <a:cubicBezTo>
                    <a:pt x="63835" y="23632"/>
                    <a:pt x="61766" y="19724"/>
                    <a:pt x="60310" y="16046"/>
                  </a:cubicBezTo>
                  <a:cubicBezTo>
                    <a:pt x="58855" y="12367"/>
                    <a:pt x="58011" y="8919"/>
                    <a:pt x="58011" y="6237"/>
                  </a:cubicBezTo>
                  <a:cubicBezTo>
                    <a:pt x="58011" y="3248"/>
                    <a:pt x="55866" y="642"/>
                    <a:pt x="52877" y="106"/>
                  </a:cubicBezTo>
                  <a:cubicBezTo>
                    <a:pt x="49888" y="-430"/>
                    <a:pt x="46976" y="1102"/>
                    <a:pt x="45827" y="3938"/>
                  </a:cubicBezTo>
                  <a:cubicBezTo>
                    <a:pt x="23220" y="59190"/>
                    <a:pt x="77" y="124942"/>
                    <a:pt x="0" y="188854"/>
                  </a:cubicBezTo>
                  <a:cubicBezTo>
                    <a:pt x="0" y="205867"/>
                    <a:pt x="1686" y="222726"/>
                    <a:pt x="5441" y="239202"/>
                  </a:cubicBezTo>
                  <a:cubicBezTo>
                    <a:pt x="13564" y="274607"/>
                    <a:pt x="30423" y="301199"/>
                    <a:pt x="53873" y="318518"/>
                  </a:cubicBezTo>
                  <a:cubicBezTo>
                    <a:pt x="77323" y="335913"/>
                    <a:pt x="107057" y="344037"/>
                    <a:pt x="140239" y="344037"/>
                  </a:cubicBezTo>
                  <a:cubicBezTo>
                    <a:pt x="143918" y="344037"/>
                    <a:pt x="147596" y="343960"/>
                    <a:pt x="151351" y="343730"/>
                  </a:cubicBezTo>
                  <a:cubicBezTo>
                    <a:pt x="154799" y="343577"/>
                    <a:pt x="157482" y="340588"/>
                    <a:pt x="157329" y="337063"/>
                  </a:cubicBezTo>
                  <a:cubicBezTo>
                    <a:pt x="157175" y="333614"/>
                    <a:pt x="154186" y="330932"/>
                    <a:pt x="150661" y="331086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227;p1">
            <a:extLst>
              <a:ext uri="{FF2B5EF4-FFF2-40B4-BE49-F238E27FC236}">
                <a16:creationId xmlns:a16="http://schemas.microsoft.com/office/drawing/2014/main" id="{26BC3FC6-A712-51A3-7EC8-E1F69DB0FD0B}"/>
              </a:ext>
            </a:extLst>
          </p:cNvPr>
          <p:cNvGrpSpPr/>
          <p:nvPr/>
        </p:nvGrpSpPr>
        <p:grpSpPr>
          <a:xfrm>
            <a:off x="7136041" y="1431124"/>
            <a:ext cx="449458" cy="421099"/>
            <a:chOff x="7708825" y="950257"/>
            <a:chExt cx="595134" cy="557583"/>
          </a:xfrm>
        </p:grpSpPr>
        <p:sp>
          <p:nvSpPr>
            <p:cNvPr id="149" name="Google Shape;228;p1">
              <a:extLst>
                <a:ext uri="{FF2B5EF4-FFF2-40B4-BE49-F238E27FC236}">
                  <a16:creationId xmlns:a16="http://schemas.microsoft.com/office/drawing/2014/main" id="{7DC3024D-064C-BAC9-6CC2-98A08253EF0E}"/>
                </a:ext>
              </a:extLst>
            </p:cNvPr>
            <p:cNvSpPr/>
            <p:nvPr/>
          </p:nvSpPr>
          <p:spPr>
            <a:xfrm>
              <a:off x="7934280" y="950257"/>
              <a:ext cx="162922" cy="162922"/>
            </a:xfrm>
            <a:custGeom>
              <a:avLst/>
              <a:gdLst/>
              <a:ahLst/>
              <a:cxnLst/>
              <a:rect l="l" t="t" r="r" b="b"/>
              <a:pathLst>
                <a:path w="162922" h="162922" extrusionOk="0">
                  <a:moveTo>
                    <a:pt x="81461" y="156639"/>
                  </a:moveTo>
                  <a:lnTo>
                    <a:pt x="81461" y="150355"/>
                  </a:lnTo>
                  <a:lnTo>
                    <a:pt x="12645" y="150355"/>
                  </a:lnTo>
                  <a:lnTo>
                    <a:pt x="12645" y="12645"/>
                  </a:lnTo>
                  <a:lnTo>
                    <a:pt x="81461" y="12645"/>
                  </a:lnTo>
                  <a:cubicBezTo>
                    <a:pt x="100466" y="12645"/>
                    <a:pt x="117632" y="20308"/>
                    <a:pt x="130123" y="32799"/>
                  </a:cubicBezTo>
                  <a:cubicBezTo>
                    <a:pt x="142615" y="45290"/>
                    <a:pt x="150278" y="62456"/>
                    <a:pt x="150278" y="81461"/>
                  </a:cubicBezTo>
                  <a:cubicBezTo>
                    <a:pt x="150278" y="100466"/>
                    <a:pt x="142615" y="117632"/>
                    <a:pt x="130123" y="130123"/>
                  </a:cubicBezTo>
                  <a:cubicBezTo>
                    <a:pt x="117632" y="142615"/>
                    <a:pt x="100466" y="150278"/>
                    <a:pt x="81461" y="150278"/>
                  </a:cubicBezTo>
                  <a:lnTo>
                    <a:pt x="81461" y="162923"/>
                  </a:lnTo>
                  <a:cubicBezTo>
                    <a:pt x="126445" y="162923"/>
                    <a:pt x="162923" y="126445"/>
                    <a:pt x="162923" y="81461"/>
                  </a:cubicBezTo>
                  <a:cubicBezTo>
                    <a:pt x="162923" y="36477"/>
                    <a:pt x="126445" y="0"/>
                    <a:pt x="81461" y="0"/>
                  </a:cubicBezTo>
                  <a:lnTo>
                    <a:pt x="6284" y="0"/>
                  </a:lnTo>
                  <a:cubicBezTo>
                    <a:pt x="4598" y="0"/>
                    <a:pt x="2989" y="690"/>
                    <a:pt x="1839" y="1839"/>
                  </a:cubicBezTo>
                  <a:cubicBezTo>
                    <a:pt x="690" y="2989"/>
                    <a:pt x="0" y="4675"/>
                    <a:pt x="0" y="6284"/>
                  </a:cubicBezTo>
                  <a:lnTo>
                    <a:pt x="0" y="156639"/>
                  </a:lnTo>
                  <a:cubicBezTo>
                    <a:pt x="0" y="158325"/>
                    <a:pt x="690" y="159934"/>
                    <a:pt x="1839" y="161083"/>
                  </a:cubicBezTo>
                  <a:cubicBezTo>
                    <a:pt x="2989" y="162233"/>
                    <a:pt x="4675" y="162923"/>
                    <a:pt x="6284" y="162923"/>
                  </a:cubicBezTo>
                  <a:lnTo>
                    <a:pt x="81461" y="162923"/>
                  </a:lnTo>
                  <a:lnTo>
                    <a:pt x="81461" y="15663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229;p1">
              <a:extLst>
                <a:ext uri="{FF2B5EF4-FFF2-40B4-BE49-F238E27FC236}">
                  <a16:creationId xmlns:a16="http://schemas.microsoft.com/office/drawing/2014/main" id="{E634A386-3E9C-FFF2-96DA-EBF6FB28C7AE}"/>
                </a:ext>
              </a:extLst>
            </p:cNvPr>
            <p:cNvSpPr/>
            <p:nvPr/>
          </p:nvSpPr>
          <p:spPr>
            <a:xfrm>
              <a:off x="7859179" y="987884"/>
              <a:ext cx="87745" cy="12567"/>
            </a:xfrm>
            <a:custGeom>
              <a:avLst/>
              <a:gdLst/>
              <a:ahLst/>
              <a:cxnLst/>
              <a:rect l="l" t="t" r="r" b="b"/>
              <a:pathLst>
                <a:path w="87745" h="12567" extrusionOk="0">
                  <a:moveTo>
                    <a:pt x="6284" y="12568"/>
                  </a:moveTo>
                  <a:lnTo>
                    <a:pt x="81461" y="12568"/>
                  </a:lnTo>
                  <a:cubicBezTo>
                    <a:pt x="84986" y="12568"/>
                    <a:pt x="87745" y="9732"/>
                    <a:pt x="87745" y="6284"/>
                  </a:cubicBezTo>
                  <a:cubicBezTo>
                    <a:pt x="87745" y="2835"/>
                    <a:pt x="84910" y="0"/>
                    <a:pt x="81461" y="0"/>
                  </a:cubicBez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5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230;p1">
              <a:extLst>
                <a:ext uri="{FF2B5EF4-FFF2-40B4-BE49-F238E27FC236}">
                  <a16:creationId xmlns:a16="http://schemas.microsoft.com/office/drawing/2014/main" id="{01C01151-1246-4D8F-ACBD-BD8B31E7989B}"/>
                </a:ext>
              </a:extLst>
            </p:cNvPr>
            <p:cNvSpPr/>
            <p:nvPr/>
          </p:nvSpPr>
          <p:spPr>
            <a:xfrm>
              <a:off x="7859179" y="1063061"/>
              <a:ext cx="87745" cy="12567"/>
            </a:xfrm>
            <a:custGeom>
              <a:avLst/>
              <a:gdLst/>
              <a:ahLst/>
              <a:cxnLst/>
              <a:rect l="l" t="t" r="r" b="b"/>
              <a:pathLst>
                <a:path w="87745" h="12567" extrusionOk="0">
                  <a:moveTo>
                    <a:pt x="6284" y="12568"/>
                  </a:moveTo>
                  <a:lnTo>
                    <a:pt x="81461" y="12568"/>
                  </a:lnTo>
                  <a:cubicBezTo>
                    <a:pt x="84986" y="12568"/>
                    <a:pt x="87745" y="9732"/>
                    <a:pt x="87745" y="6284"/>
                  </a:cubicBezTo>
                  <a:cubicBezTo>
                    <a:pt x="87745" y="2835"/>
                    <a:pt x="84910" y="0"/>
                    <a:pt x="81461" y="0"/>
                  </a:cubicBez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5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231;p1">
              <a:extLst>
                <a:ext uri="{FF2B5EF4-FFF2-40B4-BE49-F238E27FC236}">
                  <a16:creationId xmlns:a16="http://schemas.microsoft.com/office/drawing/2014/main" id="{32019850-CA54-9745-22AF-36ECE8C83D83}"/>
                </a:ext>
              </a:extLst>
            </p:cNvPr>
            <p:cNvSpPr/>
            <p:nvPr/>
          </p:nvSpPr>
          <p:spPr>
            <a:xfrm>
              <a:off x="7708825" y="1156937"/>
              <a:ext cx="561618" cy="285076"/>
            </a:xfrm>
            <a:custGeom>
              <a:avLst/>
              <a:gdLst/>
              <a:ahLst/>
              <a:cxnLst/>
              <a:rect l="l" t="t" r="r" b="b"/>
              <a:pathLst>
                <a:path w="561618" h="285076" extrusionOk="0">
                  <a:moveTo>
                    <a:pt x="81461" y="272508"/>
                  </a:moveTo>
                  <a:lnTo>
                    <a:pt x="72035" y="272508"/>
                  </a:lnTo>
                  <a:cubicBezTo>
                    <a:pt x="55559" y="272508"/>
                    <a:pt x="40769" y="265841"/>
                    <a:pt x="29963" y="255112"/>
                  </a:cubicBezTo>
                  <a:cubicBezTo>
                    <a:pt x="19158" y="244307"/>
                    <a:pt x="12568" y="229517"/>
                    <a:pt x="12568" y="213041"/>
                  </a:cubicBezTo>
                  <a:lnTo>
                    <a:pt x="12568" y="213041"/>
                  </a:lnTo>
                  <a:cubicBezTo>
                    <a:pt x="12568" y="170433"/>
                    <a:pt x="33795" y="130660"/>
                    <a:pt x="69276" y="107210"/>
                  </a:cubicBezTo>
                  <a:cubicBezTo>
                    <a:pt x="131043" y="66365"/>
                    <a:pt x="236644" y="12568"/>
                    <a:pt x="363319" y="12645"/>
                  </a:cubicBezTo>
                  <a:cubicBezTo>
                    <a:pt x="403398" y="12645"/>
                    <a:pt x="438649" y="18085"/>
                    <a:pt x="469456" y="32416"/>
                  </a:cubicBezTo>
                  <a:cubicBezTo>
                    <a:pt x="500262" y="46823"/>
                    <a:pt x="526931" y="70043"/>
                    <a:pt x="549921" y="106750"/>
                  </a:cubicBezTo>
                  <a:cubicBezTo>
                    <a:pt x="551760" y="109739"/>
                    <a:pt x="555669" y="110582"/>
                    <a:pt x="558657" y="108743"/>
                  </a:cubicBezTo>
                  <a:cubicBezTo>
                    <a:pt x="561646" y="106904"/>
                    <a:pt x="562489" y="102995"/>
                    <a:pt x="560650" y="100007"/>
                  </a:cubicBezTo>
                  <a:cubicBezTo>
                    <a:pt x="536663" y="61537"/>
                    <a:pt x="507926" y="36248"/>
                    <a:pt x="474820" y="20921"/>
                  </a:cubicBezTo>
                  <a:cubicBezTo>
                    <a:pt x="441715" y="5518"/>
                    <a:pt x="404471" y="0"/>
                    <a:pt x="363319" y="0"/>
                  </a:cubicBezTo>
                  <a:cubicBezTo>
                    <a:pt x="233042" y="0"/>
                    <a:pt x="125295" y="55099"/>
                    <a:pt x="62380" y="96635"/>
                  </a:cubicBezTo>
                  <a:cubicBezTo>
                    <a:pt x="23296" y="122460"/>
                    <a:pt x="0" y="166218"/>
                    <a:pt x="0" y="212964"/>
                  </a:cubicBezTo>
                  <a:lnTo>
                    <a:pt x="0" y="212964"/>
                  </a:lnTo>
                  <a:cubicBezTo>
                    <a:pt x="0" y="252813"/>
                    <a:pt x="32262" y="285076"/>
                    <a:pt x="72112" y="285076"/>
                  </a:cubicBezTo>
                  <a:lnTo>
                    <a:pt x="81538" y="285076"/>
                  </a:lnTo>
                  <a:cubicBezTo>
                    <a:pt x="85063" y="285076"/>
                    <a:pt x="87822" y="282241"/>
                    <a:pt x="87822" y="278792"/>
                  </a:cubicBezTo>
                  <a:cubicBezTo>
                    <a:pt x="87822" y="275344"/>
                    <a:pt x="84986" y="272508"/>
                    <a:pt x="81538" y="272508"/>
                  </a:cubicBezTo>
                  <a:lnTo>
                    <a:pt x="81538" y="27250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232;p1">
              <a:extLst>
                <a:ext uri="{FF2B5EF4-FFF2-40B4-BE49-F238E27FC236}">
                  <a16:creationId xmlns:a16="http://schemas.microsoft.com/office/drawing/2014/main" id="{EBF3B561-CE2B-9871-0BF6-26F0B34EDD5C}"/>
                </a:ext>
              </a:extLst>
            </p:cNvPr>
            <p:cNvSpPr/>
            <p:nvPr/>
          </p:nvSpPr>
          <p:spPr>
            <a:xfrm>
              <a:off x="7915505" y="1429445"/>
              <a:ext cx="191123" cy="12567"/>
            </a:xfrm>
            <a:custGeom>
              <a:avLst/>
              <a:gdLst/>
              <a:ahLst/>
              <a:cxnLst/>
              <a:rect l="l" t="t" r="r" b="b"/>
              <a:pathLst>
                <a:path w="191123" h="12567" extrusionOk="0">
                  <a:moveTo>
                    <a:pt x="184840" y="0"/>
                  </a:move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5" y="12568"/>
                    <a:pt x="6284" y="12568"/>
                  </a:cubicBezTo>
                  <a:lnTo>
                    <a:pt x="184840" y="12568"/>
                  </a:lnTo>
                  <a:cubicBezTo>
                    <a:pt x="188365" y="12568"/>
                    <a:pt x="191124" y="9732"/>
                    <a:pt x="191124" y="6284"/>
                  </a:cubicBezTo>
                  <a:cubicBezTo>
                    <a:pt x="191124" y="2835"/>
                    <a:pt x="188288" y="0"/>
                    <a:pt x="184840" y="0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233;p1">
              <a:extLst>
                <a:ext uri="{FF2B5EF4-FFF2-40B4-BE49-F238E27FC236}">
                  <a16:creationId xmlns:a16="http://schemas.microsoft.com/office/drawing/2014/main" id="{DFAFE796-AA08-F8B8-2F71-88616B12B998}"/>
                </a:ext>
              </a:extLst>
            </p:cNvPr>
            <p:cNvSpPr/>
            <p:nvPr/>
          </p:nvSpPr>
          <p:spPr>
            <a:xfrm>
              <a:off x="8225640" y="1344919"/>
              <a:ext cx="78319" cy="97171"/>
            </a:xfrm>
            <a:custGeom>
              <a:avLst/>
              <a:gdLst/>
              <a:ahLst/>
              <a:cxnLst/>
              <a:rect l="l" t="t" r="r" b="b"/>
              <a:pathLst>
                <a:path w="78319" h="97171" extrusionOk="0">
                  <a:moveTo>
                    <a:pt x="6207" y="97171"/>
                  </a:moveTo>
                  <a:lnTo>
                    <a:pt x="6207" y="97171"/>
                  </a:lnTo>
                  <a:cubicBezTo>
                    <a:pt x="46057" y="97171"/>
                    <a:pt x="78319" y="64908"/>
                    <a:pt x="78319" y="25059"/>
                  </a:cubicBezTo>
                  <a:lnTo>
                    <a:pt x="78319" y="6284"/>
                  </a:lnTo>
                  <a:cubicBezTo>
                    <a:pt x="78319" y="2759"/>
                    <a:pt x="75484" y="0"/>
                    <a:pt x="72035" y="0"/>
                  </a:cubicBezTo>
                  <a:cubicBezTo>
                    <a:pt x="68587" y="0"/>
                    <a:pt x="65751" y="2835"/>
                    <a:pt x="65751" y="6284"/>
                  </a:cubicBezTo>
                  <a:lnTo>
                    <a:pt x="65751" y="25059"/>
                  </a:lnTo>
                  <a:cubicBezTo>
                    <a:pt x="65751" y="41459"/>
                    <a:pt x="59084" y="56326"/>
                    <a:pt x="48356" y="67131"/>
                  </a:cubicBezTo>
                  <a:cubicBezTo>
                    <a:pt x="37550" y="77936"/>
                    <a:pt x="22760" y="84527"/>
                    <a:pt x="6284" y="84527"/>
                  </a:cubicBezTo>
                  <a:lnTo>
                    <a:pt x="6284" y="84527"/>
                  </a:lnTo>
                  <a:cubicBezTo>
                    <a:pt x="2759" y="84527"/>
                    <a:pt x="0" y="87362"/>
                    <a:pt x="0" y="90811"/>
                  </a:cubicBezTo>
                  <a:cubicBezTo>
                    <a:pt x="0" y="94259"/>
                    <a:pt x="2835" y="97094"/>
                    <a:pt x="6284" y="97094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234;p1">
              <a:extLst>
                <a:ext uri="{FF2B5EF4-FFF2-40B4-BE49-F238E27FC236}">
                  <a16:creationId xmlns:a16="http://schemas.microsoft.com/office/drawing/2014/main" id="{93A2B5C8-4C1E-95DB-E65B-7D964DDD1AE3}"/>
                </a:ext>
              </a:extLst>
            </p:cNvPr>
            <p:cNvSpPr/>
            <p:nvPr/>
          </p:nvSpPr>
          <p:spPr>
            <a:xfrm>
              <a:off x="7783925" y="1363617"/>
              <a:ext cx="144224" cy="144223"/>
            </a:xfrm>
            <a:custGeom>
              <a:avLst/>
              <a:gdLst/>
              <a:ahLst/>
              <a:cxnLst/>
              <a:rect l="l" t="t" r="r" b="b"/>
              <a:pathLst>
                <a:path w="144224" h="144223" extrusionOk="0">
                  <a:moveTo>
                    <a:pt x="137863" y="72112"/>
                  </a:moveTo>
                  <a:lnTo>
                    <a:pt x="131579" y="72112"/>
                  </a:lnTo>
                  <a:cubicBezTo>
                    <a:pt x="131579" y="88512"/>
                    <a:pt x="124912" y="103378"/>
                    <a:pt x="114184" y="114184"/>
                  </a:cubicBezTo>
                  <a:cubicBezTo>
                    <a:pt x="103378" y="124989"/>
                    <a:pt x="88588" y="131579"/>
                    <a:pt x="72112" y="131579"/>
                  </a:cubicBezTo>
                  <a:cubicBezTo>
                    <a:pt x="55713" y="131579"/>
                    <a:pt x="40846" y="124912"/>
                    <a:pt x="30040" y="114184"/>
                  </a:cubicBezTo>
                  <a:cubicBezTo>
                    <a:pt x="19235" y="103378"/>
                    <a:pt x="12645" y="88588"/>
                    <a:pt x="12645" y="72112"/>
                  </a:cubicBezTo>
                  <a:cubicBezTo>
                    <a:pt x="12645" y="55712"/>
                    <a:pt x="19312" y="40846"/>
                    <a:pt x="30040" y="30040"/>
                  </a:cubicBezTo>
                  <a:cubicBezTo>
                    <a:pt x="40846" y="19235"/>
                    <a:pt x="55636" y="12645"/>
                    <a:pt x="72112" y="12645"/>
                  </a:cubicBezTo>
                  <a:cubicBezTo>
                    <a:pt x="88511" y="12645"/>
                    <a:pt x="103378" y="19312"/>
                    <a:pt x="114184" y="30040"/>
                  </a:cubicBezTo>
                  <a:cubicBezTo>
                    <a:pt x="124989" y="40846"/>
                    <a:pt x="131579" y="55636"/>
                    <a:pt x="131579" y="72112"/>
                  </a:cubicBezTo>
                  <a:lnTo>
                    <a:pt x="144224" y="72112"/>
                  </a:lnTo>
                  <a:cubicBezTo>
                    <a:pt x="144224" y="32263"/>
                    <a:pt x="111961" y="0"/>
                    <a:pt x="72112" y="0"/>
                  </a:cubicBezTo>
                  <a:cubicBezTo>
                    <a:pt x="32263" y="0"/>
                    <a:pt x="0" y="32263"/>
                    <a:pt x="0" y="72112"/>
                  </a:cubicBezTo>
                  <a:cubicBezTo>
                    <a:pt x="0" y="111961"/>
                    <a:pt x="32263" y="144224"/>
                    <a:pt x="72112" y="144224"/>
                  </a:cubicBezTo>
                  <a:cubicBezTo>
                    <a:pt x="111961" y="144224"/>
                    <a:pt x="144224" y="111961"/>
                    <a:pt x="144224" y="72112"/>
                  </a:cubicBezTo>
                  <a:lnTo>
                    <a:pt x="137940" y="721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235;p1">
              <a:extLst>
                <a:ext uri="{FF2B5EF4-FFF2-40B4-BE49-F238E27FC236}">
                  <a16:creationId xmlns:a16="http://schemas.microsoft.com/office/drawing/2014/main" id="{BD98DFE6-8660-9721-9DDE-F1695074070E}"/>
                </a:ext>
              </a:extLst>
            </p:cNvPr>
            <p:cNvSpPr/>
            <p:nvPr/>
          </p:nvSpPr>
          <p:spPr>
            <a:xfrm>
              <a:off x="8093984" y="1363617"/>
              <a:ext cx="144223" cy="144223"/>
            </a:xfrm>
            <a:custGeom>
              <a:avLst/>
              <a:gdLst/>
              <a:ahLst/>
              <a:cxnLst/>
              <a:rect l="l" t="t" r="r" b="b"/>
              <a:pathLst>
                <a:path w="144223" h="144223" extrusionOk="0">
                  <a:moveTo>
                    <a:pt x="137863" y="72112"/>
                  </a:moveTo>
                  <a:lnTo>
                    <a:pt x="131579" y="72112"/>
                  </a:lnTo>
                  <a:cubicBezTo>
                    <a:pt x="131579" y="88512"/>
                    <a:pt x="124912" y="103378"/>
                    <a:pt x="114183" y="114184"/>
                  </a:cubicBezTo>
                  <a:cubicBezTo>
                    <a:pt x="103378" y="124989"/>
                    <a:pt x="88588" y="131579"/>
                    <a:pt x="72112" y="131579"/>
                  </a:cubicBezTo>
                  <a:cubicBezTo>
                    <a:pt x="55712" y="131579"/>
                    <a:pt x="40845" y="124912"/>
                    <a:pt x="30040" y="114184"/>
                  </a:cubicBezTo>
                  <a:cubicBezTo>
                    <a:pt x="19235" y="103378"/>
                    <a:pt x="12644" y="88588"/>
                    <a:pt x="12644" y="72112"/>
                  </a:cubicBezTo>
                  <a:cubicBezTo>
                    <a:pt x="12644" y="55712"/>
                    <a:pt x="19311" y="40846"/>
                    <a:pt x="30040" y="30040"/>
                  </a:cubicBezTo>
                  <a:cubicBezTo>
                    <a:pt x="40845" y="19235"/>
                    <a:pt x="55635" y="12645"/>
                    <a:pt x="72112" y="12645"/>
                  </a:cubicBezTo>
                  <a:cubicBezTo>
                    <a:pt x="88511" y="12645"/>
                    <a:pt x="103378" y="19312"/>
                    <a:pt x="114183" y="30040"/>
                  </a:cubicBezTo>
                  <a:cubicBezTo>
                    <a:pt x="124989" y="40846"/>
                    <a:pt x="131579" y="55636"/>
                    <a:pt x="131579" y="72112"/>
                  </a:cubicBezTo>
                  <a:lnTo>
                    <a:pt x="144224" y="72112"/>
                  </a:lnTo>
                  <a:cubicBezTo>
                    <a:pt x="144224" y="32263"/>
                    <a:pt x="111961" y="0"/>
                    <a:pt x="72112" y="0"/>
                  </a:cubicBezTo>
                  <a:cubicBezTo>
                    <a:pt x="32262" y="0"/>
                    <a:pt x="0" y="32263"/>
                    <a:pt x="0" y="72112"/>
                  </a:cubicBezTo>
                  <a:cubicBezTo>
                    <a:pt x="0" y="111961"/>
                    <a:pt x="32262" y="144224"/>
                    <a:pt x="72112" y="144224"/>
                  </a:cubicBezTo>
                  <a:cubicBezTo>
                    <a:pt x="111961" y="144224"/>
                    <a:pt x="144224" y="111961"/>
                    <a:pt x="144224" y="72112"/>
                  </a:cubicBezTo>
                  <a:lnTo>
                    <a:pt x="137940" y="721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236;p1">
              <a:extLst>
                <a:ext uri="{FF2B5EF4-FFF2-40B4-BE49-F238E27FC236}">
                  <a16:creationId xmlns:a16="http://schemas.microsoft.com/office/drawing/2014/main" id="{1E796F46-B8D5-F8FD-B75C-365934F007EA}"/>
                </a:ext>
              </a:extLst>
            </p:cNvPr>
            <p:cNvSpPr/>
            <p:nvPr/>
          </p:nvSpPr>
          <p:spPr>
            <a:xfrm>
              <a:off x="8084634" y="1232114"/>
              <a:ext cx="78396" cy="78395"/>
            </a:xfrm>
            <a:custGeom>
              <a:avLst/>
              <a:gdLst/>
              <a:ahLst/>
              <a:cxnLst/>
              <a:rect l="l" t="t" r="r" b="b"/>
              <a:pathLst>
                <a:path w="78396" h="78395" extrusionOk="0">
                  <a:moveTo>
                    <a:pt x="1839" y="10805"/>
                  </a:moveTo>
                  <a:lnTo>
                    <a:pt x="67591" y="76557"/>
                  </a:lnTo>
                  <a:cubicBezTo>
                    <a:pt x="70043" y="79009"/>
                    <a:pt x="74028" y="79009"/>
                    <a:pt x="76557" y="76557"/>
                  </a:cubicBezTo>
                  <a:cubicBezTo>
                    <a:pt x="79009" y="74104"/>
                    <a:pt x="79009" y="70120"/>
                    <a:pt x="76557" y="67591"/>
                  </a:cubicBezTo>
                  <a:lnTo>
                    <a:pt x="10806" y="1839"/>
                  </a:lnTo>
                  <a:cubicBezTo>
                    <a:pt x="8353" y="-613"/>
                    <a:pt x="4368" y="-613"/>
                    <a:pt x="1839" y="1839"/>
                  </a:cubicBezTo>
                  <a:cubicBezTo>
                    <a:pt x="-613" y="4291"/>
                    <a:pt x="-613" y="8276"/>
                    <a:pt x="1839" y="10805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237;p1">
              <a:extLst>
                <a:ext uri="{FF2B5EF4-FFF2-40B4-BE49-F238E27FC236}">
                  <a16:creationId xmlns:a16="http://schemas.microsoft.com/office/drawing/2014/main" id="{30EA981D-0A35-B176-06E6-C25B5F561F4F}"/>
                </a:ext>
              </a:extLst>
            </p:cNvPr>
            <p:cNvSpPr/>
            <p:nvPr/>
          </p:nvSpPr>
          <p:spPr>
            <a:xfrm>
              <a:off x="7971907" y="1241540"/>
              <a:ext cx="69046" cy="69046"/>
            </a:xfrm>
            <a:custGeom>
              <a:avLst/>
              <a:gdLst/>
              <a:ahLst/>
              <a:cxnLst/>
              <a:rect l="l" t="t" r="r" b="b"/>
              <a:pathLst>
                <a:path w="69046" h="69046" extrusionOk="0">
                  <a:moveTo>
                    <a:pt x="1839" y="10805"/>
                  </a:moveTo>
                  <a:lnTo>
                    <a:pt x="58241" y="67207"/>
                  </a:lnTo>
                  <a:cubicBezTo>
                    <a:pt x="60694" y="69660"/>
                    <a:pt x="64678" y="69660"/>
                    <a:pt x="67207" y="67207"/>
                  </a:cubicBezTo>
                  <a:cubicBezTo>
                    <a:pt x="69660" y="64755"/>
                    <a:pt x="69660" y="60770"/>
                    <a:pt x="67207" y="58241"/>
                  </a:cubicBezTo>
                  <a:lnTo>
                    <a:pt x="10805" y="1839"/>
                  </a:lnTo>
                  <a:cubicBezTo>
                    <a:pt x="8353" y="-613"/>
                    <a:pt x="4368" y="-613"/>
                    <a:pt x="1839" y="1839"/>
                  </a:cubicBezTo>
                  <a:cubicBezTo>
                    <a:pt x="-613" y="4291"/>
                    <a:pt x="-613" y="8276"/>
                    <a:pt x="1839" y="10805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238;p1">
              <a:extLst>
                <a:ext uri="{FF2B5EF4-FFF2-40B4-BE49-F238E27FC236}">
                  <a16:creationId xmlns:a16="http://schemas.microsoft.com/office/drawing/2014/main" id="{7FA43492-D646-D44A-1CAD-C97D984DA330}"/>
                </a:ext>
              </a:extLst>
            </p:cNvPr>
            <p:cNvSpPr/>
            <p:nvPr/>
          </p:nvSpPr>
          <p:spPr>
            <a:xfrm>
              <a:off x="7896729" y="1025357"/>
              <a:ext cx="407229" cy="285152"/>
            </a:xfrm>
            <a:custGeom>
              <a:avLst/>
              <a:gdLst/>
              <a:ahLst/>
              <a:cxnLst/>
              <a:rect l="l" t="t" r="r" b="b"/>
              <a:pathLst>
                <a:path w="407229" h="285152" extrusionOk="0">
                  <a:moveTo>
                    <a:pt x="194189" y="12721"/>
                  </a:moveTo>
                  <a:lnTo>
                    <a:pt x="269367" y="12721"/>
                  </a:lnTo>
                  <a:cubicBezTo>
                    <a:pt x="303928" y="12721"/>
                    <a:pt x="335195" y="26745"/>
                    <a:pt x="357878" y="49429"/>
                  </a:cubicBezTo>
                  <a:cubicBezTo>
                    <a:pt x="380562" y="72112"/>
                    <a:pt x="394586" y="103378"/>
                    <a:pt x="394586" y="137940"/>
                  </a:cubicBezTo>
                  <a:lnTo>
                    <a:pt x="394586" y="147366"/>
                  </a:lnTo>
                  <a:cubicBezTo>
                    <a:pt x="394586" y="181928"/>
                    <a:pt x="380562" y="213194"/>
                    <a:pt x="357878" y="235877"/>
                  </a:cubicBezTo>
                  <a:cubicBezTo>
                    <a:pt x="335195" y="258561"/>
                    <a:pt x="303928" y="272585"/>
                    <a:pt x="269367" y="272585"/>
                  </a:cubicBezTo>
                  <a:lnTo>
                    <a:pt x="6284" y="272585"/>
                  </a:lnTo>
                  <a:cubicBezTo>
                    <a:pt x="2759" y="272585"/>
                    <a:pt x="0" y="275420"/>
                    <a:pt x="0" y="278869"/>
                  </a:cubicBezTo>
                  <a:cubicBezTo>
                    <a:pt x="0" y="282317"/>
                    <a:pt x="2836" y="285153"/>
                    <a:pt x="6284" y="285153"/>
                  </a:cubicBezTo>
                  <a:lnTo>
                    <a:pt x="269367" y="285153"/>
                  </a:lnTo>
                  <a:cubicBezTo>
                    <a:pt x="345540" y="285153"/>
                    <a:pt x="407230" y="223463"/>
                    <a:pt x="407230" y="147289"/>
                  </a:cubicBezTo>
                  <a:lnTo>
                    <a:pt x="407230" y="137863"/>
                  </a:lnTo>
                  <a:cubicBezTo>
                    <a:pt x="407230" y="61690"/>
                    <a:pt x="345540" y="0"/>
                    <a:pt x="269367" y="0"/>
                  </a:cubicBezTo>
                  <a:lnTo>
                    <a:pt x="194189" y="0"/>
                  </a:lnTo>
                  <a:cubicBezTo>
                    <a:pt x="190664" y="0"/>
                    <a:pt x="187905" y="2835"/>
                    <a:pt x="187905" y="6284"/>
                  </a:cubicBezTo>
                  <a:cubicBezTo>
                    <a:pt x="187905" y="9732"/>
                    <a:pt x="190741" y="12568"/>
                    <a:pt x="194189" y="12568"/>
                  </a:cubicBezTo>
                  <a:lnTo>
                    <a:pt x="194189" y="1256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239;p1">
            <a:extLst>
              <a:ext uri="{FF2B5EF4-FFF2-40B4-BE49-F238E27FC236}">
                <a16:creationId xmlns:a16="http://schemas.microsoft.com/office/drawing/2014/main" id="{9D90B88D-046F-75B3-032A-BD0C5F3E3EC1}"/>
              </a:ext>
            </a:extLst>
          </p:cNvPr>
          <p:cNvGrpSpPr/>
          <p:nvPr/>
        </p:nvGrpSpPr>
        <p:grpSpPr>
          <a:xfrm>
            <a:off x="5931854" y="1421541"/>
            <a:ext cx="449463" cy="449463"/>
            <a:chOff x="6166189" y="931482"/>
            <a:chExt cx="595140" cy="595140"/>
          </a:xfrm>
        </p:grpSpPr>
        <p:sp>
          <p:nvSpPr>
            <p:cNvPr id="161" name="Google Shape;240;p1">
              <a:extLst>
                <a:ext uri="{FF2B5EF4-FFF2-40B4-BE49-F238E27FC236}">
                  <a16:creationId xmlns:a16="http://schemas.microsoft.com/office/drawing/2014/main" id="{03C4666D-3D55-E596-17BF-153DFA039983}"/>
                </a:ext>
              </a:extLst>
            </p:cNvPr>
            <p:cNvSpPr/>
            <p:nvPr/>
          </p:nvSpPr>
          <p:spPr>
            <a:xfrm>
              <a:off x="6166189" y="1053558"/>
              <a:ext cx="134810" cy="473064"/>
            </a:xfrm>
            <a:custGeom>
              <a:avLst/>
              <a:gdLst/>
              <a:ahLst/>
              <a:cxnLst/>
              <a:rect l="l" t="t" r="r" b="b"/>
              <a:pathLst>
                <a:path w="134810" h="473064" extrusionOk="0">
                  <a:moveTo>
                    <a:pt x="134651" y="466467"/>
                  </a:moveTo>
                  <a:lnTo>
                    <a:pt x="115876" y="6054"/>
                  </a:lnTo>
                  <a:cubicBezTo>
                    <a:pt x="115722" y="2682"/>
                    <a:pt x="112964" y="0"/>
                    <a:pt x="109592" y="0"/>
                  </a:cubicBezTo>
                  <a:lnTo>
                    <a:pt x="25065" y="0"/>
                  </a:lnTo>
                  <a:cubicBezTo>
                    <a:pt x="21693" y="0"/>
                    <a:pt x="18858" y="2682"/>
                    <a:pt x="18781" y="6054"/>
                  </a:cubicBezTo>
                  <a:lnTo>
                    <a:pt x="6" y="466467"/>
                  </a:lnTo>
                  <a:cubicBezTo>
                    <a:pt x="-147" y="469916"/>
                    <a:pt x="2611" y="472904"/>
                    <a:pt x="6060" y="473058"/>
                  </a:cubicBezTo>
                  <a:cubicBezTo>
                    <a:pt x="9509" y="473211"/>
                    <a:pt x="12497" y="470529"/>
                    <a:pt x="12650" y="467004"/>
                  </a:cubicBezTo>
                  <a:lnTo>
                    <a:pt x="31195" y="12645"/>
                  </a:lnTo>
                  <a:lnTo>
                    <a:pt x="103614" y="12645"/>
                  </a:lnTo>
                  <a:lnTo>
                    <a:pt x="122160" y="467004"/>
                  </a:lnTo>
                  <a:cubicBezTo>
                    <a:pt x="122313" y="470452"/>
                    <a:pt x="125225" y="473211"/>
                    <a:pt x="128750" y="473058"/>
                  </a:cubicBezTo>
                  <a:cubicBezTo>
                    <a:pt x="132199" y="472904"/>
                    <a:pt x="134957" y="469992"/>
                    <a:pt x="134804" y="466467"/>
                  </a:cubicBezTo>
                  <a:lnTo>
                    <a:pt x="134804" y="46646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241;p1">
              <a:extLst>
                <a:ext uri="{FF2B5EF4-FFF2-40B4-BE49-F238E27FC236}">
                  <a16:creationId xmlns:a16="http://schemas.microsoft.com/office/drawing/2014/main" id="{756CC436-38EE-290B-7897-3B62EFC7E0E9}"/>
                </a:ext>
              </a:extLst>
            </p:cNvPr>
            <p:cNvSpPr/>
            <p:nvPr/>
          </p:nvSpPr>
          <p:spPr>
            <a:xfrm>
              <a:off x="6231869" y="1119463"/>
              <a:ext cx="52877" cy="12567"/>
            </a:xfrm>
            <a:custGeom>
              <a:avLst/>
              <a:gdLst/>
              <a:ahLst/>
              <a:cxnLst/>
              <a:rect l="l" t="t" r="r" b="b"/>
              <a:pathLst>
                <a:path w="52877" h="12567" extrusionOk="0">
                  <a:moveTo>
                    <a:pt x="6284" y="12568"/>
                  </a:moveTo>
                  <a:lnTo>
                    <a:pt x="46593" y="12568"/>
                  </a:lnTo>
                  <a:cubicBezTo>
                    <a:pt x="50119" y="12568"/>
                    <a:pt x="52877" y="9732"/>
                    <a:pt x="52877" y="6284"/>
                  </a:cubicBezTo>
                  <a:cubicBezTo>
                    <a:pt x="52877" y="2835"/>
                    <a:pt x="50042" y="0"/>
                    <a:pt x="46593" y="0"/>
                  </a:cubicBez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6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242;p1">
              <a:extLst>
                <a:ext uri="{FF2B5EF4-FFF2-40B4-BE49-F238E27FC236}">
                  <a16:creationId xmlns:a16="http://schemas.microsoft.com/office/drawing/2014/main" id="{68A2E679-7B8F-0B6B-2DCF-B97AE7A2E16E}"/>
                </a:ext>
              </a:extLst>
            </p:cNvPr>
            <p:cNvSpPr/>
            <p:nvPr/>
          </p:nvSpPr>
          <p:spPr>
            <a:xfrm>
              <a:off x="6231869" y="1175865"/>
              <a:ext cx="55099" cy="12567"/>
            </a:xfrm>
            <a:custGeom>
              <a:avLst/>
              <a:gdLst/>
              <a:ahLst/>
              <a:cxnLst/>
              <a:rect l="l" t="t" r="r" b="b"/>
              <a:pathLst>
                <a:path w="55099" h="12567" extrusionOk="0">
                  <a:moveTo>
                    <a:pt x="6284" y="12568"/>
                  </a:moveTo>
                  <a:lnTo>
                    <a:pt x="48816" y="12568"/>
                  </a:lnTo>
                  <a:cubicBezTo>
                    <a:pt x="52341" y="12568"/>
                    <a:pt x="55099" y="9732"/>
                    <a:pt x="55099" y="6284"/>
                  </a:cubicBezTo>
                  <a:cubicBezTo>
                    <a:pt x="55099" y="2835"/>
                    <a:pt x="52264" y="0"/>
                    <a:pt x="48816" y="0"/>
                  </a:cubicBezTo>
                  <a:lnTo>
                    <a:pt x="6284" y="0"/>
                  </a:lnTo>
                  <a:cubicBezTo>
                    <a:pt x="2759" y="0"/>
                    <a:pt x="0" y="2835"/>
                    <a:pt x="0" y="6284"/>
                  </a:cubicBezTo>
                  <a:cubicBezTo>
                    <a:pt x="0" y="9732"/>
                    <a:pt x="2836" y="12568"/>
                    <a:pt x="6284" y="12568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243;p1">
              <a:extLst>
                <a:ext uri="{FF2B5EF4-FFF2-40B4-BE49-F238E27FC236}">
                  <a16:creationId xmlns:a16="http://schemas.microsoft.com/office/drawing/2014/main" id="{06076FBC-7406-4EEA-7CF1-5BB04433FFF9}"/>
                </a:ext>
              </a:extLst>
            </p:cNvPr>
            <p:cNvSpPr/>
            <p:nvPr/>
          </p:nvSpPr>
          <p:spPr>
            <a:xfrm>
              <a:off x="6316792" y="1222765"/>
              <a:ext cx="444537" cy="303851"/>
            </a:xfrm>
            <a:custGeom>
              <a:avLst/>
              <a:gdLst/>
              <a:ahLst/>
              <a:cxnLst/>
              <a:rect l="l" t="t" r="r" b="b"/>
              <a:pathLst>
                <a:path w="444537" h="303851" extrusionOk="0">
                  <a:moveTo>
                    <a:pt x="9720" y="67744"/>
                  </a:moveTo>
                  <a:lnTo>
                    <a:pt x="83211" y="12645"/>
                  </a:lnTo>
                  <a:lnTo>
                    <a:pt x="112408" y="12645"/>
                  </a:lnTo>
                  <a:lnTo>
                    <a:pt x="112408" y="100313"/>
                  </a:lnTo>
                  <a:cubicBezTo>
                    <a:pt x="112408" y="102689"/>
                    <a:pt x="113788" y="104911"/>
                    <a:pt x="115934" y="105984"/>
                  </a:cubicBezTo>
                  <a:cubicBezTo>
                    <a:pt x="118080" y="107057"/>
                    <a:pt x="120685" y="106750"/>
                    <a:pt x="122601" y="105294"/>
                  </a:cubicBezTo>
                  <a:lnTo>
                    <a:pt x="243069" y="12645"/>
                  </a:lnTo>
                  <a:lnTo>
                    <a:pt x="272189" y="12645"/>
                  </a:lnTo>
                  <a:lnTo>
                    <a:pt x="272189" y="100313"/>
                  </a:lnTo>
                  <a:cubicBezTo>
                    <a:pt x="272189" y="102689"/>
                    <a:pt x="273569" y="104911"/>
                    <a:pt x="275714" y="105984"/>
                  </a:cubicBezTo>
                  <a:cubicBezTo>
                    <a:pt x="277860" y="107057"/>
                    <a:pt x="280466" y="106750"/>
                    <a:pt x="282382" y="105294"/>
                  </a:cubicBezTo>
                  <a:lnTo>
                    <a:pt x="402849" y="12645"/>
                  </a:lnTo>
                  <a:lnTo>
                    <a:pt x="431970" y="12645"/>
                  </a:lnTo>
                  <a:lnTo>
                    <a:pt x="431970" y="297567"/>
                  </a:lnTo>
                  <a:cubicBezTo>
                    <a:pt x="431970" y="301093"/>
                    <a:pt x="434805" y="303851"/>
                    <a:pt x="438254" y="303851"/>
                  </a:cubicBezTo>
                  <a:cubicBezTo>
                    <a:pt x="441702" y="303851"/>
                    <a:pt x="444538" y="301016"/>
                    <a:pt x="444538" y="297567"/>
                  </a:cubicBezTo>
                  <a:lnTo>
                    <a:pt x="444538" y="6284"/>
                  </a:lnTo>
                  <a:cubicBezTo>
                    <a:pt x="444538" y="4598"/>
                    <a:pt x="443848" y="2989"/>
                    <a:pt x="442699" y="1839"/>
                  </a:cubicBezTo>
                  <a:cubicBezTo>
                    <a:pt x="441549" y="690"/>
                    <a:pt x="439863" y="0"/>
                    <a:pt x="438254" y="0"/>
                  </a:cubicBezTo>
                  <a:lnTo>
                    <a:pt x="400704" y="0"/>
                  </a:lnTo>
                  <a:cubicBezTo>
                    <a:pt x="399324" y="0"/>
                    <a:pt x="397944" y="460"/>
                    <a:pt x="396872" y="1303"/>
                  </a:cubicBezTo>
                  <a:lnTo>
                    <a:pt x="284910" y="87439"/>
                  </a:lnTo>
                  <a:lnTo>
                    <a:pt x="284910" y="6284"/>
                  </a:lnTo>
                  <a:cubicBezTo>
                    <a:pt x="284910" y="4598"/>
                    <a:pt x="284221" y="2989"/>
                    <a:pt x="283071" y="1839"/>
                  </a:cubicBezTo>
                  <a:cubicBezTo>
                    <a:pt x="281922" y="690"/>
                    <a:pt x="280236" y="0"/>
                    <a:pt x="278626" y="0"/>
                  </a:cubicBezTo>
                  <a:lnTo>
                    <a:pt x="241076" y="0"/>
                  </a:lnTo>
                  <a:cubicBezTo>
                    <a:pt x="239697" y="0"/>
                    <a:pt x="238318" y="460"/>
                    <a:pt x="237245" y="1303"/>
                  </a:cubicBezTo>
                  <a:lnTo>
                    <a:pt x="125283" y="87439"/>
                  </a:lnTo>
                  <a:lnTo>
                    <a:pt x="125283" y="6284"/>
                  </a:lnTo>
                  <a:cubicBezTo>
                    <a:pt x="125283" y="4598"/>
                    <a:pt x="124593" y="2989"/>
                    <a:pt x="123444" y="1839"/>
                  </a:cubicBezTo>
                  <a:cubicBezTo>
                    <a:pt x="122294" y="690"/>
                    <a:pt x="120608" y="0"/>
                    <a:pt x="118999" y="0"/>
                  </a:cubicBezTo>
                  <a:lnTo>
                    <a:pt x="81449" y="0"/>
                  </a:lnTo>
                  <a:cubicBezTo>
                    <a:pt x="80069" y="0"/>
                    <a:pt x="78767" y="460"/>
                    <a:pt x="77694" y="1226"/>
                  </a:cubicBezTo>
                  <a:lnTo>
                    <a:pt x="2516" y="57628"/>
                  </a:lnTo>
                  <a:cubicBezTo>
                    <a:pt x="-242" y="59697"/>
                    <a:pt x="-855" y="63682"/>
                    <a:pt x="1290" y="66441"/>
                  </a:cubicBezTo>
                  <a:cubicBezTo>
                    <a:pt x="3359" y="69200"/>
                    <a:pt x="7344" y="69813"/>
                    <a:pt x="10103" y="67667"/>
                  </a:cubicBezTo>
                  <a:lnTo>
                    <a:pt x="10103" y="6766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244;p1">
              <a:extLst>
                <a:ext uri="{FF2B5EF4-FFF2-40B4-BE49-F238E27FC236}">
                  <a16:creationId xmlns:a16="http://schemas.microsoft.com/office/drawing/2014/main" id="{179C1DC5-D7B5-992A-2052-06F9F9BB0FA7}"/>
                </a:ext>
              </a:extLst>
            </p:cNvPr>
            <p:cNvSpPr/>
            <p:nvPr/>
          </p:nvSpPr>
          <p:spPr>
            <a:xfrm>
              <a:off x="6429124" y="1307368"/>
              <a:ext cx="12567" cy="59544"/>
            </a:xfrm>
            <a:custGeom>
              <a:avLst/>
              <a:gdLst/>
              <a:ahLst/>
              <a:cxnLst/>
              <a:rect l="l" t="t" r="r" b="b"/>
              <a:pathLst>
                <a:path w="12567" h="59544" extrusionOk="0">
                  <a:moveTo>
                    <a:pt x="0" y="6284"/>
                  </a:moveTo>
                  <a:lnTo>
                    <a:pt x="0" y="53260"/>
                  </a:lnTo>
                  <a:cubicBezTo>
                    <a:pt x="0" y="56785"/>
                    <a:pt x="2835" y="59544"/>
                    <a:pt x="6284" y="59544"/>
                  </a:cubicBezTo>
                  <a:cubicBezTo>
                    <a:pt x="9732" y="59544"/>
                    <a:pt x="12568" y="56709"/>
                    <a:pt x="12568" y="53260"/>
                  </a:cubicBezTo>
                  <a:lnTo>
                    <a:pt x="12568" y="6284"/>
                  </a:lnTo>
                  <a:cubicBezTo>
                    <a:pt x="12568" y="2759"/>
                    <a:pt x="9732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245;p1">
              <a:extLst>
                <a:ext uri="{FF2B5EF4-FFF2-40B4-BE49-F238E27FC236}">
                  <a16:creationId xmlns:a16="http://schemas.microsoft.com/office/drawing/2014/main" id="{E6611C80-27DD-DE46-DE39-C484C336C6E4}"/>
                </a:ext>
              </a:extLst>
            </p:cNvPr>
            <p:cNvSpPr/>
            <p:nvPr/>
          </p:nvSpPr>
          <p:spPr>
            <a:xfrm>
              <a:off x="6588828" y="1307368"/>
              <a:ext cx="12567" cy="59544"/>
            </a:xfrm>
            <a:custGeom>
              <a:avLst/>
              <a:gdLst/>
              <a:ahLst/>
              <a:cxnLst/>
              <a:rect l="l" t="t" r="r" b="b"/>
              <a:pathLst>
                <a:path w="12567" h="59544" extrusionOk="0">
                  <a:moveTo>
                    <a:pt x="0" y="6284"/>
                  </a:moveTo>
                  <a:lnTo>
                    <a:pt x="0" y="53260"/>
                  </a:lnTo>
                  <a:cubicBezTo>
                    <a:pt x="0" y="56785"/>
                    <a:pt x="2835" y="59544"/>
                    <a:pt x="6284" y="59544"/>
                  </a:cubicBezTo>
                  <a:cubicBezTo>
                    <a:pt x="9733" y="59544"/>
                    <a:pt x="12568" y="56709"/>
                    <a:pt x="12568" y="53260"/>
                  </a:cubicBezTo>
                  <a:lnTo>
                    <a:pt x="12568" y="6284"/>
                  </a:lnTo>
                  <a:cubicBezTo>
                    <a:pt x="12568" y="2759"/>
                    <a:pt x="9733" y="0"/>
                    <a:pt x="6284" y="0"/>
                  </a:cubicBezTo>
                  <a:cubicBezTo>
                    <a:pt x="2835" y="0"/>
                    <a:pt x="0" y="2835"/>
                    <a:pt x="0" y="6284"/>
                  </a:cubicBez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246;p1">
              <a:extLst>
                <a:ext uri="{FF2B5EF4-FFF2-40B4-BE49-F238E27FC236}">
                  <a16:creationId xmlns:a16="http://schemas.microsoft.com/office/drawing/2014/main" id="{9916BD94-E230-B89C-84E6-74EDDC4728F8}"/>
                </a:ext>
              </a:extLst>
            </p:cNvPr>
            <p:cNvSpPr/>
            <p:nvPr/>
          </p:nvSpPr>
          <p:spPr>
            <a:xfrm>
              <a:off x="6447899" y="1438871"/>
              <a:ext cx="125295" cy="87745"/>
            </a:xfrm>
            <a:custGeom>
              <a:avLst/>
              <a:gdLst/>
              <a:ahLst/>
              <a:cxnLst/>
              <a:rect l="l" t="t" r="r" b="b"/>
              <a:pathLst>
                <a:path w="125295" h="87745" extrusionOk="0">
                  <a:moveTo>
                    <a:pt x="12645" y="81461"/>
                  </a:moveTo>
                  <a:lnTo>
                    <a:pt x="12645" y="12645"/>
                  </a:lnTo>
                  <a:lnTo>
                    <a:pt x="112728" y="12645"/>
                  </a:lnTo>
                  <a:lnTo>
                    <a:pt x="112728" y="81461"/>
                  </a:lnTo>
                  <a:cubicBezTo>
                    <a:pt x="112728" y="84986"/>
                    <a:pt x="115563" y="87745"/>
                    <a:pt x="119012" y="87745"/>
                  </a:cubicBezTo>
                  <a:cubicBezTo>
                    <a:pt x="122460" y="87745"/>
                    <a:pt x="125296" y="84910"/>
                    <a:pt x="125296" y="81461"/>
                  </a:cubicBezTo>
                  <a:lnTo>
                    <a:pt x="125296" y="6284"/>
                  </a:lnTo>
                  <a:cubicBezTo>
                    <a:pt x="125296" y="4598"/>
                    <a:pt x="124606" y="2989"/>
                    <a:pt x="123457" y="1839"/>
                  </a:cubicBezTo>
                  <a:cubicBezTo>
                    <a:pt x="122307" y="690"/>
                    <a:pt x="120621" y="0"/>
                    <a:pt x="119012" y="0"/>
                  </a:cubicBezTo>
                  <a:lnTo>
                    <a:pt x="6284" y="0"/>
                  </a:lnTo>
                  <a:cubicBezTo>
                    <a:pt x="4598" y="0"/>
                    <a:pt x="2989" y="690"/>
                    <a:pt x="1840" y="1839"/>
                  </a:cubicBezTo>
                  <a:cubicBezTo>
                    <a:pt x="690" y="2989"/>
                    <a:pt x="0" y="4675"/>
                    <a:pt x="0" y="6284"/>
                  </a:cubicBezTo>
                  <a:lnTo>
                    <a:pt x="0" y="81461"/>
                  </a:lnTo>
                  <a:cubicBezTo>
                    <a:pt x="0" y="84986"/>
                    <a:pt x="2835" y="87745"/>
                    <a:pt x="6284" y="87745"/>
                  </a:cubicBezTo>
                  <a:cubicBezTo>
                    <a:pt x="9733" y="87745"/>
                    <a:pt x="12568" y="84910"/>
                    <a:pt x="12568" y="81461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247;p1">
              <a:extLst>
                <a:ext uri="{FF2B5EF4-FFF2-40B4-BE49-F238E27FC236}">
                  <a16:creationId xmlns:a16="http://schemas.microsoft.com/office/drawing/2014/main" id="{29D915EC-B0AD-4604-BFF4-2578EEF1D45F}"/>
                </a:ext>
              </a:extLst>
            </p:cNvPr>
            <p:cNvSpPr/>
            <p:nvPr/>
          </p:nvSpPr>
          <p:spPr>
            <a:xfrm>
              <a:off x="6355846" y="931482"/>
              <a:ext cx="320207" cy="207753"/>
            </a:xfrm>
            <a:custGeom>
              <a:avLst/>
              <a:gdLst/>
              <a:ahLst/>
              <a:cxnLst/>
              <a:rect l="l" t="t" r="r" b="b"/>
              <a:pathLst>
                <a:path w="320207" h="207753" extrusionOk="0">
                  <a:moveTo>
                    <a:pt x="10131" y="51651"/>
                  </a:moveTo>
                  <a:cubicBezTo>
                    <a:pt x="47452" y="23067"/>
                    <a:pt x="79178" y="12645"/>
                    <a:pt x="107073" y="12568"/>
                  </a:cubicBezTo>
                  <a:cubicBezTo>
                    <a:pt x="129143" y="12568"/>
                    <a:pt x="149068" y="19158"/>
                    <a:pt x="167766" y="29274"/>
                  </a:cubicBezTo>
                  <a:cubicBezTo>
                    <a:pt x="195814" y="44524"/>
                    <a:pt x="220643" y="67974"/>
                    <a:pt x="243940" y="88435"/>
                  </a:cubicBezTo>
                  <a:cubicBezTo>
                    <a:pt x="255588" y="98704"/>
                    <a:pt x="266930" y="108206"/>
                    <a:pt x="278272" y="115486"/>
                  </a:cubicBezTo>
                  <a:cubicBezTo>
                    <a:pt x="289613" y="122767"/>
                    <a:pt x="301185" y="128054"/>
                    <a:pt x="313293" y="129204"/>
                  </a:cubicBezTo>
                  <a:lnTo>
                    <a:pt x="313906" y="122920"/>
                  </a:lnTo>
                  <a:lnTo>
                    <a:pt x="310457" y="117632"/>
                  </a:lnTo>
                  <a:cubicBezTo>
                    <a:pt x="309538" y="118245"/>
                    <a:pt x="308925" y="118782"/>
                    <a:pt x="307929" y="119625"/>
                  </a:cubicBezTo>
                  <a:cubicBezTo>
                    <a:pt x="304327" y="122613"/>
                    <a:pt x="297277" y="128744"/>
                    <a:pt x="287467" y="136407"/>
                  </a:cubicBezTo>
                  <a:cubicBezTo>
                    <a:pt x="272754" y="147902"/>
                    <a:pt x="251756" y="162616"/>
                    <a:pt x="227617" y="174418"/>
                  </a:cubicBezTo>
                  <a:cubicBezTo>
                    <a:pt x="203478" y="186219"/>
                    <a:pt x="176196" y="195032"/>
                    <a:pt x="148838" y="195032"/>
                  </a:cubicBezTo>
                  <a:cubicBezTo>
                    <a:pt x="127457" y="195032"/>
                    <a:pt x="106153" y="189744"/>
                    <a:pt x="85462" y="176333"/>
                  </a:cubicBezTo>
                  <a:cubicBezTo>
                    <a:pt x="64848" y="162846"/>
                    <a:pt x="44846" y="141082"/>
                    <a:pt x="26914" y="107593"/>
                  </a:cubicBezTo>
                  <a:cubicBezTo>
                    <a:pt x="25305" y="104528"/>
                    <a:pt x="21473" y="103378"/>
                    <a:pt x="18331" y="104988"/>
                  </a:cubicBezTo>
                  <a:cubicBezTo>
                    <a:pt x="15266" y="106597"/>
                    <a:pt x="14116" y="110429"/>
                    <a:pt x="15726" y="113571"/>
                  </a:cubicBezTo>
                  <a:cubicBezTo>
                    <a:pt x="34348" y="148515"/>
                    <a:pt x="55728" y="172119"/>
                    <a:pt x="78489" y="186985"/>
                  </a:cubicBezTo>
                  <a:cubicBezTo>
                    <a:pt x="101248" y="201852"/>
                    <a:pt x="125311" y="207753"/>
                    <a:pt x="148761" y="207753"/>
                  </a:cubicBezTo>
                  <a:cubicBezTo>
                    <a:pt x="191523" y="207753"/>
                    <a:pt x="232138" y="188518"/>
                    <a:pt x="262945" y="169130"/>
                  </a:cubicBezTo>
                  <a:cubicBezTo>
                    <a:pt x="278348" y="159397"/>
                    <a:pt x="291376" y="149588"/>
                    <a:pt x="300878" y="141925"/>
                  </a:cubicBezTo>
                  <a:cubicBezTo>
                    <a:pt x="305630" y="138093"/>
                    <a:pt x="309538" y="134798"/>
                    <a:pt x="312450" y="132346"/>
                  </a:cubicBezTo>
                  <a:cubicBezTo>
                    <a:pt x="313906" y="131120"/>
                    <a:pt x="315056" y="130123"/>
                    <a:pt x="315975" y="129357"/>
                  </a:cubicBezTo>
                  <a:lnTo>
                    <a:pt x="317048" y="128514"/>
                  </a:lnTo>
                  <a:lnTo>
                    <a:pt x="317355" y="128284"/>
                  </a:lnTo>
                  <a:lnTo>
                    <a:pt x="317355" y="128284"/>
                  </a:lnTo>
                  <a:cubicBezTo>
                    <a:pt x="317355" y="128284"/>
                    <a:pt x="317125" y="127901"/>
                    <a:pt x="317125" y="127901"/>
                  </a:cubicBezTo>
                  <a:lnTo>
                    <a:pt x="317355" y="128208"/>
                  </a:lnTo>
                  <a:lnTo>
                    <a:pt x="317355" y="128208"/>
                  </a:lnTo>
                  <a:cubicBezTo>
                    <a:pt x="317355" y="128208"/>
                    <a:pt x="317125" y="127901"/>
                    <a:pt x="317125" y="127901"/>
                  </a:cubicBezTo>
                  <a:lnTo>
                    <a:pt x="317355" y="128208"/>
                  </a:lnTo>
                  <a:cubicBezTo>
                    <a:pt x="319577" y="126752"/>
                    <a:pt x="320650" y="123993"/>
                    <a:pt x="320037" y="121387"/>
                  </a:cubicBezTo>
                  <a:cubicBezTo>
                    <a:pt x="319347" y="118782"/>
                    <a:pt x="317201" y="116866"/>
                    <a:pt x="314519" y="116636"/>
                  </a:cubicBezTo>
                  <a:cubicBezTo>
                    <a:pt x="302334" y="115563"/>
                    <a:pt x="289000" y="108360"/>
                    <a:pt x="274593" y="97478"/>
                  </a:cubicBezTo>
                  <a:cubicBezTo>
                    <a:pt x="253059" y="81155"/>
                    <a:pt x="229533" y="57015"/>
                    <a:pt x="202405" y="36707"/>
                  </a:cubicBezTo>
                  <a:cubicBezTo>
                    <a:pt x="175200" y="16553"/>
                    <a:pt x="144087" y="0"/>
                    <a:pt x="107073" y="0"/>
                  </a:cubicBezTo>
                  <a:cubicBezTo>
                    <a:pt x="75883" y="0"/>
                    <a:pt x="41244" y="11878"/>
                    <a:pt x="2468" y="41689"/>
                  </a:cubicBezTo>
                  <a:cubicBezTo>
                    <a:pt x="-291" y="43834"/>
                    <a:pt x="-827" y="47743"/>
                    <a:pt x="1319" y="50578"/>
                  </a:cubicBezTo>
                  <a:cubicBezTo>
                    <a:pt x="3464" y="53337"/>
                    <a:pt x="7373" y="53873"/>
                    <a:pt x="10208" y="51728"/>
                  </a:cubicBezTo>
                  <a:lnTo>
                    <a:pt x="10208" y="5172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248;p1">
              <a:extLst>
                <a:ext uri="{FF2B5EF4-FFF2-40B4-BE49-F238E27FC236}">
                  <a16:creationId xmlns:a16="http://schemas.microsoft.com/office/drawing/2014/main" id="{65EDDC3C-6B85-2059-CCFA-D7DFD3F486F8}"/>
                </a:ext>
              </a:extLst>
            </p:cNvPr>
            <p:cNvSpPr/>
            <p:nvPr/>
          </p:nvSpPr>
          <p:spPr>
            <a:xfrm>
              <a:off x="6250972" y="971254"/>
              <a:ext cx="230388" cy="49534"/>
            </a:xfrm>
            <a:custGeom>
              <a:avLst/>
              <a:gdLst/>
              <a:ahLst/>
              <a:cxnLst/>
              <a:rect l="l" t="t" r="r" b="b"/>
              <a:pathLst>
                <a:path w="230388" h="49534" extrusionOk="0">
                  <a:moveTo>
                    <a:pt x="227351" y="37934"/>
                  </a:moveTo>
                  <a:cubicBezTo>
                    <a:pt x="227351" y="37934"/>
                    <a:pt x="212101" y="28354"/>
                    <a:pt x="188344" y="18928"/>
                  </a:cubicBezTo>
                  <a:cubicBezTo>
                    <a:pt x="164588" y="9503"/>
                    <a:pt x="131942" y="0"/>
                    <a:pt x="96384" y="0"/>
                  </a:cubicBezTo>
                  <a:cubicBezTo>
                    <a:pt x="65961" y="0"/>
                    <a:pt x="33315" y="7050"/>
                    <a:pt x="2815" y="27128"/>
                  </a:cubicBezTo>
                  <a:cubicBezTo>
                    <a:pt x="-97" y="29044"/>
                    <a:pt x="-864" y="32952"/>
                    <a:pt x="1052" y="35864"/>
                  </a:cubicBezTo>
                  <a:cubicBezTo>
                    <a:pt x="2968" y="38776"/>
                    <a:pt x="6876" y="39543"/>
                    <a:pt x="9788" y="37627"/>
                  </a:cubicBezTo>
                  <a:cubicBezTo>
                    <a:pt x="37913" y="19082"/>
                    <a:pt x="67877" y="12568"/>
                    <a:pt x="96384" y="12568"/>
                  </a:cubicBezTo>
                  <a:cubicBezTo>
                    <a:pt x="129643" y="12568"/>
                    <a:pt x="160833" y="21534"/>
                    <a:pt x="183670" y="30577"/>
                  </a:cubicBezTo>
                  <a:cubicBezTo>
                    <a:pt x="195088" y="35098"/>
                    <a:pt x="204361" y="39619"/>
                    <a:pt x="210798" y="42991"/>
                  </a:cubicBezTo>
                  <a:cubicBezTo>
                    <a:pt x="214017" y="44677"/>
                    <a:pt x="216469" y="46057"/>
                    <a:pt x="218155" y="47053"/>
                  </a:cubicBezTo>
                  <a:cubicBezTo>
                    <a:pt x="218997" y="47513"/>
                    <a:pt x="219611" y="47896"/>
                    <a:pt x="220070" y="48202"/>
                  </a:cubicBezTo>
                  <a:lnTo>
                    <a:pt x="220530" y="48509"/>
                  </a:lnTo>
                  <a:lnTo>
                    <a:pt x="220684" y="48509"/>
                  </a:lnTo>
                  <a:cubicBezTo>
                    <a:pt x="223672" y="50425"/>
                    <a:pt x="227504" y="49582"/>
                    <a:pt x="229420" y="46593"/>
                  </a:cubicBezTo>
                  <a:cubicBezTo>
                    <a:pt x="231259" y="43604"/>
                    <a:pt x="230416" y="39773"/>
                    <a:pt x="227427" y="37857"/>
                  </a:cubicBezTo>
                  <a:lnTo>
                    <a:pt x="227427" y="3785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249;p1">
            <a:extLst>
              <a:ext uri="{FF2B5EF4-FFF2-40B4-BE49-F238E27FC236}">
                <a16:creationId xmlns:a16="http://schemas.microsoft.com/office/drawing/2014/main" id="{12BA7CA0-82F5-2FB3-3276-DF844666C0FC}"/>
              </a:ext>
            </a:extLst>
          </p:cNvPr>
          <p:cNvGrpSpPr/>
          <p:nvPr/>
        </p:nvGrpSpPr>
        <p:grpSpPr>
          <a:xfrm>
            <a:off x="4645084" y="1421539"/>
            <a:ext cx="449459" cy="449459"/>
            <a:chOff x="4451906" y="931482"/>
            <a:chExt cx="595134" cy="595134"/>
          </a:xfrm>
        </p:grpSpPr>
        <p:sp>
          <p:nvSpPr>
            <p:cNvPr id="171" name="Google Shape;250;p1">
              <a:extLst>
                <a:ext uri="{FF2B5EF4-FFF2-40B4-BE49-F238E27FC236}">
                  <a16:creationId xmlns:a16="http://schemas.microsoft.com/office/drawing/2014/main" id="{18881536-4166-524A-1F01-F59E01A1FD4B}"/>
                </a:ext>
              </a:extLst>
            </p:cNvPr>
            <p:cNvSpPr/>
            <p:nvPr/>
          </p:nvSpPr>
          <p:spPr>
            <a:xfrm>
              <a:off x="4451906" y="931482"/>
              <a:ext cx="595134" cy="595134"/>
            </a:xfrm>
            <a:custGeom>
              <a:avLst/>
              <a:gdLst/>
              <a:ahLst/>
              <a:cxnLst/>
              <a:rect l="l" t="t" r="r" b="b"/>
              <a:pathLst>
                <a:path w="595134" h="595134" extrusionOk="0">
                  <a:moveTo>
                    <a:pt x="545706" y="157405"/>
                  </a:moveTo>
                  <a:cubicBezTo>
                    <a:pt x="569156" y="198787"/>
                    <a:pt x="582490" y="246606"/>
                    <a:pt x="582490" y="297567"/>
                  </a:cubicBezTo>
                  <a:cubicBezTo>
                    <a:pt x="582490" y="376270"/>
                    <a:pt x="550611" y="447462"/>
                    <a:pt x="499037" y="499036"/>
                  </a:cubicBezTo>
                  <a:cubicBezTo>
                    <a:pt x="447462" y="550611"/>
                    <a:pt x="376270" y="582490"/>
                    <a:pt x="297567" y="582490"/>
                  </a:cubicBezTo>
                  <a:cubicBezTo>
                    <a:pt x="218865" y="582490"/>
                    <a:pt x="147672" y="550611"/>
                    <a:pt x="96098" y="499036"/>
                  </a:cubicBezTo>
                  <a:cubicBezTo>
                    <a:pt x="44524" y="447462"/>
                    <a:pt x="12644" y="376270"/>
                    <a:pt x="12644" y="297567"/>
                  </a:cubicBezTo>
                  <a:cubicBezTo>
                    <a:pt x="12644" y="218865"/>
                    <a:pt x="44524" y="147673"/>
                    <a:pt x="96098" y="96098"/>
                  </a:cubicBezTo>
                  <a:cubicBezTo>
                    <a:pt x="147672" y="44524"/>
                    <a:pt x="218865" y="12645"/>
                    <a:pt x="297567" y="12645"/>
                  </a:cubicBezTo>
                  <a:cubicBezTo>
                    <a:pt x="343854" y="12645"/>
                    <a:pt x="387612" y="23680"/>
                    <a:pt x="426235" y="43298"/>
                  </a:cubicBezTo>
                  <a:cubicBezTo>
                    <a:pt x="429377" y="44907"/>
                    <a:pt x="433132" y="43604"/>
                    <a:pt x="434741" y="40539"/>
                  </a:cubicBezTo>
                  <a:cubicBezTo>
                    <a:pt x="436350" y="37397"/>
                    <a:pt x="435048" y="33642"/>
                    <a:pt x="431982" y="32033"/>
                  </a:cubicBezTo>
                  <a:cubicBezTo>
                    <a:pt x="391596" y="11572"/>
                    <a:pt x="345923" y="0"/>
                    <a:pt x="297567" y="0"/>
                  </a:cubicBezTo>
                  <a:cubicBezTo>
                    <a:pt x="133189" y="0"/>
                    <a:pt x="0" y="133265"/>
                    <a:pt x="0" y="297567"/>
                  </a:cubicBezTo>
                  <a:cubicBezTo>
                    <a:pt x="0" y="461946"/>
                    <a:pt x="133265" y="595135"/>
                    <a:pt x="297567" y="595135"/>
                  </a:cubicBezTo>
                  <a:cubicBezTo>
                    <a:pt x="461946" y="595135"/>
                    <a:pt x="595135" y="461869"/>
                    <a:pt x="595135" y="297567"/>
                  </a:cubicBezTo>
                  <a:cubicBezTo>
                    <a:pt x="595135" y="244384"/>
                    <a:pt x="581187" y="194419"/>
                    <a:pt x="556741" y="151198"/>
                  </a:cubicBezTo>
                  <a:cubicBezTo>
                    <a:pt x="555055" y="148132"/>
                    <a:pt x="551147" y="147059"/>
                    <a:pt x="548159" y="148822"/>
                  </a:cubicBezTo>
                  <a:cubicBezTo>
                    <a:pt x="545093" y="150508"/>
                    <a:pt x="544020" y="154416"/>
                    <a:pt x="545783" y="157405"/>
                  </a:cubicBezTo>
                  <a:lnTo>
                    <a:pt x="545783" y="15740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251;p1">
              <a:extLst>
                <a:ext uri="{FF2B5EF4-FFF2-40B4-BE49-F238E27FC236}">
                  <a16:creationId xmlns:a16="http://schemas.microsoft.com/office/drawing/2014/main" id="{F59A625F-C814-707A-2146-BE616843239A}"/>
                </a:ext>
              </a:extLst>
            </p:cNvPr>
            <p:cNvSpPr/>
            <p:nvPr/>
          </p:nvSpPr>
          <p:spPr>
            <a:xfrm>
              <a:off x="4602184" y="1166373"/>
              <a:ext cx="172338" cy="238116"/>
            </a:xfrm>
            <a:custGeom>
              <a:avLst/>
              <a:gdLst/>
              <a:ahLst/>
              <a:cxnLst/>
              <a:rect l="l" t="t" r="r" b="b"/>
              <a:pathLst>
                <a:path w="172338" h="238116" extrusionOk="0">
                  <a:moveTo>
                    <a:pt x="12415" y="233568"/>
                  </a:moveTo>
                  <a:cubicBezTo>
                    <a:pt x="38777" y="141225"/>
                    <a:pt x="93110" y="65358"/>
                    <a:pt x="169666" y="11485"/>
                  </a:cubicBezTo>
                  <a:cubicBezTo>
                    <a:pt x="172502" y="9492"/>
                    <a:pt x="173192" y="5507"/>
                    <a:pt x="171199" y="2672"/>
                  </a:cubicBezTo>
                  <a:cubicBezTo>
                    <a:pt x="169206" y="-164"/>
                    <a:pt x="165222" y="-853"/>
                    <a:pt x="162386" y="1139"/>
                  </a:cubicBezTo>
                  <a:cubicBezTo>
                    <a:pt x="83454" y="56622"/>
                    <a:pt x="27282" y="135018"/>
                    <a:pt x="230" y="230043"/>
                  </a:cubicBezTo>
                  <a:cubicBezTo>
                    <a:pt x="-690" y="233415"/>
                    <a:pt x="1226" y="236863"/>
                    <a:pt x="4598" y="237860"/>
                  </a:cubicBezTo>
                  <a:cubicBezTo>
                    <a:pt x="7970" y="238856"/>
                    <a:pt x="11418" y="236863"/>
                    <a:pt x="12415" y="233492"/>
                  </a:cubicBezTo>
                  <a:lnTo>
                    <a:pt x="12415" y="23349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252;p1">
              <a:extLst>
                <a:ext uri="{FF2B5EF4-FFF2-40B4-BE49-F238E27FC236}">
                  <a16:creationId xmlns:a16="http://schemas.microsoft.com/office/drawing/2014/main" id="{B8E2E80D-44A7-DF9F-37BC-EE877071D763}"/>
                </a:ext>
              </a:extLst>
            </p:cNvPr>
            <p:cNvSpPr/>
            <p:nvPr/>
          </p:nvSpPr>
          <p:spPr>
            <a:xfrm>
              <a:off x="4582796" y="1015846"/>
              <a:ext cx="389201" cy="374669"/>
            </a:xfrm>
            <a:custGeom>
              <a:avLst/>
              <a:gdLst/>
              <a:ahLst/>
              <a:cxnLst/>
              <a:rect l="l" t="t" r="r" b="b"/>
              <a:pathLst>
                <a:path w="389201" h="374669" extrusionOk="0">
                  <a:moveTo>
                    <a:pt x="42608" y="344935"/>
                  </a:moveTo>
                  <a:cubicBezTo>
                    <a:pt x="22760" y="309454"/>
                    <a:pt x="12491" y="273130"/>
                    <a:pt x="12491" y="238492"/>
                  </a:cubicBezTo>
                  <a:cubicBezTo>
                    <a:pt x="12491" y="188757"/>
                    <a:pt x="33412" y="142317"/>
                    <a:pt x="79086" y="105226"/>
                  </a:cubicBezTo>
                  <a:cubicBezTo>
                    <a:pt x="120008" y="72044"/>
                    <a:pt x="170126" y="50663"/>
                    <a:pt x="223003" y="36716"/>
                  </a:cubicBezTo>
                  <a:cubicBezTo>
                    <a:pt x="275880" y="22769"/>
                    <a:pt x="331516" y="16331"/>
                    <a:pt x="383167" y="12883"/>
                  </a:cubicBezTo>
                  <a:lnTo>
                    <a:pt x="382784" y="6599"/>
                  </a:lnTo>
                  <a:lnTo>
                    <a:pt x="379948" y="928"/>
                  </a:lnTo>
                  <a:cubicBezTo>
                    <a:pt x="374201" y="3840"/>
                    <a:pt x="369067" y="8285"/>
                    <a:pt x="364162" y="13419"/>
                  </a:cubicBezTo>
                  <a:cubicBezTo>
                    <a:pt x="349678" y="28899"/>
                    <a:pt x="337724" y="51123"/>
                    <a:pt x="333892" y="58633"/>
                  </a:cubicBezTo>
                  <a:cubicBezTo>
                    <a:pt x="319101" y="87984"/>
                    <a:pt x="316573" y="118330"/>
                    <a:pt x="316573" y="148064"/>
                  </a:cubicBezTo>
                  <a:cubicBezTo>
                    <a:pt x="316573" y="164847"/>
                    <a:pt x="317416" y="181476"/>
                    <a:pt x="317416" y="197799"/>
                  </a:cubicBezTo>
                  <a:cubicBezTo>
                    <a:pt x="317416" y="224238"/>
                    <a:pt x="315270" y="249680"/>
                    <a:pt x="304695" y="273590"/>
                  </a:cubicBezTo>
                  <a:cubicBezTo>
                    <a:pt x="292510" y="301178"/>
                    <a:pt x="269673" y="323325"/>
                    <a:pt x="242008" y="338575"/>
                  </a:cubicBezTo>
                  <a:cubicBezTo>
                    <a:pt x="214344" y="353825"/>
                    <a:pt x="181775" y="362101"/>
                    <a:pt x="150891" y="362101"/>
                  </a:cubicBezTo>
                  <a:cubicBezTo>
                    <a:pt x="137404" y="362101"/>
                    <a:pt x="124300" y="360569"/>
                    <a:pt x="111961" y="357350"/>
                  </a:cubicBezTo>
                  <a:cubicBezTo>
                    <a:pt x="108590" y="356507"/>
                    <a:pt x="105141" y="358499"/>
                    <a:pt x="104298" y="361871"/>
                  </a:cubicBezTo>
                  <a:cubicBezTo>
                    <a:pt x="103455" y="365243"/>
                    <a:pt x="105448" y="368692"/>
                    <a:pt x="108820" y="369535"/>
                  </a:cubicBezTo>
                  <a:cubicBezTo>
                    <a:pt x="122231" y="372983"/>
                    <a:pt x="136484" y="374669"/>
                    <a:pt x="150891" y="374669"/>
                  </a:cubicBezTo>
                  <a:cubicBezTo>
                    <a:pt x="183997" y="374669"/>
                    <a:pt x="218405" y="365856"/>
                    <a:pt x="248062" y="349533"/>
                  </a:cubicBezTo>
                  <a:cubicBezTo>
                    <a:pt x="277719" y="333210"/>
                    <a:pt x="302702" y="309224"/>
                    <a:pt x="316266" y="278571"/>
                  </a:cubicBezTo>
                  <a:cubicBezTo>
                    <a:pt x="327991" y="252132"/>
                    <a:pt x="330060" y="224698"/>
                    <a:pt x="330060" y="197646"/>
                  </a:cubicBezTo>
                  <a:cubicBezTo>
                    <a:pt x="330060" y="180940"/>
                    <a:pt x="329217" y="164311"/>
                    <a:pt x="329217" y="147911"/>
                  </a:cubicBezTo>
                  <a:cubicBezTo>
                    <a:pt x="329217" y="118790"/>
                    <a:pt x="331746" y="90742"/>
                    <a:pt x="345233" y="64151"/>
                  </a:cubicBezTo>
                  <a:cubicBezTo>
                    <a:pt x="347533" y="59553"/>
                    <a:pt x="353586" y="48364"/>
                    <a:pt x="361173" y="37329"/>
                  </a:cubicBezTo>
                  <a:cubicBezTo>
                    <a:pt x="365005" y="31811"/>
                    <a:pt x="369143" y="26370"/>
                    <a:pt x="373435" y="21849"/>
                  </a:cubicBezTo>
                  <a:cubicBezTo>
                    <a:pt x="377649" y="17328"/>
                    <a:pt x="382018" y="13803"/>
                    <a:pt x="385696" y="11963"/>
                  </a:cubicBezTo>
                  <a:cubicBezTo>
                    <a:pt x="388378" y="10584"/>
                    <a:pt x="389757" y="7595"/>
                    <a:pt x="388991" y="4683"/>
                  </a:cubicBezTo>
                  <a:cubicBezTo>
                    <a:pt x="388225" y="1771"/>
                    <a:pt x="385466" y="-145"/>
                    <a:pt x="382477" y="9"/>
                  </a:cubicBezTo>
                  <a:cubicBezTo>
                    <a:pt x="330367" y="3457"/>
                    <a:pt x="273965" y="9971"/>
                    <a:pt x="219938" y="24225"/>
                  </a:cubicBezTo>
                  <a:cubicBezTo>
                    <a:pt x="165911" y="38479"/>
                    <a:pt x="114107" y="60472"/>
                    <a:pt x="71269" y="95187"/>
                  </a:cubicBezTo>
                  <a:cubicBezTo>
                    <a:pt x="22913" y="134270"/>
                    <a:pt x="-77" y="184925"/>
                    <a:pt x="0" y="238262"/>
                  </a:cubicBezTo>
                  <a:cubicBezTo>
                    <a:pt x="0" y="275429"/>
                    <a:pt x="11035" y="313899"/>
                    <a:pt x="31726" y="350913"/>
                  </a:cubicBezTo>
                  <a:cubicBezTo>
                    <a:pt x="33412" y="353978"/>
                    <a:pt x="37244" y="355051"/>
                    <a:pt x="40309" y="353365"/>
                  </a:cubicBezTo>
                  <a:cubicBezTo>
                    <a:pt x="43375" y="351679"/>
                    <a:pt x="44447" y="347847"/>
                    <a:pt x="42762" y="344782"/>
                  </a:cubicBezTo>
                  <a:lnTo>
                    <a:pt x="42762" y="34478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253;p1">
            <a:extLst>
              <a:ext uri="{FF2B5EF4-FFF2-40B4-BE49-F238E27FC236}">
                <a16:creationId xmlns:a16="http://schemas.microsoft.com/office/drawing/2014/main" id="{E2B2BB52-C866-7214-31DB-405E889F3386}"/>
              </a:ext>
            </a:extLst>
          </p:cNvPr>
          <p:cNvGrpSpPr/>
          <p:nvPr/>
        </p:nvGrpSpPr>
        <p:grpSpPr>
          <a:xfrm>
            <a:off x="2010271" y="1496287"/>
            <a:ext cx="515206" cy="508897"/>
            <a:chOff x="1095134" y="986964"/>
            <a:chExt cx="682191" cy="673837"/>
          </a:xfrm>
        </p:grpSpPr>
        <p:sp>
          <p:nvSpPr>
            <p:cNvPr id="175" name="Google Shape;254;p1">
              <a:extLst>
                <a:ext uri="{FF2B5EF4-FFF2-40B4-BE49-F238E27FC236}">
                  <a16:creationId xmlns:a16="http://schemas.microsoft.com/office/drawing/2014/main" id="{EDE98665-DD2F-B9C7-B395-64A7DCC85C17}"/>
                </a:ext>
              </a:extLst>
            </p:cNvPr>
            <p:cNvSpPr/>
            <p:nvPr/>
          </p:nvSpPr>
          <p:spPr>
            <a:xfrm>
              <a:off x="1237289" y="986964"/>
              <a:ext cx="194955" cy="239096"/>
            </a:xfrm>
            <a:custGeom>
              <a:avLst/>
              <a:gdLst/>
              <a:ahLst/>
              <a:cxnLst/>
              <a:rect l="l" t="t" r="r" b="b"/>
              <a:pathLst>
                <a:path w="194955" h="239096" extrusionOk="0">
                  <a:moveTo>
                    <a:pt x="129664" y="0"/>
                  </a:moveTo>
                  <a:cubicBezTo>
                    <a:pt x="121004" y="0"/>
                    <a:pt x="113571" y="2146"/>
                    <a:pt x="107593" y="5518"/>
                  </a:cubicBezTo>
                  <a:cubicBezTo>
                    <a:pt x="101616" y="8889"/>
                    <a:pt x="97171" y="13411"/>
                    <a:pt x="93953" y="18009"/>
                  </a:cubicBezTo>
                  <a:cubicBezTo>
                    <a:pt x="81461" y="35711"/>
                    <a:pt x="4521" y="145757"/>
                    <a:pt x="4521" y="145757"/>
                  </a:cubicBezTo>
                  <a:lnTo>
                    <a:pt x="0" y="152194"/>
                  </a:lnTo>
                  <a:lnTo>
                    <a:pt x="131809" y="239096"/>
                  </a:lnTo>
                  <a:lnTo>
                    <a:pt x="194955" y="144454"/>
                  </a:lnTo>
                  <a:lnTo>
                    <a:pt x="182234" y="135948"/>
                  </a:lnTo>
                  <a:lnTo>
                    <a:pt x="127595" y="217945"/>
                  </a:lnTo>
                  <a:lnTo>
                    <a:pt x="15097" y="143764"/>
                  </a:lnTo>
                  <a:lnTo>
                    <a:pt x="10882" y="150201"/>
                  </a:lnTo>
                  <a:lnTo>
                    <a:pt x="17166" y="154570"/>
                  </a:lnTo>
                  <a:cubicBezTo>
                    <a:pt x="17166" y="154570"/>
                    <a:pt x="21994" y="147673"/>
                    <a:pt x="29427" y="137097"/>
                  </a:cubicBezTo>
                  <a:cubicBezTo>
                    <a:pt x="51651" y="105294"/>
                    <a:pt x="97324" y="40079"/>
                    <a:pt x="106597" y="26822"/>
                  </a:cubicBezTo>
                  <a:cubicBezTo>
                    <a:pt x="108743" y="23756"/>
                    <a:pt x="111578" y="20921"/>
                    <a:pt x="115257" y="18852"/>
                  </a:cubicBezTo>
                  <a:cubicBezTo>
                    <a:pt x="118935" y="16783"/>
                    <a:pt x="123533" y="15327"/>
                    <a:pt x="129817" y="15327"/>
                  </a:cubicBezTo>
                  <a:lnTo>
                    <a:pt x="129817" y="0"/>
                  </a:lnTo>
                  <a:lnTo>
                    <a:pt x="129817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255;p1">
              <a:extLst>
                <a:ext uri="{FF2B5EF4-FFF2-40B4-BE49-F238E27FC236}">
                  <a16:creationId xmlns:a16="http://schemas.microsoft.com/office/drawing/2014/main" id="{74960A9A-B2DD-E4B9-E2AA-53B111B1F29C}"/>
                </a:ext>
              </a:extLst>
            </p:cNvPr>
            <p:cNvSpPr/>
            <p:nvPr/>
          </p:nvSpPr>
          <p:spPr>
            <a:xfrm>
              <a:off x="1366953" y="987039"/>
              <a:ext cx="298870" cy="269674"/>
            </a:xfrm>
            <a:custGeom>
              <a:avLst/>
              <a:gdLst/>
              <a:ahLst/>
              <a:cxnLst/>
              <a:rect l="l" t="t" r="r" b="b"/>
              <a:pathLst>
                <a:path w="298870" h="269674" extrusionOk="0">
                  <a:moveTo>
                    <a:pt x="0" y="7589"/>
                  </a:moveTo>
                  <a:lnTo>
                    <a:pt x="0" y="15252"/>
                  </a:lnTo>
                  <a:cubicBezTo>
                    <a:pt x="2759" y="15252"/>
                    <a:pt x="5364" y="16171"/>
                    <a:pt x="8430" y="18241"/>
                  </a:cubicBezTo>
                  <a:cubicBezTo>
                    <a:pt x="12951" y="21306"/>
                    <a:pt x="18009" y="27207"/>
                    <a:pt x="22837" y="34564"/>
                  </a:cubicBezTo>
                  <a:cubicBezTo>
                    <a:pt x="27665" y="41844"/>
                    <a:pt x="32416" y="50503"/>
                    <a:pt x="37320" y="58933"/>
                  </a:cubicBezTo>
                  <a:lnTo>
                    <a:pt x="37320" y="58933"/>
                  </a:lnTo>
                  <a:cubicBezTo>
                    <a:pt x="37320" y="58933"/>
                    <a:pt x="111655" y="189440"/>
                    <a:pt x="111655" y="189440"/>
                  </a:cubicBezTo>
                  <a:lnTo>
                    <a:pt x="68127" y="214192"/>
                  </a:lnTo>
                  <a:lnTo>
                    <a:pt x="254040" y="269675"/>
                  </a:lnTo>
                  <a:lnTo>
                    <a:pt x="298870" y="80850"/>
                  </a:lnTo>
                  <a:lnTo>
                    <a:pt x="249365" y="109358"/>
                  </a:lnTo>
                  <a:lnTo>
                    <a:pt x="253197" y="116025"/>
                  </a:lnTo>
                  <a:lnTo>
                    <a:pt x="259864" y="112193"/>
                  </a:lnTo>
                  <a:cubicBezTo>
                    <a:pt x="255113" y="103917"/>
                    <a:pt x="245687" y="87134"/>
                    <a:pt x="236337" y="70658"/>
                  </a:cubicBezTo>
                  <a:cubicBezTo>
                    <a:pt x="226988" y="54105"/>
                    <a:pt x="217792" y="37935"/>
                    <a:pt x="213347" y="30425"/>
                  </a:cubicBezTo>
                  <a:cubicBezTo>
                    <a:pt x="210589" y="25751"/>
                    <a:pt x="207983" y="21612"/>
                    <a:pt x="205071" y="17781"/>
                  </a:cubicBezTo>
                  <a:cubicBezTo>
                    <a:pt x="200779" y="12110"/>
                    <a:pt x="195415" y="7205"/>
                    <a:pt x="188288" y="4217"/>
                  </a:cubicBezTo>
                  <a:cubicBezTo>
                    <a:pt x="181161" y="1228"/>
                    <a:pt x="172808" y="2"/>
                    <a:pt x="162003" y="2"/>
                  </a:cubicBezTo>
                  <a:lnTo>
                    <a:pt x="77" y="2"/>
                  </a:lnTo>
                  <a:lnTo>
                    <a:pt x="77" y="15329"/>
                  </a:lnTo>
                  <a:lnTo>
                    <a:pt x="77" y="7665"/>
                  </a:lnTo>
                  <a:lnTo>
                    <a:pt x="77" y="15329"/>
                  </a:lnTo>
                  <a:lnTo>
                    <a:pt x="162003" y="15329"/>
                  </a:lnTo>
                  <a:cubicBezTo>
                    <a:pt x="168440" y="15329"/>
                    <a:pt x="173421" y="15865"/>
                    <a:pt x="177253" y="16708"/>
                  </a:cubicBezTo>
                  <a:cubicBezTo>
                    <a:pt x="183000" y="18087"/>
                    <a:pt x="186219" y="20003"/>
                    <a:pt x="189591" y="23222"/>
                  </a:cubicBezTo>
                  <a:cubicBezTo>
                    <a:pt x="192886" y="26440"/>
                    <a:pt x="196105" y="31422"/>
                    <a:pt x="200166" y="38242"/>
                  </a:cubicBezTo>
                  <a:cubicBezTo>
                    <a:pt x="204458" y="45369"/>
                    <a:pt x="213654" y="61692"/>
                    <a:pt x="223003" y="78168"/>
                  </a:cubicBezTo>
                  <a:cubicBezTo>
                    <a:pt x="232352" y="94644"/>
                    <a:pt x="241702" y="111427"/>
                    <a:pt x="246606" y="119780"/>
                  </a:cubicBezTo>
                  <a:lnTo>
                    <a:pt x="250438" y="126447"/>
                  </a:lnTo>
                  <a:lnTo>
                    <a:pt x="275804" y="111810"/>
                  </a:lnTo>
                  <a:lnTo>
                    <a:pt x="242928" y="250286"/>
                  </a:lnTo>
                  <a:lnTo>
                    <a:pt x="106980" y="209747"/>
                  </a:lnTo>
                  <a:lnTo>
                    <a:pt x="132576" y="195187"/>
                  </a:lnTo>
                  <a:lnTo>
                    <a:pt x="50655" y="51270"/>
                  </a:lnTo>
                  <a:lnTo>
                    <a:pt x="50655" y="51270"/>
                  </a:lnTo>
                  <a:cubicBezTo>
                    <a:pt x="44294" y="40234"/>
                    <a:pt x="37780" y="28203"/>
                    <a:pt x="30117" y="18317"/>
                  </a:cubicBezTo>
                  <a:cubicBezTo>
                    <a:pt x="26285" y="13413"/>
                    <a:pt x="22070" y="8968"/>
                    <a:pt x="17166" y="5596"/>
                  </a:cubicBezTo>
                  <a:cubicBezTo>
                    <a:pt x="12261" y="2224"/>
                    <a:pt x="6437" y="-75"/>
                    <a:pt x="153" y="2"/>
                  </a:cubicBezTo>
                  <a:lnTo>
                    <a:pt x="153" y="15329"/>
                  </a:lnTo>
                  <a:lnTo>
                    <a:pt x="153" y="766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256;p1">
              <a:extLst>
                <a:ext uri="{FF2B5EF4-FFF2-40B4-BE49-F238E27FC236}">
                  <a16:creationId xmlns:a16="http://schemas.microsoft.com/office/drawing/2014/main" id="{C1167647-E97B-7D3F-7E31-2564B488068D}"/>
                </a:ext>
              </a:extLst>
            </p:cNvPr>
            <p:cNvSpPr/>
            <p:nvPr/>
          </p:nvSpPr>
          <p:spPr>
            <a:xfrm>
              <a:off x="1185945" y="1443316"/>
              <a:ext cx="203384" cy="162540"/>
            </a:xfrm>
            <a:custGeom>
              <a:avLst/>
              <a:gdLst/>
              <a:ahLst/>
              <a:cxnLst/>
              <a:rect l="l" t="t" r="r" b="b"/>
              <a:pathLst>
                <a:path w="203384" h="162540" extrusionOk="0">
                  <a:moveTo>
                    <a:pt x="0" y="126445"/>
                  </a:moveTo>
                  <a:cubicBezTo>
                    <a:pt x="4215" y="133725"/>
                    <a:pt x="11188" y="142615"/>
                    <a:pt x="21611" y="149895"/>
                  </a:cubicBezTo>
                  <a:cubicBezTo>
                    <a:pt x="32033" y="157175"/>
                    <a:pt x="45980" y="162616"/>
                    <a:pt x="63223" y="162539"/>
                  </a:cubicBezTo>
                  <a:lnTo>
                    <a:pt x="203385" y="162539"/>
                  </a:lnTo>
                  <a:lnTo>
                    <a:pt x="203385" y="0"/>
                  </a:lnTo>
                  <a:lnTo>
                    <a:pt x="92650" y="0"/>
                  </a:lnTo>
                  <a:lnTo>
                    <a:pt x="92650" y="15327"/>
                  </a:lnTo>
                  <a:lnTo>
                    <a:pt x="188058" y="15327"/>
                  </a:lnTo>
                  <a:cubicBezTo>
                    <a:pt x="188058" y="15327"/>
                    <a:pt x="188058" y="154876"/>
                    <a:pt x="188058" y="154876"/>
                  </a:cubicBezTo>
                  <a:lnTo>
                    <a:pt x="195722" y="154876"/>
                  </a:lnTo>
                  <a:lnTo>
                    <a:pt x="195722" y="147213"/>
                  </a:lnTo>
                  <a:cubicBezTo>
                    <a:pt x="195722" y="147213"/>
                    <a:pt x="86213" y="147213"/>
                    <a:pt x="63223" y="147213"/>
                  </a:cubicBezTo>
                  <a:cubicBezTo>
                    <a:pt x="49199" y="147213"/>
                    <a:pt x="38547" y="142921"/>
                    <a:pt x="30347" y="137250"/>
                  </a:cubicBezTo>
                  <a:cubicBezTo>
                    <a:pt x="22147" y="131579"/>
                    <a:pt x="16476" y="124376"/>
                    <a:pt x="13258" y="118705"/>
                  </a:cubicBezTo>
                  <a:lnTo>
                    <a:pt x="0" y="126368"/>
                  </a:lnTo>
                  <a:lnTo>
                    <a:pt x="0" y="12636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257;p1">
              <a:extLst>
                <a:ext uri="{FF2B5EF4-FFF2-40B4-BE49-F238E27FC236}">
                  <a16:creationId xmlns:a16="http://schemas.microsoft.com/office/drawing/2014/main" id="{253469B1-66BF-F5C6-D205-B758F586F6C6}"/>
                </a:ext>
              </a:extLst>
            </p:cNvPr>
            <p:cNvSpPr/>
            <p:nvPr/>
          </p:nvSpPr>
          <p:spPr>
            <a:xfrm>
              <a:off x="1095134" y="1214948"/>
              <a:ext cx="242314" cy="354812"/>
            </a:xfrm>
            <a:custGeom>
              <a:avLst/>
              <a:gdLst/>
              <a:ahLst/>
              <a:cxnLst/>
              <a:rect l="l" t="t" r="r" b="b"/>
              <a:pathLst>
                <a:path w="242314" h="354812" extrusionOk="0">
                  <a:moveTo>
                    <a:pt x="97478" y="350981"/>
                  </a:moveTo>
                  <a:lnTo>
                    <a:pt x="104145" y="347149"/>
                  </a:lnTo>
                  <a:cubicBezTo>
                    <a:pt x="102995" y="345157"/>
                    <a:pt x="102459" y="342934"/>
                    <a:pt x="102459" y="340099"/>
                  </a:cubicBezTo>
                  <a:cubicBezTo>
                    <a:pt x="102459" y="334735"/>
                    <a:pt x="104834" y="327224"/>
                    <a:pt x="108819" y="319025"/>
                  </a:cubicBezTo>
                  <a:cubicBezTo>
                    <a:pt x="112804" y="310825"/>
                    <a:pt x="118169" y="301935"/>
                    <a:pt x="123303" y="293046"/>
                  </a:cubicBezTo>
                  <a:lnTo>
                    <a:pt x="199170" y="163459"/>
                  </a:lnTo>
                  <a:lnTo>
                    <a:pt x="242315" y="188748"/>
                  </a:lnTo>
                  <a:lnTo>
                    <a:pt x="197408" y="0"/>
                  </a:lnTo>
                  <a:lnTo>
                    <a:pt x="11418" y="55559"/>
                  </a:lnTo>
                  <a:lnTo>
                    <a:pt x="60847" y="84143"/>
                  </a:lnTo>
                  <a:lnTo>
                    <a:pt x="64679" y="77476"/>
                  </a:lnTo>
                  <a:lnTo>
                    <a:pt x="58011" y="73645"/>
                  </a:lnTo>
                  <a:cubicBezTo>
                    <a:pt x="53260" y="81921"/>
                    <a:pt x="43451" y="98474"/>
                    <a:pt x="33795" y="114797"/>
                  </a:cubicBezTo>
                  <a:cubicBezTo>
                    <a:pt x="24140" y="131120"/>
                    <a:pt x="14714" y="147213"/>
                    <a:pt x="10499" y="154799"/>
                  </a:cubicBezTo>
                  <a:cubicBezTo>
                    <a:pt x="7587" y="160010"/>
                    <a:pt x="5058" y="164685"/>
                    <a:pt x="3142" y="169590"/>
                  </a:cubicBezTo>
                  <a:cubicBezTo>
                    <a:pt x="1226" y="174418"/>
                    <a:pt x="0" y="179552"/>
                    <a:pt x="0" y="184993"/>
                  </a:cubicBezTo>
                  <a:cubicBezTo>
                    <a:pt x="0" y="194036"/>
                    <a:pt x="3295" y="203232"/>
                    <a:pt x="9809" y="214497"/>
                  </a:cubicBezTo>
                  <a:lnTo>
                    <a:pt x="90811" y="354736"/>
                  </a:lnTo>
                  <a:lnTo>
                    <a:pt x="104068" y="347072"/>
                  </a:lnTo>
                  <a:lnTo>
                    <a:pt x="97401" y="350904"/>
                  </a:lnTo>
                  <a:lnTo>
                    <a:pt x="104068" y="347072"/>
                  </a:lnTo>
                  <a:lnTo>
                    <a:pt x="23143" y="206910"/>
                  </a:lnTo>
                  <a:cubicBezTo>
                    <a:pt x="17243" y="196718"/>
                    <a:pt x="15403" y="190204"/>
                    <a:pt x="15403" y="185070"/>
                  </a:cubicBezTo>
                  <a:cubicBezTo>
                    <a:pt x="15403" y="181928"/>
                    <a:pt x="16093" y="178939"/>
                    <a:pt x="17472" y="175261"/>
                  </a:cubicBezTo>
                  <a:cubicBezTo>
                    <a:pt x="18852" y="171659"/>
                    <a:pt x="21074" y="167444"/>
                    <a:pt x="23910" y="162386"/>
                  </a:cubicBezTo>
                  <a:cubicBezTo>
                    <a:pt x="27971" y="155106"/>
                    <a:pt x="37474" y="138936"/>
                    <a:pt x="47053" y="122690"/>
                  </a:cubicBezTo>
                  <a:cubicBezTo>
                    <a:pt x="56709" y="106367"/>
                    <a:pt x="66441" y="89814"/>
                    <a:pt x="71346" y="81461"/>
                  </a:cubicBezTo>
                  <a:lnTo>
                    <a:pt x="75177" y="74794"/>
                  </a:lnTo>
                  <a:lnTo>
                    <a:pt x="49888" y="60157"/>
                  </a:lnTo>
                  <a:lnTo>
                    <a:pt x="186219" y="19388"/>
                  </a:lnTo>
                  <a:lnTo>
                    <a:pt x="219095" y="157405"/>
                  </a:lnTo>
                  <a:lnTo>
                    <a:pt x="193653" y="142461"/>
                  </a:lnTo>
                  <a:lnTo>
                    <a:pt x="109969" y="285459"/>
                  </a:lnTo>
                  <a:lnTo>
                    <a:pt x="109969" y="285459"/>
                  </a:lnTo>
                  <a:cubicBezTo>
                    <a:pt x="104988" y="294119"/>
                    <a:pt x="99393" y="303238"/>
                    <a:pt x="94949" y="312358"/>
                  </a:cubicBezTo>
                  <a:cubicBezTo>
                    <a:pt x="90581" y="321477"/>
                    <a:pt x="87132" y="330673"/>
                    <a:pt x="87056" y="340099"/>
                  </a:cubicBezTo>
                  <a:cubicBezTo>
                    <a:pt x="87056" y="345080"/>
                    <a:pt x="88128" y="350214"/>
                    <a:pt x="90811" y="354812"/>
                  </a:cubicBezTo>
                  <a:lnTo>
                    <a:pt x="104068" y="347149"/>
                  </a:lnTo>
                  <a:lnTo>
                    <a:pt x="97401" y="35098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258;p1">
              <a:extLst>
                <a:ext uri="{FF2B5EF4-FFF2-40B4-BE49-F238E27FC236}">
                  <a16:creationId xmlns:a16="http://schemas.microsoft.com/office/drawing/2014/main" id="{58443512-B057-B036-A39B-5FD5D8AE81A0}"/>
                </a:ext>
              </a:extLst>
            </p:cNvPr>
            <p:cNvSpPr/>
            <p:nvPr/>
          </p:nvSpPr>
          <p:spPr>
            <a:xfrm>
              <a:off x="1562905" y="1250200"/>
              <a:ext cx="214420" cy="188441"/>
            </a:xfrm>
            <a:custGeom>
              <a:avLst/>
              <a:gdLst/>
              <a:ahLst/>
              <a:cxnLst/>
              <a:rect l="l" t="t" r="r" b="b"/>
              <a:pathLst>
                <a:path w="214420" h="188441" extrusionOk="0">
                  <a:moveTo>
                    <a:pt x="208136" y="188441"/>
                  </a:moveTo>
                  <a:cubicBezTo>
                    <a:pt x="212581" y="180778"/>
                    <a:pt x="214420" y="173191"/>
                    <a:pt x="214420" y="166218"/>
                  </a:cubicBezTo>
                  <a:cubicBezTo>
                    <a:pt x="214420" y="159474"/>
                    <a:pt x="212734" y="153497"/>
                    <a:pt x="210435" y="148515"/>
                  </a:cubicBezTo>
                  <a:cubicBezTo>
                    <a:pt x="201316" y="128897"/>
                    <a:pt x="144531" y="7204"/>
                    <a:pt x="144531" y="7127"/>
                  </a:cubicBezTo>
                  <a:lnTo>
                    <a:pt x="141159" y="0"/>
                  </a:lnTo>
                  <a:lnTo>
                    <a:pt x="0" y="70733"/>
                  </a:lnTo>
                  <a:lnTo>
                    <a:pt x="50425" y="172732"/>
                  </a:lnTo>
                  <a:lnTo>
                    <a:pt x="64142" y="165911"/>
                  </a:lnTo>
                  <a:lnTo>
                    <a:pt x="20461" y="77553"/>
                  </a:lnTo>
                  <a:lnTo>
                    <a:pt x="140929" y="17166"/>
                  </a:lnTo>
                  <a:lnTo>
                    <a:pt x="137480" y="10345"/>
                  </a:lnTo>
                  <a:lnTo>
                    <a:pt x="130507" y="13564"/>
                  </a:lnTo>
                  <a:cubicBezTo>
                    <a:pt x="130507" y="13564"/>
                    <a:pt x="134032" y="21151"/>
                    <a:pt x="139549" y="32876"/>
                  </a:cubicBezTo>
                  <a:cubicBezTo>
                    <a:pt x="155949" y="68050"/>
                    <a:pt x="189668" y="140162"/>
                    <a:pt x="196411" y="154876"/>
                  </a:cubicBezTo>
                  <a:cubicBezTo>
                    <a:pt x="197944" y="158171"/>
                    <a:pt x="199017" y="162003"/>
                    <a:pt x="199017" y="166141"/>
                  </a:cubicBezTo>
                  <a:cubicBezTo>
                    <a:pt x="199017" y="170433"/>
                    <a:pt x="197944" y="175184"/>
                    <a:pt x="194802" y="180701"/>
                  </a:cubicBezTo>
                  <a:lnTo>
                    <a:pt x="208060" y="188365"/>
                  </a:lnTo>
                  <a:lnTo>
                    <a:pt x="208060" y="18836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259;p1">
              <a:extLst>
                <a:ext uri="{FF2B5EF4-FFF2-40B4-BE49-F238E27FC236}">
                  <a16:creationId xmlns:a16="http://schemas.microsoft.com/office/drawing/2014/main" id="{DEE5CF15-4541-989E-DBF2-93381FD6D8BC}"/>
                </a:ext>
              </a:extLst>
            </p:cNvPr>
            <p:cNvSpPr/>
            <p:nvPr/>
          </p:nvSpPr>
          <p:spPr>
            <a:xfrm>
              <a:off x="1415002" y="1388293"/>
              <a:ext cx="356191" cy="272508"/>
            </a:xfrm>
            <a:custGeom>
              <a:avLst/>
              <a:gdLst/>
              <a:ahLst/>
              <a:cxnLst/>
              <a:rect l="l" t="t" r="r" b="b"/>
              <a:pathLst>
                <a:path w="356191" h="272508" extrusionOk="0">
                  <a:moveTo>
                    <a:pt x="349372" y="46516"/>
                  </a:moveTo>
                  <a:lnTo>
                    <a:pt x="342704" y="42685"/>
                  </a:lnTo>
                  <a:cubicBezTo>
                    <a:pt x="341172" y="45367"/>
                    <a:pt x="339103" y="47283"/>
                    <a:pt x="336114" y="49045"/>
                  </a:cubicBezTo>
                  <a:cubicBezTo>
                    <a:pt x="331669" y="51574"/>
                    <a:pt x="325079" y="53260"/>
                    <a:pt x="317186" y="54103"/>
                  </a:cubicBezTo>
                  <a:cubicBezTo>
                    <a:pt x="309292" y="54946"/>
                    <a:pt x="300096" y="55023"/>
                    <a:pt x="290594" y="55023"/>
                  </a:cubicBezTo>
                  <a:lnTo>
                    <a:pt x="290594" y="61537"/>
                  </a:lnTo>
                  <a:lnTo>
                    <a:pt x="290747" y="55023"/>
                  </a:lnTo>
                  <a:lnTo>
                    <a:pt x="290594" y="55023"/>
                  </a:lnTo>
                  <a:cubicBezTo>
                    <a:pt x="290594" y="55023"/>
                    <a:pt x="290594" y="61537"/>
                    <a:pt x="290594" y="61537"/>
                  </a:cubicBezTo>
                  <a:lnTo>
                    <a:pt x="290747" y="55023"/>
                  </a:lnTo>
                  <a:lnTo>
                    <a:pt x="289751" y="55023"/>
                  </a:lnTo>
                  <a:cubicBezTo>
                    <a:pt x="289751" y="55023"/>
                    <a:pt x="290517" y="62686"/>
                    <a:pt x="290517" y="62686"/>
                  </a:cubicBezTo>
                  <a:lnTo>
                    <a:pt x="290517" y="55023"/>
                  </a:lnTo>
                  <a:lnTo>
                    <a:pt x="136254" y="55023"/>
                  </a:lnTo>
                  <a:lnTo>
                    <a:pt x="136254" y="0"/>
                  </a:lnTo>
                  <a:lnTo>
                    <a:pt x="0" y="136254"/>
                  </a:lnTo>
                  <a:lnTo>
                    <a:pt x="136254" y="272508"/>
                  </a:lnTo>
                  <a:lnTo>
                    <a:pt x="136254" y="209822"/>
                  </a:lnTo>
                  <a:lnTo>
                    <a:pt x="128591" y="209822"/>
                  </a:lnTo>
                  <a:lnTo>
                    <a:pt x="128591" y="217485"/>
                  </a:lnTo>
                  <a:cubicBezTo>
                    <a:pt x="128591" y="217485"/>
                    <a:pt x="128821" y="217485"/>
                    <a:pt x="128821" y="217485"/>
                  </a:cubicBezTo>
                  <a:cubicBezTo>
                    <a:pt x="141695" y="217485"/>
                    <a:pt x="169053" y="217639"/>
                    <a:pt x="190817" y="217639"/>
                  </a:cubicBezTo>
                  <a:cubicBezTo>
                    <a:pt x="201699" y="217639"/>
                    <a:pt x="211278" y="217639"/>
                    <a:pt x="217026" y="217485"/>
                  </a:cubicBezTo>
                  <a:cubicBezTo>
                    <a:pt x="227601" y="217256"/>
                    <a:pt x="237717" y="217562"/>
                    <a:pt x="247986" y="214267"/>
                  </a:cubicBezTo>
                  <a:cubicBezTo>
                    <a:pt x="253043" y="212581"/>
                    <a:pt x="258101" y="209975"/>
                    <a:pt x="262623" y="206067"/>
                  </a:cubicBezTo>
                  <a:cubicBezTo>
                    <a:pt x="267221" y="202159"/>
                    <a:pt x="271359" y="197024"/>
                    <a:pt x="275114" y="190511"/>
                  </a:cubicBezTo>
                  <a:lnTo>
                    <a:pt x="356115" y="50271"/>
                  </a:lnTo>
                  <a:lnTo>
                    <a:pt x="342858" y="42608"/>
                  </a:lnTo>
                  <a:lnTo>
                    <a:pt x="349525" y="46440"/>
                  </a:lnTo>
                  <a:lnTo>
                    <a:pt x="342858" y="42608"/>
                  </a:lnTo>
                  <a:lnTo>
                    <a:pt x="261856" y="182847"/>
                  </a:lnTo>
                  <a:cubicBezTo>
                    <a:pt x="258791" y="188212"/>
                    <a:pt x="255726" y="191813"/>
                    <a:pt x="252660" y="194419"/>
                  </a:cubicBezTo>
                  <a:cubicBezTo>
                    <a:pt x="248139" y="198251"/>
                    <a:pt x="243618" y="200013"/>
                    <a:pt x="237793" y="201009"/>
                  </a:cubicBezTo>
                  <a:cubicBezTo>
                    <a:pt x="231969" y="202006"/>
                    <a:pt x="224996" y="202006"/>
                    <a:pt x="216872" y="202082"/>
                  </a:cubicBezTo>
                  <a:cubicBezTo>
                    <a:pt x="211278" y="202159"/>
                    <a:pt x="201776" y="202235"/>
                    <a:pt x="190894" y="202235"/>
                  </a:cubicBezTo>
                  <a:cubicBezTo>
                    <a:pt x="169130" y="202235"/>
                    <a:pt x="141848" y="202082"/>
                    <a:pt x="128897" y="202082"/>
                  </a:cubicBezTo>
                  <a:lnTo>
                    <a:pt x="128591" y="202082"/>
                  </a:lnTo>
                  <a:cubicBezTo>
                    <a:pt x="128591" y="202082"/>
                    <a:pt x="121004" y="202159"/>
                    <a:pt x="121004" y="202159"/>
                  </a:cubicBezTo>
                  <a:lnTo>
                    <a:pt x="121004" y="235341"/>
                  </a:lnTo>
                  <a:lnTo>
                    <a:pt x="21764" y="136101"/>
                  </a:lnTo>
                  <a:lnTo>
                    <a:pt x="121004" y="36861"/>
                  </a:lnTo>
                  <a:lnTo>
                    <a:pt x="121004" y="70196"/>
                  </a:lnTo>
                  <a:lnTo>
                    <a:pt x="291360" y="70196"/>
                  </a:lnTo>
                  <a:cubicBezTo>
                    <a:pt x="291360" y="70196"/>
                    <a:pt x="290594" y="62916"/>
                    <a:pt x="290594" y="62916"/>
                  </a:cubicBezTo>
                  <a:lnTo>
                    <a:pt x="290594" y="70196"/>
                  </a:lnTo>
                  <a:cubicBezTo>
                    <a:pt x="290594" y="70196"/>
                    <a:pt x="291360" y="70196"/>
                    <a:pt x="291360" y="70196"/>
                  </a:cubicBezTo>
                  <a:lnTo>
                    <a:pt x="290594" y="62916"/>
                  </a:lnTo>
                  <a:lnTo>
                    <a:pt x="290594" y="70196"/>
                  </a:lnTo>
                  <a:cubicBezTo>
                    <a:pt x="290594" y="70196"/>
                    <a:pt x="290594" y="64525"/>
                    <a:pt x="290594" y="64525"/>
                  </a:cubicBezTo>
                  <a:lnTo>
                    <a:pt x="290594" y="70196"/>
                  </a:lnTo>
                  <a:cubicBezTo>
                    <a:pt x="290594" y="70196"/>
                    <a:pt x="290594" y="70196"/>
                    <a:pt x="290594" y="70196"/>
                  </a:cubicBezTo>
                  <a:lnTo>
                    <a:pt x="290594" y="64525"/>
                  </a:lnTo>
                  <a:cubicBezTo>
                    <a:pt x="290594" y="64525"/>
                    <a:pt x="290594" y="70196"/>
                    <a:pt x="290594" y="70196"/>
                  </a:cubicBezTo>
                  <a:lnTo>
                    <a:pt x="290747" y="70196"/>
                  </a:lnTo>
                  <a:cubicBezTo>
                    <a:pt x="303621" y="70196"/>
                    <a:pt x="316343" y="70196"/>
                    <a:pt x="327838" y="67897"/>
                  </a:cubicBezTo>
                  <a:cubicBezTo>
                    <a:pt x="333585" y="66748"/>
                    <a:pt x="339026" y="64985"/>
                    <a:pt x="343931" y="62226"/>
                  </a:cubicBezTo>
                  <a:cubicBezTo>
                    <a:pt x="348835" y="59468"/>
                    <a:pt x="353203" y="55483"/>
                    <a:pt x="356192" y="50271"/>
                  </a:cubicBezTo>
                  <a:lnTo>
                    <a:pt x="342934" y="42608"/>
                  </a:lnTo>
                  <a:lnTo>
                    <a:pt x="349601" y="4644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" name="Google Shape;260;p1">
            <a:extLst>
              <a:ext uri="{FF2B5EF4-FFF2-40B4-BE49-F238E27FC236}">
                <a16:creationId xmlns:a16="http://schemas.microsoft.com/office/drawing/2014/main" id="{92AA1823-828F-CD71-7B75-9054F02EA886}"/>
              </a:ext>
            </a:extLst>
          </p:cNvPr>
          <p:cNvGrpSpPr/>
          <p:nvPr/>
        </p:nvGrpSpPr>
        <p:grpSpPr>
          <a:xfrm>
            <a:off x="3274996" y="1486055"/>
            <a:ext cx="500760" cy="522961"/>
            <a:chOff x="2821742" y="972174"/>
            <a:chExt cx="663063" cy="692459"/>
          </a:xfrm>
        </p:grpSpPr>
        <p:sp>
          <p:nvSpPr>
            <p:cNvPr id="182" name="Google Shape;261;p1">
              <a:extLst>
                <a:ext uri="{FF2B5EF4-FFF2-40B4-BE49-F238E27FC236}">
                  <a16:creationId xmlns:a16="http://schemas.microsoft.com/office/drawing/2014/main" id="{BF8B7DB9-D337-F823-2041-232280B46448}"/>
                </a:ext>
              </a:extLst>
            </p:cNvPr>
            <p:cNvSpPr/>
            <p:nvPr/>
          </p:nvSpPr>
          <p:spPr>
            <a:xfrm>
              <a:off x="2968820" y="972174"/>
              <a:ext cx="486468" cy="385082"/>
            </a:xfrm>
            <a:custGeom>
              <a:avLst/>
              <a:gdLst/>
              <a:ahLst/>
              <a:cxnLst/>
              <a:rect l="l" t="t" r="r" b="b"/>
              <a:pathLst>
                <a:path w="486468" h="385082" extrusionOk="0">
                  <a:moveTo>
                    <a:pt x="58088" y="376117"/>
                  </a:moveTo>
                  <a:cubicBezTo>
                    <a:pt x="31190" y="338719"/>
                    <a:pt x="15327" y="292816"/>
                    <a:pt x="15327" y="243234"/>
                  </a:cubicBezTo>
                  <a:cubicBezTo>
                    <a:pt x="15327" y="180318"/>
                    <a:pt x="40846" y="123380"/>
                    <a:pt x="82074" y="82074"/>
                  </a:cubicBezTo>
                  <a:cubicBezTo>
                    <a:pt x="123303" y="40846"/>
                    <a:pt x="180242" y="15327"/>
                    <a:pt x="243234" y="15327"/>
                  </a:cubicBezTo>
                  <a:cubicBezTo>
                    <a:pt x="306150" y="15327"/>
                    <a:pt x="363089" y="40846"/>
                    <a:pt x="404394" y="82074"/>
                  </a:cubicBezTo>
                  <a:cubicBezTo>
                    <a:pt x="445623" y="123303"/>
                    <a:pt x="471142" y="180242"/>
                    <a:pt x="471142" y="243234"/>
                  </a:cubicBezTo>
                  <a:cubicBezTo>
                    <a:pt x="471142" y="273504"/>
                    <a:pt x="465241" y="302319"/>
                    <a:pt x="454589" y="328681"/>
                  </a:cubicBezTo>
                  <a:lnTo>
                    <a:pt x="468766" y="334428"/>
                  </a:lnTo>
                  <a:cubicBezTo>
                    <a:pt x="480185" y="306227"/>
                    <a:pt x="486469" y="275420"/>
                    <a:pt x="486469" y="243234"/>
                  </a:cubicBezTo>
                  <a:cubicBezTo>
                    <a:pt x="486469" y="108896"/>
                    <a:pt x="377573" y="77"/>
                    <a:pt x="243234" y="0"/>
                  </a:cubicBezTo>
                  <a:cubicBezTo>
                    <a:pt x="108896" y="0"/>
                    <a:pt x="77" y="108896"/>
                    <a:pt x="0" y="243234"/>
                  </a:cubicBezTo>
                  <a:cubicBezTo>
                    <a:pt x="0" y="296111"/>
                    <a:pt x="16936" y="345157"/>
                    <a:pt x="45597" y="385083"/>
                  </a:cubicBezTo>
                  <a:lnTo>
                    <a:pt x="58011" y="376117"/>
                  </a:lnTo>
                  <a:lnTo>
                    <a:pt x="58011" y="37611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262;p1">
              <a:extLst>
                <a:ext uri="{FF2B5EF4-FFF2-40B4-BE49-F238E27FC236}">
                  <a16:creationId xmlns:a16="http://schemas.microsoft.com/office/drawing/2014/main" id="{E844D342-D1C0-24BC-0D88-CEA7609C3FBA}"/>
                </a:ext>
              </a:extLst>
            </p:cNvPr>
            <p:cNvSpPr/>
            <p:nvPr/>
          </p:nvSpPr>
          <p:spPr>
            <a:xfrm>
              <a:off x="3044764" y="1294111"/>
              <a:ext cx="440041" cy="265457"/>
            </a:xfrm>
            <a:custGeom>
              <a:avLst/>
              <a:gdLst/>
              <a:ahLst/>
              <a:cxnLst/>
              <a:rect l="l" t="t" r="r" b="b"/>
              <a:pathLst>
                <a:path w="440041" h="265457" extrusionOk="0">
                  <a:moveTo>
                    <a:pt x="10805" y="265305"/>
                  </a:moveTo>
                  <a:cubicBezTo>
                    <a:pt x="14100" y="261933"/>
                    <a:pt x="16476" y="258944"/>
                    <a:pt x="19771" y="256798"/>
                  </a:cubicBezTo>
                  <a:cubicBezTo>
                    <a:pt x="22990" y="254653"/>
                    <a:pt x="27128" y="252890"/>
                    <a:pt x="34868" y="252890"/>
                  </a:cubicBezTo>
                  <a:lnTo>
                    <a:pt x="240935" y="252890"/>
                  </a:lnTo>
                  <a:cubicBezTo>
                    <a:pt x="243694" y="252890"/>
                    <a:pt x="245763" y="252124"/>
                    <a:pt x="247832" y="251281"/>
                  </a:cubicBezTo>
                  <a:cubicBezTo>
                    <a:pt x="251664" y="249595"/>
                    <a:pt x="255726" y="247066"/>
                    <a:pt x="260477" y="243694"/>
                  </a:cubicBezTo>
                  <a:cubicBezTo>
                    <a:pt x="276723" y="232122"/>
                    <a:pt x="300020" y="210818"/>
                    <a:pt x="320787" y="190970"/>
                  </a:cubicBezTo>
                  <a:cubicBezTo>
                    <a:pt x="331133" y="181085"/>
                    <a:pt x="340789" y="171505"/>
                    <a:pt x="348529" y="163766"/>
                  </a:cubicBezTo>
                  <a:cubicBezTo>
                    <a:pt x="356269" y="156026"/>
                    <a:pt x="361863" y="150125"/>
                    <a:pt x="364468" y="147289"/>
                  </a:cubicBezTo>
                  <a:cubicBezTo>
                    <a:pt x="366154" y="145374"/>
                    <a:pt x="368147" y="142845"/>
                    <a:pt x="370676" y="139473"/>
                  </a:cubicBezTo>
                  <a:cubicBezTo>
                    <a:pt x="379335" y="127824"/>
                    <a:pt x="393359" y="107057"/>
                    <a:pt x="406846" y="85599"/>
                  </a:cubicBezTo>
                  <a:cubicBezTo>
                    <a:pt x="420334" y="64142"/>
                    <a:pt x="433132" y="42148"/>
                    <a:pt x="439416" y="27435"/>
                  </a:cubicBezTo>
                  <a:cubicBezTo>
                    <a:pt x="440489" y="24906"/>
                    <a:pt x="440182" y="22070"/>
                    <a:pt x="438496" y="19848"/>
                  </a:cubicBezTo>
                  <a:cubicBezTo>
                    <a:pt x="434051" y="13947"/>
                    <a:pt x="427538" y="9196"/>
                    <a:pt x="419414" y="5671"/>
                  </a:cubicBezTo>
                  <a:cubicBezTo>
                    <a:pt x="411291" y="2146"/>
                    <a:pt x="401559" y="77"/>
                    <a:pt x="390830" y="0"/>
                  </a:cubicBezTo>
                  <a:cubicBezTo>
                    <a:pt x="384776" y="0"/>
                    <a:pt x="378339" y="690"/>
                    <a:pt x="371748" y="2222"/>
                  </a:cubicBezTo>
                  <a:cubicBezTo>
                    <a:pt x="357341" y="5518"/>
                    <a:pt x="345387" y="12721"/>
                    <a:pt x="335348" y="23297"/>
                  </a:cubicBezTo>
                  <a:cubicBezTo>
                    <a:pt x="325232" y="33872"/>
                    <a:pt x="316726" y="47743"/>
                    <a:pt x="307836" y="65062"/>
                  </a:cubicBezTo>
                  <a:lnTo>
                    <a:pt x="314657" y="68587"/>
                  </a:lnTo>
                  <a:lnTo>
                    <a:pt x="311131" y="61767"/>
                  </a:lnTo>
                  <a:lnTo>
                    <a:pt x="243617" y="96788"/>
                  </a:lnTo>
                  <a:lnTo>
                    <a:pt x="250668" y="110429"/>
                  </a:lnTo>
                  <a:lnTo>
                    <a:pt x="318182" y="75407"/>
                  </a:lnTo>
                  <a:cubicBezTo>
                    <a:pt x="319638" y="74641"/>
                    <a:pt x="320711" y="73568"/>
                    <a:pt x="321477" y="72112"/>
                  </a:cubicBezTo>
                  <a:cubicBezTo>
                    <a:pt x="330060" y="55329"/>
                    <a:pt x="338030" y="42685"/>
                    <a:pt x="346460" y="33949"/>
                  </a:cubicBezTo>
                  <a:cubicBezTo>
                    <a:pt x="354966" y="25136"/>
                    <a:pt x="363625" y="19925"/>
                    <a:pt x="375274" y="17243"/>
                  </a:cubicBezTo>
                  <a:cubicBezTo>
                    <a:pt x="380715" y="15940"/>
                    <a:pt x="385926" y="15403"/>
                    <a:pt x="390830" y="15403"/>
                  </a:cubicBezTo>
                  <a:cubicBezTo>
                    <a:pt x="399490" y="15403"/>
                    <a:pt x="407230" y="17166"/>
                    <a:pt x="413360" y="19771"/>
                  </a:cubicBezTo>
                  <a:cubicBezTo>
                    <a:pt x="419491" y="22377"/>
                    <a:pt x="424012" y="25979"/>
                    <a:pt x="426235" y="29044"/>
                  </a:cubicBezTo>
                  <a:lnTo>
                    <a:pt x="432365" y="24446"/>
                  </a:lnTo>
                  <a:lnTo>
                    <a:pt x="425315" y="21457"/>
                  </a:lnTo>
                  <a:cubicBezTo>
                    <a:pt x="422173" y="28891"/>
                    <a:pt x="416656" y="39313"/>
                    <a:pt x="410065" y="50731"/>
                  </a:cubicBezTo>
                  <a:cubicBezTo>
                    <a:pt x="400179" y="67897"/>
                    <a:pt x="387842" y="87362"/>
                    <a:pt x="376959" y="103685"/>
                  </a:cubicBezTo>
                  <a:cubicBezTo>
                    <a:pt x="371519" y="111808"/>
                    <a:pt x="366461" y="119165"/>
                    <a:pt x="362246" y="125066"/>
                  </a:cubicBezTo>
                  <a:cubicBezTo>
                    <a:pt x="358108" y="130890"/>
                    <a:pt x="354659" y="135335"/>
                    <a:pt x="353050" y="137174"/>
                  </a:cubicBezTo>
                  <a:cubicBezTo>
                    <a:pt x="350444" y="140086"/>
                    <a:pt x="342628" y="148209"/>
                    <a:pt x="332436" y="158325"/>
                  </a:cubicBezTo>
                  <a:cubicBezTo>
                    <a:pt x="317109" y="173651"/>
                    <a:pt x="295958" y="193959"/>
                    <a:pt x="277413" y="210282"/>
                  </a:cubicBezTo>
                  <a:cubicBezTo>
                    <a:pt x="268140" y="218482"/>
                    <a:pt x="259404" y="225685"/>
                    <a:pt x="252507" y="230666"/>
                  </a:cubicBezTo>
                  <a:cubicBezTo>
                    <a:pt x="249058" y="233195"/>
                    <a:pt x="246070" y="235111"/>
                    <a:pt x="243847" y="236261"/>
                  </a:cubicBezTo>
                  <a:cubicBezTo>
                    <a:pt x="242775" y="236874"/>
                    <a:pt x="241855" y="237257"/>
                    <a:pt x="241242" y="237487"/>
                  </a:cubicBezTo>
                  <a:lnTo>
                    <a:pt x="240705" y="237640"/>
                  </a:lnTo>
                  <a:lnTo>
                    <a:pt x="240705" y="237947"/>
                  </a:lnTo>
                  <a:cubicBezTo>
                    <a:pt x="240705" y="237947"/>
                    <a:pt x="240705" y="237640"/>
                    <a:pt x="240705" y="237640"/>
                  </a:cubicBezTo>
                  <a:lnTo>
                    <a:pt x="240705" y="237640"/>
                  </a:lnTo>
                  <a:cubicBezTo>
                    <a:pt x="240705" y="237640"/>
                    <a:pt x="240705" y="237947"/>
                    <a:pt x="240705" y="237947"/>
                  </a:cubicBezTo>
                  <a:lnTo>
                    <a:pt x="240705" y="237640"/>
                  </a:lnTo>
                  <a:cubicBezTo>
                    <a:pt x="240705" y="237640"/>
                    <a:pt x="240935" y="240016"/>
                    <a:pt x="240935" y="240016"/>
                  </a:cubicBezTo>
                  <a:lnTo>
                    <a:pt x="240935" y="237640"/>
                  </a:lnTo>
                  <a:lnTo>
                    <a:pt x="240629" y="237640"/>
                  </a:lnTo>
                  <a:cubicBezTo>
                    <a:pt x="240629" y="237640"/>
                    <a:pt x="240935" y="240016"/>
                    <a:pt x="240935" y="240016"/>
                  </a:cubicBezTo>
                  <a:lnTo>
                    <a:pt x="240935" y="237640"/>
                  </a:lnTo>
                  <a:cubicBezTo>
                    <a:pt x="222926" y="237640"/>
                    <a:pt x="52877" y="237640"/>
                    <a:pt x="34868" y="237640"/>
                  </a:cubicBezTo>
                  <a:cubicBezTo>
                    <a:pt x="24599" y="237640"/>
                    <a:pt x="16783" y="240399"/>
                    <a:pt x="11188" y="244231"/>
                  </a:cubicBezTo>
                  <a:cubicBezTo>
                    <a:pt x="5671" y="247986"/>
                    <a:pt x="2299" y="252354"/>
                    <a:pt x="0" y="254653"/>
                  </a:cubicBezTo>
                  <a:lnTo>
                    <a:pt x="10805" y="265458"/>
                  </a:lnTo>
                  <a:lnTo>
                    <a:pt x="10805" y="26545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263;p1">
              <a:extLst>
                <a:ext uri="{FF2B5EF4-FFF2-40B4-BE49-F238E27FC236}">
                  <a16:creationId xmlns:a16="http://schemas.microsoft.com/office/drawing/2014/main" id="{DF03DF8F-6843-6346-6F75-B02C9439997E}"/>
                </a:ext>
              </a:extLst>
            </p:cNvPr>
            <p:cNvSpPr/>
            <p:nvPr/>
          </p:nvSpPr>
          <p:spPr>
            <a:xfrm>
              <a:off x="2926902" y="1340320"/>
              <a:ext cx="381174" cy="118321"/>
            </a:xfrm>
            <a:custGeom>
              <a:avLst/>
              <a:gdLst/>
              <a:ahLst/>
              <a:cxnLst/>
              <a:rect l="l" t="t" r="r" b="b"/>
              <a:pathLst>
                <a:path w="381174" h="118321" extrusionOk="0">
                  <a:moveTo>
                    <a:pt x="211508" y="118322"/>
                  </a:moveTo>
                  <a:lnTo>
                    <a:pt x="329294" y="118322"/>
                  </a:lnTo>
                  <a:cubicBezTo>
                    <a:pt x="345616" y="118322"/>
                    <a:pt x="358721" y="113111"/>
                    <a:pt x="367687" y="104758"/>
                  </a:cubicBezTo>
                  <a:cubicBezTo>
                    <a:pt x="376653" y="96405"/>
                    <a:pt x="381174" y="85063"/>
                    <a:pt x="381174" y="73875"/>
                  </a:cubicBezTo>
                  <a:cubicBezTo>
                    <a:pt x="381174" y="62609"/>
                    <a:pt x="376653" y="51344"/>
                    <a:pt x="367687" y="42991"/>
                  </a:cubicBezTo>
                  <a:cubicBezTo>
                    <a:pt x="358797" y="34638"/>
                    <a:pt x="345616" y="29427"/>
                    <a:pt x="329294" y="29427"/>
                  </a:cubicBezTo>
                  <a:cubicBezTo>
                    <a:pt x="314580" y="29427"/>
                    <a:pt x="292433" y="29427"/>
                    <a:pt x="251511" y="29427"/>
                  </a:cubicBezTo>
                  <a:cubicBezTo>
                    <a:pt x="251511" y="29427"/>
                    <a:pt x="250744" y="29427"/>
                    <a:pt x="249518" y="28814"/>
                  </a:cubicBezTo>
                  <a:cubicBezTo>
                    <a:pt x="247296" y="27895"/>
                    <a:pt x="243924" y="25672"/>
                    <a:pt x="240169" y="22913"/>
                  </a:cubicBezTo>
                  <a:cubicBezTo>
                    <a:pt x="234498" y="18699"/>
                    <a:pt x="227831" y="13258"/>
                    <a:pt x="220704" y="8660"/>
                  </a:cubicBezTo>
                  <a:cubicBezTo>
                    <a:pt x="213501" y="4138"/>
                    <a:pt x="205761" y="77"/>
                    <a:pt x="196795" y="0"/>
                  </a:cubicBezTo>
                  <a:cubicBezTo>
                    <a:pt x="188135" y="0"/>
                    <a:pt x="143075" y="0"/>
                    <a:pt x="123226" y="0"/>
                  </a:cubicBezTo>
                  <a:cubicBezTo>
                    <a:pt x="111195" y="0"/>
                    <a:pt x="99164" y="4675"/>
                    <a:pt x="87975" y="10652"/>
                  </a:cubicBezTo>
                  <a:cubicBezTo>
                    <a:pt x="76863" y="16706"/>
                    <a:pt x="66671" y="24369"/>
                    <a:pt x="59084" y="31496"/>
                  </a:cubicBezTo>
                  <a:lnTo>
                    <a:pt x="58854" y="31650"/>
                  </a:lnTo>
                  <a:lnTo>
                    <a:pt x="0" y="90504"/>
                  </a:lnTo>
                  <a:lnTo>
                    <a:pt x="10805" y="101309"/>
                  </a:lnTo>
                  <a:cubicBezTo>
                    <a:pt x="10805" y="101309"/>
                    <a:pt x="47589" y="64525"/>
                    <a:pt x="69660" y="42455"/>
                  </a:cubicBezTo>
                  <a:lnTo>
                    <a:pt x="64219" y="37014"/>
                  </a:lnTo>
                  <a:lnTo>
                    <a:pt x="69430" y="42608"/>
                  </a:lnTo>
                  <a:cubicBezTo>
                    <a:pt x="76097" y="36401"/>
                    <a:pt x="85446" y="29351"/>
                    <a:pt x="95179" y="23986"/>
                  </a:cubicBezTo>
                  <a:cubicBezTo>
                    <a:pt x="104911" y="18622"/>
                    <a:pt x="115180" y="15097"/>
                    <a:pt x="123073" y="15173"/>
                  </a:cubicBezTo>
                  <a:lnTo>
                    <a:pt x="196641" y="15173"/>
                  </a:lnTo>
                  <a:cubicBezTo>
                    <a:pt x="199553" y="15173"/>
                    <a:pt x="203538" y="16400"/>
                    <a:pt x="207983" y="18852"/>
                  </a:cubicBezTo>
                  <a:cubicBezTo>
                    <a:pt x="214727" y="22454"/>
                    <a:pt x="222160" y="28431"/>
                    <a:pt x="229134" y="33795"/>
                  </a:cubicBezTo>
                  <a:cubicBezTo>
                    <a:pt x="232659" y="36477"/>
                    <a:pt x="236108" y="38930"/>
                    <a:pt x="239633" y="40922"/>
                  </a:cubicBezTo>
                  <a:cubicBezTo>
                    <a:pt x="243158" y="42838"/>
                    <a:pt x="246759" y="44601"/>
                    <a:pt x="251357" y="44601"/>
                  </a:cubicBezTo>
                  <a:lnTo>
                    <a:pt x="329140" y="44601"/>
                  </a:lnTo>
                  <a:cubicBezTo>
                    <a:pt x="342321" y="44601"/>
                    <a:pt x="351211" y="48586"/>
                    <a:pt x="357035" y="54027"/>
                  </a:cubicBezTo>
                  <a:cubicBezTo>
                    <a:pt x="362859" y="59468"/>
                    <a:pt x="365618" y="66594"/>
                    <a:pt x="365618" y="73721"/>
                  </a:cubicBezTo>
                  <a:cubicBezTo>
                    <a:pt x="365618" y="80925"/>
                    <a:pt x="362782" y="87975"/>
                    <a:pt x="357035" y="93416"/>
                  </a:cubicBezTo>
                  <a:cubicBezTo>
                    <a:pt x="351211" y="98857"/>
                    <a:pt x="342321" y="102842"/>
                    <a:pt x="329140" y="102842"/>
                  </a:cubicBezTo>
                  <a:cubicBezTo>
                    <a:pt x="321784" y="102842"/>
                    <a:pt x="292356" y="102842"/>
                    <a:pt x="264768" y="102842"/>
                  </a:cubicBezTo>
                  <a:cubicBezTo>
                    <a:pt x="250974" y="102842"/>
                    <a:pt x="237640" y="102842"/>
                    <a:pt x="227754" y="102842"/>
                  </a:cubicBezTo>
                  <a:cubicBezTo>
                    <a:pt x="217869" y="102842"/>
                    <a:pt x="211432" y="102842"/>
                    <a:pt x="211432" y="102842"/>
                  </a:cubicBezTo>
                  <a:lnTo>
                    <a:pt x="211432" y="118169"/>
                  </a:lnTo>
                  <a:lnTo>
                    <a:pt x="211432" y="11816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264;p1">
              <a:extLst>
                <a:ext uri="{FF2B5EF4-FFF2-40B4-BE49-F238E27FC236}">
                  <a16:creationId xmlns:a16="http://schemas.microsoft.com/office/drawing/2014/main" id="{40EDF950-8FD8-44AA-CB4B-CA84F9ABFE53}"/>
                </a:ext>
              </a:extLst>
            </p:cNvPr>
            <p:cNvSpPr/>
            <p:nvPr/>
          </p:nvSpPr>
          <p:spPr>
            <a:xfrm>
              <a:off x="2821742" y="1399156"/>
              <a:ext cx="265477" cy="265477"/>
            </a:xfrm>
            <a:custGeom>
              <a:avLst/>
              <a:gdLst/>
              <a:ahLst/>
              <a:cxnLst/>
              <a:rect l="l" t="t" r="r" b="b"/>
              <a:pathLst>
                <a:path w="265477" h="265477" extrusionOk="0">
                  <a:moveTo>
                    <a:pt x="184246" y="257890"/>
                  </a:moveTo>
                  <a:lnTo>
                    <a:pt x="189687" y="263331"/>
                  </a:lnTo>
                  <a:lnTo>
                    <a:pt x="263255" y="189763"/>
                  </a:lnTo>
                  <a:cubicBezTo>
                    <a:pt x="264711" y="188307"/>
                    <a:pt x="265477" y="186391"/>
                    <a:pt x="265477" y="184322"/>
                  </a:cubicBezTo>
                  <a:cubicBezTo>
                    <a:pt x="265477" y="182253"/>
                    <a:pt x="264634" y="180337"/>
                    <a:pt x="263255" y="178881"/>
                  </a:cubicBezTo>
                  <a:lnTo>
                    <a:pt x="86615" y="2242"/>
                  </a:lnTo>
                  <a:cubicBezTo>
                    <a:pt x="83626" y="-747"/>
                    <a:pt x="78798" y="-747"/>
                    <a:pt x="75809" y="2242"/>
                  </a:cubicBezTo>
                  <a:lnTo>
                    <a:pt x="2242" y="75810"/>
                  </a:lnTo>
                  <a:cubicBezTo>
                    <a:pt x="-747" y="78798"/>
                    <a:pt x="-747" y="83626"/>
                    <a:pt x="2242" y="86615"/>
                  </a:cubicBezTo>
                  <a:lnTo>
                    <a:pt x="178881" y="263255"/>
                  </a:lnTo>
                  <a:cubicBezTo>
                    <a:pt x="180337" y="264711"/>
                    <a:pt x="182253" y="265477"/>
                    <a:pt x="184322" y="265477"/>
                  </a:cubicBezTo>
                  <a:cubicBezTo>
                    <a:pt x="186392" y="265477"/>
                    <a:pt x="188307" y="264711"/>
                    <a:pt x="189763" y="263255"/>
                  </a:cubicBezTo>
                  <a:lnTo>
                    <a:pt x="184322" y="257814"/>
                  </a:lnTo>
                  <a:lnTo>
                    <a:pt x="189763" y="252373"/>
                  </a:lnTo>
                  <a:lnTo>
                    <a:pt x="18564" y="81174"/>
                  </a:lnTo>
                  <a:lnTo>
                    <a:pt x="81327" y="18411"/>
                  </a:lnTo>
                  <a:lnTo>
                    <a:pt x="247162" y="184246"/>
                  </a:lnTo>
                  <a:lnTo>
                    <a:pt x="178958" y="252449"/>
                  </a:lnTo>
                  <a:lnTo>
                    <a:pt x="184399" y="257890"/>
                  </a:lnTo>
                  <a:lnTo>
                    <a:pt x="189840" y="252449"/>
                  </a:lnTo>
                  <a:lnTo>
                    <a:pt x="184399" y="25789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265;p1">
              <a:extLst>
                <a:ext uri="{FF2B5EF4-FFF2-40B4-BE49-F238E27FC236}">
                  <a16:creationId xmlns:a16="http://schemas.microsoft.com/office/drawing/2014/main" id="{F18F5F83-A3EA-9211-33F9-EA5280C9CC38}"/>
                </a:ext>
              </a:extLst>
            </p:cNvPr>
            <p:cNvSpPr/>
            <p:nvPr/>
          </p:nvSpPr>
          <p:spPr>
            <a:xfrm>
              <a:off x="2897475" y="1474965"/>
              <a:ext cx="40309" cy="40309"/>
            </a:xfrm>
            <a:custGeom>
              <a:avLst/>
              <a:gdLst/>
              <a:ahLst/>
              <a:cxnLst/>
              <a:rect l="l" t="t" r="r" b="b"/>
              <a:pathLst>
                <a:path w="40309" h="40309" extrusionOk="0">
                  <a:moveTo>
                    <a:pt x="0" y="10882"/>
                  </a:moveTo>
                  <a:lnTo>
                    <a:pt x="29427" y="40309"/>
                  </a:lnTo>
                  <a:lnTo>
                    <a:pt x="40309" y="29504"/>
                  </a:lnTo>
                  <a:lnTo>
                    <a:pt x="10882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266;p1">
              <a:extLst>
                <a:ext uri="{FF2B5EF4-FFF2-40B4-BE49-F238E27FC236}">
                  <a16:creationId xmlns:a16="http://schemas.microsoft.com/office/drawing/2014/main" id="{9D932FA1-6668-4C19-DE01-458FEA3CBBB9}"/>
                </a:ext>
              </a:extLst>
            </p:cNvPr>
            <p:cNvSpPr/>
            <p:nvPr/>
          </p:nvSpPr>
          <p:spPr>
            <a:xfrm>
              <a:off x="3189678" y="1045818"/>
              <a:ext cx="257947" cy="177176"/>
            </a:xfrm>
            <a:custGeom>
              <a:avLst/>
              <a:gdLst/>
              <a:ahLst/>
              <a:cxnLst/>
              <a:rect l="l" t="t" r="r" b="b"/>
              <a:pathLst>
                <a:path w="257947" h="177176" extrusionOk="0">
                  <a:moveTo>
                    <a:pt x="257871" y="161926"/>
                  </a:moveTo>
                  <a:lnTo>
                    <a:pt x="169513" y="161926"/>
                  </a:lnTo>
                  <a:lnTo>
                    <a:pt x="169513" y="169590"/>
                  </a:lnTo>
                  <a:lnTo>
                    <a:pt x="177176" y="169590"/>
                  </a:lnTo>
                  <a:cubicBezTo>
                    <a:pt x="177176" y="167597"/>
                    <a:pt x="176333" y="165605"/>
                    <a:pt x="174954" y="164149"/>
                  </a:cubicBezTo>
                  <a:lnTo>
                    <a:pt x="116100" y="105294"/>
                  </a:lnTo>
                  <a:cubicBezTo>
                    <a:pt x="114644" y="103838"/>
                    <a:pt x="112728" y="103072"/>
                    <a:pt x="110659" y="103072"/>
                  </a:cubicBezTo>
                  <a:lnTo>
                    <a:pt x="15250" y="103072"/>
                  </a:lnTo>
                  <a:lnTo>
                    <a:pt x="15250" y="81308"/>
                  </a:lnTo>
                  <a:cubicBezTo>
                    <a:pt x="15250" y="71192"/>
                    <a:pt x="19312" y="62150"/>
                    <a:pt x="25979" y="55483"/>
                  </a:cubicBezTo>
                  <a:cubicBezTo>
                    <a:pt x="32646" y="48892"/>
                    <a:pt x="41689" y="44831"/>
                    <a:pt x="51804" y="44754"/>
                  </a:cubicBezTo>
                  <a:lnTo>
                    <a:pt x="95945" y="44754"/>
                  </a:lnTo>
                  <a:cubicBezTo>
                    <a:pt x="98014" y="44754"/>
                    <a:pt x="99930" y="43988"/>
                    <a:pt x="101386" y="42532"/>
                  </a:cubicBezTo>
                  <a:lnTo>
                    <a:pt x="128591" y="15327"/>
                  </a:lnTo>
                  <a:lnTo>
                    <a:pt x="184303" y="15327"/>
                  </a:lnTo>
                  <a:cubicBezTo>
                    <a:pt x="184303" y="15327"/>
                    <a:pt x="184303" y="0"/>
                    <a:pt x="184303" y="0"/>
                  </a:cubicBezTo>
                  <a:lnTo>
                    <a:pt x="125449" y="0"/>
                  </a:lnTo>
                  <a:cubicBezTo>
                    <a:pt x="123456" y="0"/>
                    <a:pt x="121464" y="843"/>
                    <a:pt x="120008" y="2222"/>
                  </a:cubicBezTo>
                  <a:lnTo>
                    <a:pt x="92803" y="29427"/>
                  </a:lnTo>
                  <a:lnTo>
                    <a:pt x="51804" y="29427"/>
                  </a:lnTo>
                  <a:cubicBezTo>
                    <a:pt x="23143" y="29427"/>
                    <a:pt x="0" y="52647"/>
                    <a:pt x="0" y="81231"/>
                  </a:cubicBezTo>
                  <a:lnTo>
                    <a:pt x="0" y="110659"/>
                  </a:lnTo>
                  <a:cubicBezTo>
                    <a:pt x="0" y="112651"/>
                    <a:pt x="843" y="114644"/>
                    <a:pt x="2222" y="116100"/>
                  </a:cubicBezTo>
                  <a:cubicBezTo>
                    <a:pt x="3678" y="117556"/>
                    <a:pt x="5594" y="118322"/>
                    <a:pt x="7663" y="118322"/>
                  </a:cubicBezTo>
                  <a:lnTo>
                    <a:pt x="107517" y="118322"/>
                  </a:lnTo>
                  <a:lnTo>
                    <a:pt x="164149" y="174954"/>
                  </a:lnTo>
                  <a:lnTo>
                    <a:pt x="169590" y="169513"/>
                  </a:lnTo>
                  <a:lnTo>
                    <a:pt x="161926" y="169513"/>
                  </a:lnTo>
                  <a:cubicBezTo>
                    <a:pt x="161926" y="171505"/>
                    <a:pt x="162769" y="173498"/>
                    <a:pt x="164149" y="174954"/>
                  </a:cubicBezTo>
                  <a:cubicBezTo>
                    <a:pt x="165605" y="176410"/>
                    <a:pt x="167521" y="177176"/>
                    <a:pt x="169590" y="177176"/>
                  </a:cubicBezTo>
                  <a:lnTo>
                    <a:pt x="257948" y="177176"/>
                  </a:lnTo>
                  <a:lnTo>
                    <a:pt x="257948" y="161850"/>
                  </a:lnTo>
                  <a:lnTo>
                    <a:pt x="257948" y="16185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267;p1">
              <a:extLst>
                <a:ext uri="{FF2B5EF4-FFF2-40B4-BE49-F238E27FC236}">
                  <a16:creationId xmlns:a16="http://schemas.microsoft.com/office/drawing/2014/main" id="{49832C03-769D-60F4-8331-AFAF09134CFF}"/>
                </a:ext>
              </a:extLst>
            </p:cNvPr>
            <p:cNvSpPr/>
            <p:nvPr/>
          </p:nvSpPr>
          <p:spPr>
            <a:xfrm>
              <a:off x="3189831" y="1207821"/>
              <a:ext cx="177176" cy="140162"/>
            </a:xfrm>
            <a:custGeom>
              <a:avLst/>
              <a:gdLst/>
              <a:ahLst/>
              <a:cxnLst/>
              <a:rect l="l" t="t" r="r" b="b"/>
              <a:pathLst>
                <a:path w="177176" h="140162" extrusionOk="0">
                  <a:moveTo>
                    <a:pt x="88741" y="140086"/>
                  </a:moveTo>
                  <a:lnTo>
                    <a:pt x="88741" y="125372"/>
                  </a:lnTo>
                  <a:cubicBezTo>
                    <a:pt x="88741" y="123380"/>
                    <a:pt x="87898" y="121387"/>
                    <a:pt x="86519" y="119931"/>
                  </a:cubicBezTo>
                  <a:lnTo>
                    <a:pt x="57092" y="90504"/>
                  </a:lnTo>
                  <a:cubicBezTo>
                    <a:pt x="55636" y="89048"/>
                    <a:pt x="53720" y="88282"/>
                    <a:pt x="51651" y="88282"/>
                  </a:cubicBezTo>
                  <a:lnTo>
                    <a:pt x="22224" y="88282"/>
                  </a:lnTo>
                  <a:cubicBezTo>
                    <a:pt x="18315" y="88282"/>
                    <a:pt x="15173" y="85140"/>
                    <a:pt x="15173" y="81231"/>
                  </a:cubicBezTo>
                  <a:lnTo>
                    <a:pt x="15173" y="51804"/>
                  </a:lnTo>
                  <a:cubicBezTo>
                    <a:pt x="15173" y="41689"/>
                    <a:pt x="19235" y="32646"/>
                    <a:pt x="25902" y="25979"/>
                  </a:cubicBezTo>
                  <a:cubicBezTo>
                    <a:pt x="32569" y="19388"/>
                    <a:pt x="41612" y="15327"/>
                    <a:pt x="51728" y="15250"/>
                  </a:cubicBezTo>
                  <a:lnTo>
                    <a:pt x="107517" y="15250"/>
                  </a:lnTo>
                  <a:lnTo>
                    <a:pt x="161850" y="69660"/>
                  </a:lnTo>
                  <a:lnTo>
                    <a:pt x="161850" y="95945"/>
                  </a:lnTo>
                  <a:lnTo>
                    <a:pt x="177176" y="95945"/>
                  </a:lnTo>
                  <a:lnTo>
                    <a:pt x="177176" y="66518"/>
                  </a:lnTo>
                  <a:cubicBezTo>
                    <a:pt x="177176" y="64525"/>
                    <a:pt x="176333" y="62533"/>
                    <a:pt x="174954" y="61077"/>
                  </a:cubicBezTo>
                  <a:lnTo>
                    <a:pt x="116176" y="2222"/>
                  </a:lnTo>
                  <a:cubicBezTo>
                    <a:pt x="114720" y="766"/>
                    <a:pt x="112804" y="0"/>
                    <a:pt x="110735" y="0"/>
                  </a:cubicBezTo>
                  <a:lnTo>
                    <a:pt x="51804" y="0"/>
                  </a:lnTo>
                  <a:cubicBezTo>
                    <a:pt x="23143" y="0"/>
                    <a:pt x="0" y="23220"/>
                    <a:pt x="0" y="51804"/>
                  </a:cubicBezTo>
                  <a:lnTo>
                    <a:pt x="0" y="81231"/>
                  </a:lnTo>
                  <a:cubicBezTo>
                    <a:pt x="0" y="93569"/>
                    <a:pt x="10039" y="103608"/>
                    <a:pt x="22377" y="103608"/>
                  </a:cubicBezTo>
                  <a:lnTo>
                    <a:pt x="48662" y="103608"/>
                  </a:lnTo>
                  <a:lnTo>
                    <a:pt x="73645" y="128591"/>
                  </a:lnTo>
                  <a:lnTo>
                    <a:pt x="73645" y="140162"/>
                  </a:lnTo>
                  <a:lnTo>
                    <a:pt x="88971" y="140162"/>
                  </a:lnTo>
                  <a:lnTo>
                    <a:pt x="88971" y="14016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268;p1">
              <a:extLst>
                <a:ext uri="{FF2B5EF4-FFF2-40B4-BE49-F238E27FC236}">
                  <a16:creationId xmlns:a16="http://schemas.microsoft.com/office/drawing/2014/main" id="{E29F8FC4-7D9D-E526-80F7-9F3B461EEAD5}"/>
                </a:ext>
              </a:extLst>
            </p:cNvPr>
            <p:cNvSpPr/>
            <p:nvPr/>
          </p:nvSpPr>
          <p:spPr>
            <a:xfrm>
              <a:off x="2976484" y="1075246"/>
              <a:ext cx="125448" cy="162539"/>
            </a:xfrm>
            <a:custGeom>
              <a:avLst/>
              <a:gdLst/>
              <a:ahLst/>
              <a:cxnLst/>
              <a:rect l="l" t="t" r="r" b="b"/>
              <a:pathLst>
                <a:path w="125448" h="162539" extrusionOk="0">
                  <a:moveTo>
                    <a:pt x="0" y="162539"/>
                  </a:moveTo>
                  <a:lnTo>
                    <a:pt x="29427" y="162539"/>
                  </a:lnTo>
                  <a:cubicBezTo>
                    <a:pt x="31496" y="162539"/>
                    <a:pt x="33412" y="161773"/>
                    <a:pt x="34868" y="160317"/>
                  </a:cubicBezTo>
                  <a:lnTo>
                    <a:pt x="64295" y="130890"/>
                  </a:lnTo>
                  <a:cubicBezTo>
                    <a:pt x="65751" y="129434"/>
                    <a:pt x="66518" y="127518"/>
                    <a:pt x="66518" y="125449"/>
                  </a:cubicBezTo>
                  <a:lnTo>
                    <a:pt x="66518" y="113877"/>
                  </a:lnTo>
                  <a:lnTo>
                    <a:pt x="91500" y="88895"/>
                  </a:lnTo>
                  <a:lnTo>
                    <a:pt x="117786" y="88895"/>
                  </a:lnTo>
                  <a:cubicBezTo>
                    <a:pt x="119778" y="88895"/>
                    <a:pt x="121770" y="88052"/>
                    <a:pt x="123226" y="86672"/>
                  </a:cubicBezTo>
                  <a:cubicBezTo>
                    <a:pt x="124683" y="85216"/>
                    <a:pt x="125449" y="83300"/>
                    <a:pt x="125449" y="81231"/>
                  </a:cubicBezTo>
                  <a:lnTo>
                    <a:pt x="125449" y="37091"/>
                  </a:lnTo>
                  <a:cubicBezTo>
                    <a:pt x="125449" y="16629"/>
                    <a:pt x="108819" y="0"/>
                    <a:pt x="88358" y="0"/>
                  </a:cubicBezTo>
                  <a:lnTo>
                    <a:pt x="44217" y="0"/>
                  </a:lnTo>
                  <a:lnTo>
                    <a:pt x="44217" y="15327"/>
                  </a:lnTo>
                  <a:lnTo>
                    <a:pt x="88358" y="15327"/>
                  </a:lnTo>
                  <a:cubicBezTo>
                    <a:pt x="100390" y="15327"/>
                    <a:pt x="110122" y="25059"/>
                    <a:pt x="110122" y="37091"/>
                  </a:cubicBezTo>
                  <a:lnTo>
                    <a:pt x="110122" y="73568"/>
                  </a:lnTo>
                  <a:lnTo>
                    <a:pt x="88358" y="73568"/>
                  </a:lnTo>
                  <a:cubicBezTo>
                    <a:pt x="86366" y="73568"/>
                    <a:pt x="84373" y="74411"/>
                    <a:pt x="82917" y="75790"/>
                  </a:cubicBezTo>
                  <a:lnTo>
                    <a:pt x="53490" y="105218"/>
                  </a:lnTo>
                  <a:cubicBezTo>
                    <a:pt x="52034" y="106674"/>
                    <a:pt x="51268" y="108589"/>
                    <a:pt x="51268" y="110659"/>
                  </a:cubicBezTo>
                  <a:lnTo>
                    <a:pt x="51268" y="122230"/>
                  </a:lnTo>
                  <a:lnTo>
                    <a:pt x="26285" y="147213"/>
                  </a:lnTo>
                  <a:lnTo>
                    <a:pt x="0" y="147213"/>
                  </a:lnTo>
                  <a:lnTo>
                    <a:pt x="0" y="162539"/>
                  </a:lnTo>
                  <a:lnTo>
                    <a:pt x="0" y="16253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269;p1">
              <a:extLst>
                <a:ext uri="{FF2B5EF4-FFF2-40B4-BE49-F238E27FC236}">
                  <a16:creationId xmlns:a16="http://schemas.microsoft.com/office/drawing/2014/main" id="{B5920817-5C84-997F-7AC0-7FAB989D6612}"/>
                </a:ext>
              </a:extLst>
            </p:cNvPr>
            <p:cNvSpPr/>
            <p:nvPr/>
          </p:nvSpPr>
          <p:spPr>
            <a:xfrm>
              <a:off x="3015260" y="1237249"/>
              <a:ext cx="86672" cy="86672"/>
            </a:xfrm>
            <a:custGeom>
              <a:avLst/>
              <a:gdLst/>
              <a:ahLst/>
              <a:cxnLst/>
              <a:rect l="l" t="t" r="r" b="b"/>
              <a:pathLst>
                <a:path w="86672" h="86672" extrusionOk="0">
                  <a:moveTo>
                    <a:pt x="55023" y="86672"/>
                  </a:moveTo>
                  <a:lnTo>
                    <a:pt x="84450" y="57245"/>
                  </a:lnTo>
                  <a:cubicBezTo>
                    <a:pt x="85906" y="55789"/>
                    <a:pt x="86672" y="53873"/>
                    <a:pt x="86672" y="51804"/>
                  </a:cubicBezTo>
                  <a:lnTo>
                    <a:pt x="86672" y="37091"/>
                  </a:lnTo>
                  <a:cubicBezTo>
                    <a:pt x="86672" y="35098"/>
                    <a:pt x="85829" y="33106"/>
                    <a:pt x="84450" y="31650"/>
                  </a:cubicBezTo>
                  <a:lnTo>
                    <a:pt x="55023" y="2222"/>
                  </a:lnTo>
                  <a:cubicBezTo>
                    <a:pt x="53567" y="766"/>
                    <a:pt x="51651" y="0"/>
                    <a:pt x="49582" y="0"/>
                  </a:cubicBezTo>
                  <a:lnTo>
                    <a:pt x="34868" y="0"/>
                  </a:lnTo>
                  <a:cubicBezTo>
                    <a:pt x="32876" y="0"/>
                    <a:pt x="30883" y="843"/>
                    <a:pt x="29427" y="2222"/>
                  </a:cubicBezTo>
                  <a:lnTo>
                    <a:pt x="0" y="31650"/>
                  </a:lnTo>
                  <a:lnTo>
                    <a:pt x="10805" y="42455"/>
                  </a:lnTo>
                  <a:lnTo>
                    <a:pt x="38010" y="15250"/>
                  </a:lnTo>
                  <a:lnTo>
                    <a:pt x="46363" y="15250"/>
                  </a:lnTo>
                  <a:lnTo>
                    <a:pt x="71346" y="40233"/>
                  </a:lnTo>
                  <a:lnTo>
                    <a:pt x="71346" y="48586"/>
                  </a:lnTo>
                  <a:lnTo>
                    <a:pt x="44141" y="75790"/>
                  </a:lnTo>
                  <a:lnTo>
                    <a:pt x="54946" y="86596"/>
                  </a:lnTo>
                  <a:lnTo>
                    <a:pt x="54946" y="8659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270;p1">
            <a:extLst>
              <a:ext uri="{FF2B5EF4-FFF2-40B4-BE49-F238E27FC236}">
                <a16:creationId xmlns:a16="http://schemas.microsoft.com/office/drawing/2014/main" id="{A600C46A-4E78-10F1-7C07-44C87CE4ECA4}"/>
              </a:ext>
            </a:extLst>
          </p:cNvPr>
          <p:cNvGrpSpPr/>
          <p:nvPr/>
        </p:nvGrpSpPr>
        <p:grpSpPr>
          <a:xfrm>
            <a:off x="3267381" y="2676598"/>
            <a:ext cx="523076" cy="517246"/>
            <a:chOff x="2806894" y="2164569"/>
            <a:chExt cx="692612" cy="684892"/>
          </a:xfrm>
        </p:grpSpPr>
        <p:sp>
          <p:nvSpPr>
            <p:cNvPr id="192" name="Google Shape;271;p1">
              <a:extLst>
                <a:ext uri="{FF2B5EF4-FFF2-40B4-BE49-F238E27FC236}">
                  <a16:creationId xmlns:a16="http://schemas.microsoft.com/office/drawing/2014/main" id="{84666193-D3E4-128C-7A10-05AB7D050BA4}"/>
                </a:ext>
              </a:extLst>
            </p:cNvPr>
            <p:cNvSpPr/>
            <p:nvPr/>
          </p:nvSpPr>
          <p:spPr>
            <a:xfrm>
              <a:off x="3346240" y="2311802"/>
              <a:ext cx="153266" cy="464091"/>
            </a:xfrm>
            <a:custGeom>
              <a:avLst/>
              <a:gdLst/>
              <a:ahLst/>
              <a:cxnLst/>
              <a:rect l="l" t="t" r="r" b="b"/>
              <a:pathLst>
                <a:path w="153266" h="464091" extrusionOk="0">
                  <a:moveTo>
                    <a:pt x="15633" y="464092"/>
                  </a:moveTo>
                  <a:cubicBezTo>
                    <a:pt x="15633" y="461563"/>
                    <a:pt x="15480" y="459264"/>
                    <a:pt x="15480" y="456965"/>
                  </a:cubicBezTo>
                  <a:cubicBezTo>
                    <a:pt x="15480" y="453823"/>
                    <a:pt x="15787" y="450911"/>
                    <a:pt x="16859" y="447769"/>
                  </a:cubicBezTo>
                  <a:cubicBezTo>
                    <a:pt x="17932" y="444627"/>
                    <a:pt x="19925" y="441255"/>
                    <a:pt x="23833" y="437270"/>
                  </a:cubicBezTo>
                  <a:cubicBezTo>
                    <a:pt x="25672" y="435431"/>
                    <a:pt x="28508" y="432365"/>
                    <a:pt x="32263" y="428151"/>
                  </a:cubicBezTo>
                  <a:cubicBezTo>
                    <a:pt x="45367" y="413437"/>
                    <a:pt x="69660" y="385389"/>
                    <a:pt x="92037" y="359564"/>
                  </a:cubicBezTo>
                  <a:cubicBezTo>
                    <a:pt x="103225" y="346613"/>
                    <a:pt x="113954" y="334275"/>
                    <a:pt x="122537" y="324466"/>
                  </a:cubicBezTo>
                  <a:cubicBezTo>
                    <a:pt x="126828" y="319561"/>
                    <a:pt x="130583" y="315270"/>
                    <a:pt x="133649" y="311974"/>
                  </a:cubicBezTo>
                  <a:cubicBezTo>
                    <a:pt x="136637" y="308603"/>
                    <a:pt x="139013" y="306150"/>
                    <a:pt x="140163" y="304924"/>
                  </a:cubicBezTo>
                  <a:cubicBezTo>
                    <a:pt x="141619" y="303392"/>
                    <a:pt x="142538" y="301936"/>
                    <a:pt x="143228" y="300326"/>
                  </a:cubicBezTo>
                  <a:cubicBezTo>
                    <a:pt x="144607" y="297414"/>
                    <a:pt x="145527" y="294195"/>
                    <a:pt x="146370" y="290364"/>
                  </a:cubicBezTo>
                  <a:cubicBezTo>
                    <a:pt x="149282" y="277106"/>
                    <a:pt x="150891" y="256415"/>
                    <a:pt x="151887" y="234192"/>
                  </a:cubicBezTo>
                  <a:cubicBezTo>
                    <a:pt x="152884" y="212045"/>
                    <a:pt x="153267" y="188595"/>
                    <a:pt x="153267" y="170816"/>
                  </a:cubicBezTo>
                  <a:cubicBezTo>
                    <a:pt x="153267" y="157405"/>
                    <a:pt x="153114" y="147366"/>
                    <a:pt x="152807" y="142921"/>
                  </a:cubicBezTo>
                  <a:cubicBezTo>
                    <a:pt x="152347" y="134875"/>
                    <a:pt x="151428" y="108819"/>
                    <a:pt x="148975" y="80848"/>
                  </a:cubicBezTo>
                  <a:cubicBezTo>
                    <a:pt x="147749" y="66824"/>
                    <a:pt x="146140" y="52341"/>
                    <a:pt x="144071" y="39160"/>
                  </a:cubicBezTo>
                  <a:cubicBezTo>
                    <a:pt x="141925" y="25979"/>
                    <a:pt x="139320" y="14177"/>
                    <a:pt x="135718" y="5134"/>
                  </a:cubicBezTo>
                  <a:cubicBezTo>
                    <a:pt x="134722" y="2606"/>
                    <a:pt x="132423" y="766"/>
                    <a:pt x="129740" y="383"/>
                  </a:cubicBezTo>
                  <a:cubicBezTo>
                    <a:pt x="128055" y="153"/>
                    <a:pt x="126369" y="0"/>
                    <a:pt x="124606" y="0"/>
                  </a:cubicBezTo>
                  <a:cubicBezTo>
                    <a:pt x="115716" y="0"/>
                    <a:pt x="105907" y="2989"/>
                    <a:pt x="96328" y="8736"/>
                  </a:cubicBezTo>
                  <a:cubicBezTo>
                    <a:pt x="86749" y="14560"/>
                    <a:pt x="77400" y="23297"/>
                    <a:pt x="70043" y="35098"/>
                  </a:cubicBezTo>
                  <a:cubicBezTo>
                    <a:pt x="62533" y="47053"/>
                    <a:pt x="59161" y="59927"/>
                    <a:pt x="59161" y="73721"/>
                  </a:cubicBezTo>
                  <a:cubicBezTo>
                    <a:pt x="59161" y="88895"/>
                    <a:pt x="62993" y="105294"/>
                    <a:pt x="69277" y="124759"/>
                  </a:cubicBezTo>
                  <a:lnTo>
                    <a:pt x="76557" y="122383"/>
                  </a:lnTo>
                  <a:lnTo>
                    <a:pt x="69277" y="120084"/>
                  </a:lnTo>
                  <a:lnTo>
                    <a:pt x="46363" y="192580"/>
                  </a:lnTo>
                  <a:lnTo>
                    <a:pt x="61000" y="197178"/>
                  </a:lnTo>
                  <a:lnTo>
                    <a:pt x="83914" y="124683"/>
                  </a:lnTo>
                  <a:cubicBezTo>
                    <a:pt x="84373" y="123150"/>
                    <a:pt x="84373" y="121541"/>
                    <a:pt x="83914" y="120008"/>
                  </a:cubicBezTo>
                  <a:cubicBezTo>
                    <a:pt x="77860" y="101233"/>
                    <a:pt x="74564" y="86213"/>
                    <a:pt x="74564" y="73645"/>
                  </a:cubicBezTo>
                  <a:cubicBezTo>
                    <a:pt x="74564" y="62226"/>
                    <a:pt x="77170" y="52800"/>
                    <a:pt x="83147" y="43068"/>
                  </a:cubicBezTo>
                  <a:cubicBezTo>
                    <a:pt x="89278" y="33259"/>
                    <a:pt x="96865" y="26285"/>
                    <a:pt x="104375" y="21687"/>
                  </a:cubicBezTo>
                  <a:cubicBezTo>
                    <a:pt x="111885" y="17089"/>
                    <a:pt x="119395" y="15097"/>
                    <a:pt x="124683" y="15173"/>
                  </a:cubicBezTo>
                  <a:cubicBezTo>
                    <a:pt x="125755" y="15173"/>
                    <a:pt x="126675" y="15173"/>
                    <a:pt x="127518" y="15403"/>
                  </a:cubicBezTo>
                  <a:lnTo>
                    <a:pt x="128668" y="7817"/>
                  </a:lnTo>
                  <a:lnTo>
                    <a:pt x="121541" y="10652"/>
                  </a:lnTo>
                  <a:cubicBezTo>
                    <a:pt x="124376" y="17702"/>
                    <a:pt x="126982" y="28814"/>
                    <a:pt x="128974" y="41382"/>
                  </a:cubicBezTo>
                  <a:cubicBezTo>
                    <a:pt x="132039" y="60311"/>
                    <a:pt x="134032" y="82841"/>
                    <a:pt x="135258" y="101999"/>
                  </a:cubicBezTo>
                  <a:cubicBezTo>
                    <a:pt x="136561" y="121234"/>
                    <a:pt x="137097" y="137174"/>
                    <a:pt x="137480" y="143534"/>
                  </a:cubicBezTo>
                  <a:cubicBezTo>
                    <a:pt x="137710" y="147213"/>
                    <a:pt x="137864" y="157328"/>
                    <a:pt x="137864" y="170509"/>
                  </a:cubicBezTo>
                  <a:cubicBezTo>
                    <a:pt x="137864" y="191967"/>
                    <a:pt x="137404" y="221854"/>
                    <a:pt x="135794" y="247296"/>
                  </a:cubicBezTo>
                  <a:cubicBezTo>
                    <a:pt x="135028" y="260017"/>
                    <a:pt x="133955" y="271589"/>
                    <a:pt x="132576" y="280248"/>
                  </a:cubicBezTo>
                  <a:cubicBezTo>
                    <a:pt x="131886" y="284616"/>
                    <a:pt x="131120" y="288218"/>
                    <a:pt x="130353" y="290747"/>
                  </a:cubicBezTo>
                  <a:cubicBezTo>
                    <a:pt x="129970" y="291973"/>
                    <a:pt x="129587" y="292969"/>
                    <a:pt x="129357" y="293506"/>
                  </a:cubicBezTo>
                  <a:lnTo>
                    <a:pt x="129051" y="294042"/>
                  </a:lnTo>
                  <a:lnTo>
                    <a:pt x="129051" y="294042"/>
                  </a:lnTo>
                  <a:cubicBezTo>
                    <a:pt x="129051" y="294042"/>
                    <a:pt x="130583" y="295192"/>
                    <a:pt x="130583" y="295192"/>
                  </a:cubicBezTo>
                  <a:lnTo>
                    <a:pt x="129204" y="293812"/>
                  </a:lnTo>
                  <a:lnTo>
                    <a:pt x="128974" y="294042"/>
                  </a:lnTo>
                  <a:lnTo>
                    <a:pt x="130507" y="295192"/>
                  </a:lnTo>
                  <a:lnTo>
                    <a:pt x="129127" y="293812"/>
                  </a:lnTo>
                  <a:cubicBezTo>
                    <a:pt x="127288" y="295652"/>
                    <a:pt x="124453" y="298717"/>
                    <a:pt x="120698" y="302932"/>
                  </a:cubicBezTo>
                  <a:cubicBezTo>
                    <a:pt x="107593" y="317645"/>
                    <a:pt x="83301" y="345693"/>
                    <a:pt x="60924" y="371519"/>
                  </a:cubicBezTo>
                  <a:cubicBezTo>
                    <a:pt x="49735" y="384470"/>
                    <a:pt x="39007" y="396808"/>
                    <a:pt x="30423" y="406617"/>
                  </a:cubicBezTo>
                  <a:cubicBezTo>
                    <a:pt x="26132" y="411521"/>
                    <a:pt x="22377" y="415813"/>
                    <a:pt x="19312" y="419108"/>
                  </a:cubicBezTo>
                  <a:cubicBezTo>
                    <a:pt x="16323" y="422480"/>
                    <a:pt x="13947" y="424932"/>
                    <a:pt x="12798" y="426158"/>
                  </a:cubicBezTo>
                  <a:cubicBezTo>
                    <a:pt x="7433" y="431522"/>
                    <a:pt x="4062" y="437117"/>
                    <a:pt x="2222" y="442405"/>
                  </a:cubicBezTo>
                  <a:cubicBezTo>
                    <a:pt x="383" y="447692"/>
                    <a:pt x="0" y="452673"/>
                    <a:pt x="0" y="456658"/>
                  </a:cubicBezTo>
                  <a:cubicBezTo>
                    <a:pt x="0" y="459570"/>
                    <a:pt x="153" y="462023"/>
                    <a:pt x="153" y="463785"/>
                  </a:cubicBezTo>
                  <a:lnTo>
                    <a:pt x="15480" y="463785"/>
                  </a:lnTo>
                  <a:lnTo>
                    <a:pt x="15480" y="46378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272;p1">
              <a:extLst>
                <a:ext uri="{FF2B5EF4-FFF2-40B4-BE49-F238E27FC236}">
                  <a16:creationId xmlns:a16="http://schemas.microsoft.com/office/drawing/2014/main" id="{4E4FD8CD-020B-740A-2153-BBC52EAAB1BE}"/>
                </a:ext>
              </a:extLst>
            </p:cNvPr>
            <p:cNvSpPr/>
            <p:nvPr/>
          </p:nvSpPr>
          <p:spPr>
            <a:xfrm>
              <a:off x="3204391" y="2494572"/>
              <a:ext cx="230972" cy="281321"/>
            </a:xfrm>
            <a:custGeom>
              <a:avLst/>
              <a:gdLst/>
              <a:ahLst/>
              <a:cxnLst/>
              <a:rect l="l" t="t" r="r" b="b"/>
              <a:pathLst>
                <a:path w="230972" h="281321" extrusionOk="0">
                  <a:moveTo>
                    <a:pt x="144914" y="150278"/>
                  </a:moveTo>
                  <a:cubicBezTo>
                    <a:pt x="144914" y="150278"/>
                    <a:pt x="148516" y="146600"/>
                    <a:pt x="154186" y="140852"/>
                  </a:cubicBezTo>
                  <a:cubicBezTo>
                    <a:pt x="171046" y="123686"/>
                    <a:pt x="205684" y="88205"/>
                    <a:pt x="213424" y="80465"/>
                  </a:cubicBezTo>
                  <a:cubicBezTo>
                    <a:pt x="225379" y="68510"/>
                    <a:pt x="230973" y="54946"/>
                    <a:pt x="230973" y="42302"/>
                  </a:cubicBezTo>
                  <a:cubicBezTo>
                    <a:pt x="230973" y="30653"/>
                    <a:pt x="226298" y="20001"/>
                    <a:pt x="218635" y="12338"/>
                  </a:cubicBezTo>
                  <a:cubicBezTo>
                    <a:pt x="210972" y="4675"/>
                    <a:pt x="200396" y="0"/>
                    <a:pt x="188671" y="0"/>
                  </a:cubicBezTo>
                  <a:cubicBezTo>
                    <a:pt x="176027" y="0"/>
                    <a:pt x="162463" y="5594"/>
                    <a:pt x="150508" y="17549"/>
                  </a:cubicBezTo>
                  <a:cubicBezTo>
                    <a:pt x="145144" y="22913"/>
                    <a:pt x="142232" y="26132"/>
                    <a:pt x="137174" y="31573"/>
                  </a:cubicBezTo>
                  <a:cubicBezTo>
                    <a:pt x="132039" y="37014"/>
                    <a:pt x="124682" y="44754"/>
                    <a:pt x="110275" y="59161"/>
                  </a:cubicBezTo>
                  <a:cubicBezTo>
                    <a:pt x="108973" y="60464"/>
                    <a:pt x="107670" y="61230"/>
                    <a:pt x="105754" y="61996"/>
                  </a:cubicBezTo>
                  <a:cubicBezTo>
                    <a:pt x="102919" y="63146"/>
                    <a:pt x="98627" y="63989"/>
                    <a:pt x="93263" y="65905"/>
                  </a:cubicBezTo>
                  <a:cubicBezTo>
                    <a:pt x="87975" y="67821"/>
                    <a:pt x="81768" y="71116"/>
                    <a:pt x="75867" y="77093"/>
                  </a:cubicBezTo>
                  <a:cubicBezTo>
                    <a:pt x="69813" y="83147"/>
                    <a:pt x="37167" y="115027"/>
                    <a:pt x="23066" y="129127"/>
                  </a:cubicBezTo>
                  <a:cubicBezTo>
                    <a:pt x="14637" y="137633"/>
                    <a:pt x="9196" y="149358"/>
                    <a:pt x="5441" y="161543"/>
                  </a:cubicBezTo>
                  <a:cubicBezTo>
                    <a:pt x="1762" y="173728"/>
                    <a:pt x="0" y="186372"/>
                    <a:pt x="0" y="197024"/>
                  </a:cubicBezTo>
                  <a:cubicBezTo>
                    <a:pt x="0" y="228214"/>
                    <a:pt x="0" y="281321"/>
                    <a:pt x="0" y="281321"/>
                  </a:cubicBezTo>
                  <a:lnTo>
                    <a:pt x="15327" y="281321"/>
                  </a:lnTo>
                  <a:cubicBezTo>
                    <a:pt x="15327" y="281321"/>
                    <a:pt x="15327" y="228214"/>
                    <a:pt x="15327" y="197024"/>
                  </a:cubicBezTo>
                  <a:cubicBezTo>
                    <a:pt x="15327" y="188135"/>
                    <a:pt x="16936" y="176640"/>
                    <a:pt x="20155" y="165988"/>
                  </a:cubicBezTo>
                  <a:cubicBezTo>
                    <a:pt x="23297" y="155336"/>
                    <a:pt x="28278" y="145603"/>
                    <a:pt x="33949" y="140009"/>
                  </a:cubicBezTo>
                  <a:cubicBezTo>
                    <a:pt x="47972" y="125985"/>
                    <a:pt x="80542" y="94182"/>
                    <a:pt x="86749" y="87975"/>
                  </a:cubicBezTo>
                  <a:cubicBezTo>
                    <a:pt x="92573" y="82228"/>
                    <a:pt x="97094" y="80695"/>
                    <a:pt x="102535" y="79086"/>
                  </a:cubicBezTo>
                  <a:cubicBezTo>
                    <a:pt x="105217" y="78319"/>
                    <a:pt x="108206" y="77630"/>
                    <a:pt x="111425" y="76327"/>
                  </a:cubicBezTo>
                  <a:cubicBezTo>
                    <a:pt x="114643" y="75101"/>
                    <a:pt x="118092" y="73185"/>
                    <a:pt x="121157" y="70119"/>
                  </a:cubicBezTo>
                  <a:cubicBezTo>
                    <a:pt x="135641" y="55636"/>
                    <a:pt x="143228" y="47743"/>
                    <a:pt x="148439" y="42225"/>
                  </a:cubicBezTo>
                  <a:cubicBezTo>
                    <a:pt x="153650" y="36631"/>
                    <a:pt x="156409" y="33642"/>
                    <a:pt x="161467" y="28508"/>
                  </a:cubicBezTo>
                  <a:cubicBezTo>
                    <a:pt x="171122" y="18852"/>
                    <a:pt x="180625" y="15480"/>
                    <a:pt x="188748" y="15403"/>
                  </a:cubicBezTo>
                  <a:cubicBezTo>
                    <a:pt x="203768" y="15403"/>
                    <a:pt x="215723" y="27358"/>
                    <a:pt x="215723" y="42378"/>
                  </a:cubicBezTo>
                  <a:cubicBezTo>
                    <a:pt x="215723" y="50501"/>
                    <a:pt x="212274" y="60004"/>
                    <a:pt x="202695" y="69660"/>
                  </a:cubicBezTo>
                  <a:cubicBezTo>
                    <a:pt x="192196" y="80158"/>
                    <a:pt x="134108" y="139549"/>
                    <a:pt x="134108" y="139626"/>
                  </a:cubicBezTo>
                  <a:lnTo>
                    <a:pt x="145067" y="150355"/>
                  </a:lnTo>
                  <a:lnTo>
                    <a:pt x="145067" y="15035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273;p1">
              <a:extLst>
                <a:ext uri="{FF2B5EF4-FFF2-40B4-BE49-F238E27FC236}">
                  <a16:creationId xmlns:a16="http://schemas.microsoft.com/office/drawing/2014/main" id="{38F8F8E3-9722-FE60-DF4E-0A88AD4A91E4}"/>
                </a:ext>
              </a:extLst>
            </p:cNvPr>
            <p:cNvSpPr/>
            <p:nvPr/>
          </p:nvSpPr>
          <p:spPr>
            <a:xfrm>
              <a:off x="3174964" y="2768230"/>
              <a:ext cx="221393" cy="81231"/>
            </a:xfrm>
            <a:custGeom>
              <a:avLst/>
              <a:gdLst/>
              <a:ahLst/>
              <a:cxnLst/>
              <a:rect l="l" t="t" r="r" b="b"/>
              <a:pathLst>
                <a:path w="221393" h="81231" extrusionOk="0">
                  <a:moveTo>
                    <a:pt x="221394" y="81231"/>
                  </a:moveTo>
                  <a:lnTo>
                    <a:pt x="221394" y="7663"/>
                  </a:lnTo>
                  <a:cubicBezTo>
                    <a:pt x="221394" y="5671"/>
                    <a:pt x="220551" y="3678"/>
                    <a:pt x="219171" y="2222"/>
                  </a:cubicBezTo>
                  <a:cubicBezTo>
                    <a:pt x="217715" y="766"/>
                    <a:pt x="215800" y="0"/>
                    <a:pt x="213730" y="0"/>
                  </a:cubicBezTo>
                  <a:lnTo>
                    <a:pt x="7663" y="0"/>
                  </a:lnTo>
                  <a:cubicBezTo>
                    <a:pt x="5671" y="0"/>
                    <a:pt x="3678" y="843"/>
                    <a:pt x="2222" y="2222"/>
                  </a:cubicBezTo>
                  <a:cubicBezTo>
                    <a:pt x="766" y="3678"/>
                    <a:pt x="0" y="5594"/>
                    <a:pt x="0" y="7663"/>
                  </a:cubicBezTo>
                  <a:lnTo>
                    <a:pt x="0" y="81231"/>
                  </a:lnTo>
                  <a:lnTo>
                    <a:pt x="15327" y="81231"/>
                  </a:lnTo>
                  <a:lnTo>
                    <a:pt x="15327" y="15327"/>
                  </a:lnTo>
                  <a:cubicBezTo>
                    <a:pt x="15327" y="15327"/>
                    <a:pt x="206067" y="15327"/>
                    <a:pt x="206067" y="15327"/>
                  </a:cubicBezTo>
                  <a:lnTo>
                    <a:pt x="206067" y="81231"/>
                  </a:lnTo>
                  <a:lnTo>
                    <a:pt x="221394" y="81231"/>
                  </a:lnTo>
                  <a:lnTo>
                    <a:pt x="221394" y="8123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274;p1">
              <a:extLst>
                <a:ext uri="{FF2B5EF4-FFF2-40B4-BE49-F238E27FC236}">
                  <a16:creationId xmlns:a16="http://schemas.microsoft.com/office/drawing/2014/main" id="{1C803282-2012-8FF9-9F31-77105705E273}"/>
                </a:ext>
              </a:extLst>
            </p:cNvPr>
            <p:cNvSpPr/>
            <p:nvPr/>
          </p:nvSpPr>
          <p:spPr>
            <a:xfrm>
              <a:off x="3226768" y="2812371"/>
              <a:ext cx="29427" cy="15326"/>
            </a:xfrm>
            <a:custGeom>
              <a:avLst/>
              <a:gdLst/>
              <a:ahLst/>
              <a:cxnLst/>
              <a:rect l="l" t="t" r="r" b="b"/>
              <a:pathLst>
                <a:path w="29427" h="15326" extrusionOk="0">
                  <a:moveTo>
                    <a:pt x="0" y="15327"/>
                  </a:moveTo>
                  <a:lnTo>
                    <a:pt x="29427" y="15327"/>
                  </a:lnTo>
                  <a:lnTo>
                    <a:pt x="29427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275;p1">
              <a:extLst>
                <a:ext uri="{FF2B5EF4-FFF2-40B4-BE49-F238E27FC236}">
                  <a16:creationId xmlns:a16="http://schemas.microsoft.com/office/drawing/2014/main" id="{2A23A994-6FAB-857B-3AC5-3E9F02689396}"/>
                </a:ext>
              </a:extLst>
            </p:cNvPr>
            <p:cNvSpPr/>
            <p:nvPr/>
          </p:nvSpPr>
          <p:spPr>
            <a:xfrm>
              <a:off x="2806894" y="2312108"/>
              <a:ext cx="153036" cy="464168"/>
            </a:xfrm>
            <a:custGeom>
              <a:avLst/>
              <a:gdLst/>
              <a:ahLst/>
              <a:cxnLst/>
              <a:rect l="l" t="t" r="r" b="b"/>
              <a:pathLst>
                <a:path w="153036" h="464168" extrusionOk="0">
                  <a:moveTo>
                    <a:pt x="152884" y="463785"/>
                  </a:moveTo>
                  <a:cubicBezTo>
                    <a:pt x="152884" y="462023"/>
                    <a:pt x="153037" y="459570"/>
                    <a:pt x="153037" y="456658"/>
                  </a:cubicBezTo>
                  <a:cubicBezTo>
                    <a:pt x="153037" y="452673"/>
                    <a:pt x="152654" y="447692"/>
                    <a:pt x="150815" y="442404"/>
                  </a:cubicBezTo>
                  <a:cubicBezTo>
                    <a:pt x="148975" y="437040"/>
                    <a:pt x="145603" y="431522"/>
                    <a:pt x="140239" y="426158"/>
                  </a:cubicBezTo>
                  <a:cubicBezTo>
                    <a:pt x="138860" y="424779"/>
                    <a:pt x="136101" y="421790"/>
                    <a:pt x="132422" y="417652"/>
                  </a:cubicBezTo>
                  <a:cubicBezTo>
                    <a:pt x="119472" y="403168"/>
                    <a:pt x="95179" y="375044"/>
                    <a:pt x="72802" y="349218"/>
                  </a:cubicBezTo>
                  <a:cubicBezTo>
                    <a:pt x="61613" y="336267"/>
                    <a:pt x="50885" y="323929"/>
                    <a:pt x="42225" y="314044"/>
                  </a:cubicBezTo>
                  <a:cubicBezTo>
                    <a:pt x="37933" y="309139"/>
                    <a:pt x="34102" y="304848"/>
                    <a:pt x="31037" y="301399"/>
                  </a:cubicBezTo>
                  <a:cubicBezTo>
                    <a:pt x="27971" y="297950"/>
                    <a:pt x="25596" y="295422"/>
                    <a:pt x="23986" y="293812"/>
                  </a:cubicBezTo>
                  <a:lnTo>
                    <a:pt x="22300" y="295498"/>
                  </a:lnTo>
                  <a:lnTo>
                    <a:pt x="24140" y="294042"/>
                  </a:lnTo>
                  <a:lnTo>
                    <a:pt x="23986" y="293812"/>
                  </a:lnTo>
                  <a:lnTo>
                    <a:pt x="22300" y="295498"/>
                  </a:lnTo>
                  <a:lnTo>
                    <a:pt x="24140" y="294042"/>
                  </a:lnTo>
                  <a:lnTo>
                    <a:pt x="23450" y="294579"/>
                  </a:lnTo>
                  <a:lnTo>
                    <a:pt x="24140" y="294119"/>
                  </a:lnTo>
                  <a:lnTo>
                    <a:pt x="24140" y="294119"/>
                  </a:lnTo>
                  <a:cubicBezTo>
                    <a:pt x="24140" y="294119"/>
                    <a:pt x="23450" y="294579"/>
                    <a:pt x="23450" y="294579"/>
                  </a:cubicBezTo>
                  <a:lnTo>
                    <a:pt x="24140" y="294119"/>
                  </a:lnTo>
                  <a:cubicBezTo>
                    <a:pt x="24140" y="294119"/>
                    <a:pt x="23143" y="292280"/>
                    <a:pt x="22454" y="289521"/>
                  </a:cubicBezTo>
                  <a:cubicBezTo>
                    <a:pt x="21151" y="284616"/>
                    <a:pt x="19925" y="276723"/>
                    <a:pt x="19005" y="267450"/>
                  </a:cubicBezTo>
                  <a:cubicBezTo>
                    <a:pt x="16170" y="239479"/>
                    <a:pt x="15327" y="198097"/>
                    <a:pt x="15327" y="170586"/>
                  </a:cubicBezTo>
                  <a:cubicBezTo>
                    <a:pt x="15327" y="157405"/>
                    <a:pt x="15480" y="147213"/>
                    <a:pt x="15710" y="143611"/>
                  </a:cubicBezTo>
                  <a:cubicBezTo>
                    <a:pt x="16170" y="135181"/>
                    <a:pt x="17089" y="109586"/>
                    <a:pt x="19465" y="81998"/>
                  </a:cubicBezTo>
                  <a:cubicBezTo>
                    <a:pt x="20691" y="68204"/>
                    <a:pt x="22224" y="54027"/>
                    <a:pt x="24216" y="41382"/>
                  </a:cubicBezTo>
                  <a:cubicBezTo>
                    <a:pt x="26209" y="28814"/>
                    <a:pt x="28814" y="17702"/>
                    <a:pt x="31650" y="10652"/>
                  </a:cubicBezTo>
                  <a:lnTo>
                    <a:pt x="24523" y="7817"/>
                  </a:lnTo>
                  <a:lnTo>
                    <a:pt x="25672" y="15403"/>
                  </a:lnTo>
                  <a:cubicBezTo>
                    <a:pt x="26515" y="15250"/>
                    <a:pt x="27511" y="15173"/>
                    <a:pt x="28508" y="15173"/>
                  </a:cubicBezTo>
                  <a:cubicBezTo>
                    <a:pt x="33872" y="15173"/>
                    <a:pt x="41382" y="17166"/>
                    <a:pt x="48816" y="21687"/>
                  </a:cubicBezTo>
                  <a:cubicBezTo>
                    <a:pt x="56326" y="26209"/>
                    <a:pt x="63912" y="33259"/>
                    <a:pt x="70043" y="43068"/>
                  </a:cubicBezTo>
                  <a:cubicBezTo>
                    <a:pt x="76020" y="52724"/>
                    <a:pt x="78549" y="62150"/>
                    <a:pt x="78626" y="73645"/>
                  </a:cubicBezTo>
                  <a:cubicBezTo>
                    <a:pt x="78626" y="86136"/>
                    <a:pt x="75331" y="101156"/>
                    <a:pt x="69277" y="120008"/>
                  </a:cubicBezTo>
                  <a:cubicBezTo>
                    <a:pt x="68817" y="121541"/>
                    <a:pt x="68817" y="123150"/>
                    <a:pt x="69277" y="124682"/>
                  </a:cubicBezTo>
                  <a:lnTo>
                    <a:pt x="92190" y="197178"/>
                  </a:lnTo>
                  <a:lnTo>
                    <a:pt x="106827" y="192580"/>
                  </a:lnTo>
                  <a:lnTo>
                    <a:pt x="83914" y="120084"/>
                  </a:lnTo>
                  <a:lnTo>
                    <a:pt x="76633" y="122383"/>
                  </a:lnTo>
                  <a:lnTo>
                    <a:pt x="83914" y="124759"/>
                  </a:lnTo>
                  <a:cubicBezTo>
                    <a:pt x="90121" y="105294"/>
                    <a:pt x="93953" y="88971"/>
                    <a:pt x="94029" y="73721"/>
                  </a:cubicBezTo>
                  <a:cubicBezTo>
                    <a:pt x="94029" y="59851"/>
                    <a:pt x="90657" y="47053"/>
                    <a:pt x="83147" y="35098"/>
                  </a:cubicBezTo>
                  <a:cubicBezTo>
                    <a:pt x="75790" y="23220"/>
                    <a:pt x="66441" y="14484"/>
                    <a:pt x="56862" y="8736"/>
                  </a:cubicBezTo>
                  <a:cubicBezTo>
                    <a:pt x="47283" y="2989"/>
                    <a:pt x="37474" y="0"/>
                    <a:pt x="28584" y="0"/>
                  </a:cubicBezTo>
                  <a:cubicBezTo>
                    <a:pt x="26822" y="0"/>
                    <a:pt x="25136" y="153"/>
                    <a:pt x="23450" y="383"/>
                  </a:cubicBezTo>
                  <a:cubicBezTo>
                    <a:pt x="20768" y="766"/>
                    <a:pt x="18469" y="2606"/>
                    <a:pt x="17472" y="5134"/>
                  </a:cubicBezTo>
                  <a:cubicBezTo>
                    <a:pt x="13871" y="14177"/>
                    <a:pt x="11265" y="25902"/>
                    <a:pt x="9119" y="39160"/>
                  </a:cubicBezTo>
                  <a:cubicBezTo>
                    <a:pt x="5977" y="58931"/>
                    <a:pt x="3985" y="81768"/>
                    <a:pt x="2682" y="101233"/>
                  </a:cubicBezTo>
                  <a:cubicBezTo>
                    <a:pt x="1379" y="120698"/>
                    <a:pt x="766" y="136867"/>
                    <a:pt x="460" y="142921"/>
                  </a:cubicBezTo>
                  <a:cubicBezTo>
                    <a:pt x="230" y="147366"/>
                    <a:pt x="0" y="157405"/>
                    <a:pt x="0" y="170816"/>
                  </a:cubicBezTo>
                  <a:cubicBezTo>
                    <a:pt x="0" y="192580"/>
                    <a:pt x="460" y="222620"/>
                    <a:pt x="2146" y="248522"/>
                  </a:cubicBezTo>
                  <a:cubicBezTo>
                    <a:pt x="2989" y="261473"/>
                    <a:pt x="4062" y="273428"/>
                    <a:pt x="5518" y="282930"/>
                  </a:cubicBezTo>
                  <a:cubicBezTo>
                    <a:pt x="6284" y="287682"/>
                    <a:pt x="7127" y="291820"/>
                    <a:pt x="8200" y="295422"/>
                  </a:cubicBezTo>
                  <a:cubicBezTo>
                    <a:pt x="8736" y="297184"/>
                    <a:pt x="9349" y="298793"/>
                    <a:pt x="10039" y="300403"/>
                  </a:cubicBezTo>
                  <a:cubicBezTo>
                    <a:pt x="10805" y="301935"/>
                    <a:pt x="11648" y="303468"/>
                    <a:pt x="13104" y="305001"/>
                  </a:cubicBezTo>
                  <a:cubicBezTo>
                    <a:pt x="14484" y="306380"/>
                    <a:pt x="17243" y="309369"/>
                    <a:pt x="20921" y="313507"/>
                  </a:cubicBezTo>
                  <a:cubicBezTo>
                    <a:pt x="33872" y="327991"/>
                    <a:pt x="58165" y="356115"/>
                    <a:pt x="80542" y="381941"/>
                  </a:cubicBezTo>
                  <a:cubicBezTo>
                    <a:pt x="91730" y="394892"/>
                    <a:pt x="102459" y="407230"/>
                    <a:pt x="111118" y="417115"/>
                  </a:cubicBezTo>
                  <a:cubicBezTo>
                    <a:pt x="115410" y="422020"/>
                    <a:pt x="119242" y="426311"/>
                    <a:pt x="122307" y="429760"/>
                  </a:cubicBezTo>
                  <a:cubicBezTo>
                    <a:pt x="125372" y="433208"/>
                    <a:pt x="127748" y="435737"/>
                    <a:pt x="129357" y="437347"/>
                  </a:cubicBezTo>
                  <a:cubicBezTo>
                    <a:pt x="133265" y="441332"/>
                    <a:pt x="135258" y="444703"/>
                    <a:pt x="136331" y="447845"/>
                  </a:cubicBezTo>
                  <a:cubicBezTo>
                    <a:pt x="137404" y="450987"/>
                    <a:pt x="137710" y="453976"/>
                    <a:pt x="137710" y="457041"/>
                  </a:cubicBezTo>
                  <a:cubicBezTo>
                    <a:pt x="137710" y="459340"/>
                    <a:pt x="137557" y="461639"/>
                    <a:pt x="137557" y="464168"/>
                  </a:cubicBezTo>
                  <a:lnTo>
                    <a:pt x="152884" y="464168"/>
                  </a:lnTo>
                  <a:lnTo>
                    <a:pt x="152884" y="46416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276;p1">
              <a:extLst>
                <a:ext uri="{FF2B5EF4-FFF2-40B4-BE49-F238E27FC236}">
                  <a16:creationId xmlns:a16="http://schemas.microsoft.com/office/drawing/2014/main" id="{18B6EB08-A7BB-5900-18DA-8E2899AB673D}"/>
                </a:ext>
              </a:extLst>
            </p:cNvPr>
            <p:cNvSpPr/>
            <p:nvPr/>
          </p:nvSpPr>
          <p:spPr>
            <a:xfrm>
              <a:off x="2871113" y="2494342"/>
              <a:ext cx="230896" cy="281321"/>
            </a:xfrm>
            <a:custGeom>
              <a:avLst/>
              <a:gdLst/>
              <a:ahLst/>
              <a:cxnLst/>
              <a:rect l="l" t="t" r="r" b="b"/>
              <a:pathLst>
                <a:path w="230896" h="281321" extrusionOk="0">
                  <a:moveTo>
                    <a:pt x="96865" y="139779"/>
                  </a:moveTo>
                  <a:cubicBezTo>
                    <a:pt x="96865" y="139779"/>
                    <a:pt x="38776" y="80312"/>
                    <a:pt x="28278" y="69813"/>
                  </a:cubicBezTo>
                  <a:cubicBezTo>
                    <a:pt x="18622" y="60157"/>
                    <a:pt x="15250" y="50655"/>
                    <a:pt x="15250" y="42532"/>
                  </a:cubicBezTo>
                  <a:cubicBezTo>
                    <a:pt x="15250" y="27511"/>
                    <a:pt x="27205" y="15557"/>
                    <a:pt x="42225" y="15557"/>
                  </a:cubicBezTo>
                  <a:cubicBezTo>
                    <a:pt x="50348" y="15557"/>
                    <a:pt x="59851" y="19005"/>
                    <a:pt x="69506" y="28584"/>
                  </a:cubicBezTo>
                  <a:cubicBezTo>
                    <a:pt x="74564" y="33642"/>
                    <a:pt x="77323" y="36707"/>
                    <a:pt x="82534" y="42302"/>
                  </a:cubicBezTo>
                  <a:cubicBezTo>
                    <a:pt x="87745" y="47819"/>
                    <a:pt x="95255" y="55712"/>
                    <a:pt x="109816" y="70196"/>
                  </a:cubicBezTo>
                  <a:cubicBezTo>
                    <a:pt x="112881" y="73261"/>
                    <a:pt x="116329" y="75177"/>
                    <a:pt x="119548" y="76403"/>
                  </a:cubicBezTo>
                  <a:cubicBezTo>
                    <a:pt x="124376" y="78243"/>
                    <a:pt x="128591" y="79009"/>
                    <a:pt x="132346" y="80388"/>
                  </a:cubicBezTo>
                  <a:cubicBezTo>
                    <a:pt x="136178" y="81844"/>
                    <a:pt x="139856" y="83684"/>
                    <a:pt x="144224" y="88052"/>
                  </a:cubicBezTo>
                  <a:cubicBezTo>
                    <a:pt x="150431" y="94259"/>
                    <a:pt x="183001" y="126062"/>
                    <a:pt x="197024" y="140086"/>
                  </a:cubicBezTo>
                  <a:cubicBezTo>
                    <a:pt x="202619" y="145603"/>
                    <a:pt x="207446" y="155336"/>
                    <a:pt x="210512" y="165988"/>
                  </a:cubicBezTo>
                  <a:cubicBezTo>
                    <a:pt x="213654" y="176640"/>
                    <a:pt x="215263" y="188288"/>
                    <a:pt x="215570" y="197331"/>
                  </a:cubicBezTo>
                  <a:lnTo>
                    <a:pt x="223233" y="197024"/>
                  </a:lnTo>
                  <a:lnTo>
                    <a:pt x="215570" y="197024"/>
                  </a:lnTo>
                  <a:cubicBezTo>
                    <a:pt x="215570" y="228214"/>
                    <a:pt x="215570" y="281321"/>
                    <a:pt x="215570" y="281321"/>
                  </a:cubicBezTo>
                  <a:lnTo>
                    <a:pt x="230896" y="281321"/>
                  </a:lnTo>
                  <a:cubicBezTo>
                    <a:pt x="230896" y="281321"/>
                    <a:pt x="230896" y="228214"/>
                    <a:pt x="230896" y="197024"/>
                  </a:cubicBezTo>
                  <a:lnTo>
                    <a:pt x="230896" y="196718"/>
                  </a:lnTo>
                  <a:cubicBezTo>
                    <a:pt x="230513" y="186296"/>
                    <a:pt x="228751" y="173728"/>
                    <a:pt x="225225" y="161543"/>
                  </a:cubicBezTo>
                  <a:cubicBezTo>
                    <a:pt x="221624" y="149435"/>
                    <a:pt x="216336" y="137633"/>
                    <a:pt x="207906" y="129127"/>
                  </a:cubicBezTo>
                  <a:cubicBezTo>
                    <a:pt x="193806" y="115027"/>
                    <a:pt x="161160" y="83071"/>
                    <a:pt x="155106" y="77093"/>
                  </a:cubicBezTo>
                  <a:cubicBezTo>
                    <a:pt x="147213" y="69047"/>
                    <a:pt x="138860" y="65981"/>
                    <a:pt x="132729" y="64295"/>
                  </a:cubicBezTo>
                  <a:cubicBezTo>
                    <a:pt x="129664" y="63452"/>
                    <a:pt x="127135" y="62763"/>
                    <a:pt x="125219" y="61996"/>
                  </a:cubicBezTo>
                  <a:cubicBezTo>
                    <a:pt x="123303" y="61230"/>
                    <a:pt x="122000" y="60464"/>
                    <a:pt x="120698" y="59161"/>
                  </a:cubicBezTo>
                  <a:cubicBezTo>
                    <a:pt x="106290" y="44754"/>
                    <a:pt x="98857" y="37014"/>
                    <a:pt x="93799" y="31573"/>
                  </a:cubicBezTo>
                  <a:cubicBezTo>
                    <a:pt x="88741" y="26132"/>
                    <a:pt x="85753" y="22913"/>
                    <a:pt x="80465" y="17549"/>
                  </a:cubicBezTo>
                  <a:cubicBezTo>
                    <a:pt x="68510" y="5518"/>
                    <a:pt x="54946" y="0"/>
                    <a:pt x="42302" y="0"/>
                  </a:cubicBezTo>
                  <a:cubicBezTo>
                    <a:pt x="30653" y="0"/>
                    <a:pt x="20001" y="4675"/>
                    <a:pt x="12338" y="12338"/>
                  </a:cubicBezTo>
                  <a:cubicBezTo>
                    <a:pt x="4675" y="20001"/>
                    <a:pt x="0" y="30577"/>
                    <a:pt x="0" y="42302"/>
                  </a:cubicBezTo>
                  <a:cubicBezTo>
                    <a:pt x="0" y="54946"/>
                    <a:pt x="5594" y="68510"/>
                    <a:pt x="17549" y="80465"/>
                  </a:cubicBezTo>
                  <a:cubicBezTo>
                    <a:pt x="22684" y="85599"/>
                    <a:pt x="39849" y="103072"/>
                    <a:pt x="55712" y="119241"/>
                  </a:cubicBezTo>
                  <a:cubicBezTo>
                    <a:pt x="63606" y="127288"/>
                    <a:pt x="71192" y="135105"/>
                    <a:pt x="76863" y="140852"/>
                  </a:cubicBezTo>
                  <a:cubicBezTo>
                    <a:pt x="82534" y="146600"/>
                    <a:pt x="86136" y="150278"/>
                    <a:pt x="86136" y="150278"/>
                  </a:cubicBezTo>
                  <a:lnTo>
                    <a:pt x="97094" y="139549"/>
                  </a:lnTo>
                  <a:lnTo>
                    <a:pt x="97094" y="13954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277;p1">
              <a:extLst>
                <a:ext uri="{FF2B5EF4-FFF2-40B4-BE49-F238E27FC236}">
                  <a16:creationId xmlns:a16="http://schemas.microsoft.com/office/drawing/2014/main" id="{2863D82D-7BE2-8433-CC9F-C817DFD7067F}"/>
                </a:ext>
              </a:extLst>
            </p:cNvPr>
            <p:cNvSpPr/>
            <p:nvPr/>
          </p:nvSpPr>
          <p:spPr>
            <a:xfrm>
              <a:off x="2909966" y="2768230"/>
              <a:ext cx="221393" cy="81231"/>
            </a:xfrm>
            <a:custGeom>
              <a:avLst/>
              <a:gdLst/>
              <a:ahLst/>
              <a:cxnLst/>
              <a:rect l="l" t="t" r="r" b="b"/>
              <a:pathLst>
                <a:path w="221393" h="81231" extrusionOk="0">
                  <a:moveTo>
                    <a:pt x="15327" y="81231"/>
                  </a:moveTo>
                  <a:lnTo>
                    <a:pt x="15327" y="15327"/>
                  </a:lnTo>
                  <a:lnTo>
                    <a:pt x="206067" y="15327"/>
                  </a:lnTo>
                  <a:lnTo>
                    <a:pt x="206067" y="81231"/>
                  </a:lnTo>
                  <a:lnTo>
                    <a:pt x="221394" y="81231"/>
                  </a:lnTo>
                  <a:lnTo>
                    <a:pt x="221394" y="7663"/>
                  </a:lnTo>
                  <a:cubicBezTo>
                    <a:pt x="221394" y="5671"/>
                    <a:pt x="220551" y="3678"/>
                    <a:pt x="219172" y="2222"/>
                  </a:cubicBezTo>
                  <a:cubicBezTo>
                    <a:pt x="217715" y="766"/>
                    <a:pt x="215800" y="0"/>
                    <a:pt x="213731" y="0"/>
                  </a:cubicBezTo>
                  <a:lnTo>
                    <a:pt x="7663" y="0"/>
                  </a:lnTo>
                  <a:cubicBezTo>
                    <a:pt x="5671" y="0"/>
                    <a:pt x="3678" y="843"/>
                    <a:pt x="2222" y="2222"/>
                  </a:cubicBezTo>
                  <a:cubicBezTo>
                    <a:pt x="766" y="3678"/>
                    <a:pt x="0" y="5594"/>
                    <a:pt x="0" y="7663"/>
                  </a:cubicBezTo>
                  <a:lnTo>
                    <a:pt x="0" y="81231"/>
                  </a:lnTo>
                  <a:lnTo>
                    <a:pt x="15327" y="81231"/>
                  </a:lnTo>
                  <a:lnTo>
                    <a:pt x="15327" y="8123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278;p1">
              <a:extLst>
                <a:ext uri="{FF2B5EF4-FFF2-40B4-BE49-F238E27FC236}">
                  <a16:creationId xmlns:a16="http://schemas.microsoft.com/office/drawing/2014/main" id="{32C014A5-557C-6A2B-A873-F955BE08E8D0}"/>
                </a:ext>
              </a:extLst>
            </p:cNvPr>
            <p:cNvSpPr/>
            <p:nvPr/>
          </p:nvSpPr>
          <p:spPr>
            <a:xfrm>
              <a:off x="3050128" y="2812371"/>
              <a:ext cx="29427" cy="15326"/>
            </a:xfrm>
            <a:custGeom>
              <a:avLst/>
              <a:gdLst/>
              <a:ahLst/>
              <a:cxnLst/>
              <a:rect l="l" t="t" r="r" b="b"/>
              <a:pathLst>
                <a:path w="29427" h="15326" extrusionOk="0">
                  <a:moveTo>
                    <a:pt x="29427" y="0"/>
                  </a:moveTo>
                  <a:lnTo>
                    <a:pt x="0" y="0"/>
                  </a:lnTo>
                  <a:lnTo>
                    <a:pt x="0" y="15327"/>
                  </a:lnTo>
                  <a:lnTo>
                    <a:pt x="29427" y="15327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79;p1">
              <a:extLst>
                <a:ext uri="{FF2B5EF4-FFF2-40B4-BE49-F238E27FC236}">
                  <a16:creationId xmlns:a16="http://schemas.microsoft.com/office/drawing/2014/main" id="{F42CE40F-A024-4595-DDE9-800DFEB368DD}"/>
                </a:ext>
              </a:extLst>
            </p:cNvPr>
            <p:cNvSpPr/>
            <p:nvPr/>
          </p:nvSpPr>
          <p:spPr>
            <a:xfrm>
              <a:off x="3039323" y="2164569"/>
              <a:ext cx="253963" cy="337360"/>
            </a:xfrm>
            <a:custGeom>
              <a:avLst/>
              <a:gdLst/>
              <a:ahLst/>
              <a:cxnLst/>
              <a:rect l="l" t="t" r="r" b="b"/>
              <a:pathLst>
                <a:path w="253963" h="337360" extrusionOk="0">
                  <a:moveTo>
                    <a:pt x="89431" y="323183"/>
                  </a:moveTo>
                  <a:cubicBezTo>
                    <a:pt x="65981" y="314447"/>
                    <a:pt x="47359" y="296438"/>
                    <a:pt x="34562" y="275594"/>
                  </a:cubicBezTo>
                  <a:cubicBezTo>
                    <a:pt x="21841" y="254826"/>
                    <a:pt x="15173" y="231223"/>
                    <a:pt x="15173" y="212908"/>
                  </a:cubicBezTo>
                  <a:cubicBezTo>
                    <a:pt x="15173" y="207697"/>
                    <a:pt x="15710" y="202869"/>
                    <a:pt x="16706" y="198807"/>
                  </a:cubicBezTo>
                  <a:cubicBezTo>
                    <a:pt x="22683" y="173978"/>
                    <a:pt x="32952" y="154973"/>
                    <a:pt x="45750" y="139033"/>
                  </a:cubicBezTo>
                  <a:cubicBezTo>
                    <a:pt x="64908" y="115124"/>
                    <a:pt x="90197" y="97958"/>
                    <a:pt x="115257" y="79566"/>
                  </a:cubicBezTo>
                  <a:cubicBezTo>
                    <a:pt x="140239" y="61174"/>
                    <a:pt x="165068" y="41402"/>
                    <a:pt x="181774" y="11439"/>
                  </a:cubicBezTo>
                  <a:lnTo>
                    <a:pt x="175107" y="7684"/>
                  </a:lnTo>
                  <a:lnTo>
                    <a:pt x="170586" y="13891"/>
                  </a:lnTo>
                  <a:cubicBezTo>
                    <a:pt x="214037" y="45617"/>
                    <a:pt x="238713" y="102173"/>
                    <a:pt x="238636" y="162560"/>
                  </a:cubicBezTo>
                  <a:cubicBezTo>
                    <a:pt x="238636" y="186086"/>
                    <a:pt x="234881" y="210226"/>
                    <a:pt x="227141" y="233599"/>
                  </a:cubicBezTo>
                  <a:cubicBezTo>
                    <a:pt x="218099" y="260650"/>
                    <a:pt x="201086" y="278506"/>
                    <a:pt x="182541" y="290691"/>
                  </a:cubicBezTo>
                  <a:cubicBezTo>
                    <a:pt x="163995" y="302799"/>
                    <a:pt x="143994" y="309006"/>
                    <a:pt x="130047" y="312072"/>
                  </a:cubicBezTo>
                  <a:lnTo>
                    <a:pt x="133342" y="327015"/>
                  </a:lnTo>
                  <a:cubicBezTo>
                    <a:pt x="148516" y="323720"/>
                    <a:pt x="170203" y="317053"/>
                    <a:pt x="190970" y="303489"/>
                  </a:cubicBezTo>
                  <a:cubicBezTo>
                    <a:pt x="211661" y="289924"/>
                    <a:pt x="231509" y="269233"/>
                    <a:pt x="241702" y="238427"/>
                  </a:cubicBezTo>
                  <a:cubicBezTo>
                    <a:pt x="249978" y="213521"/>
                    <a:pt x="253963" y="187772"/>
                    <a:pt x="253963" y="162560"/>
                  </a:cubicBezTo>
                  <a:cubicBezTo>
                    <a:pt x="253963" y="98111"/>
                    <a:pt x="227831" y="36881"/>
                    <a:pt x="179629" y="1477"/>
                  </a:cubicBezTo>
                  <a:cubicBezTo>
                    <a:pt x="177866" y="174"/>
                    <a:pt x="175644" y="-286"/>
                    <a:pt x="173498" y="174"/>
                  </a:cubicBezTo>
                  <a:cubicBezTo>
                    <a:pt x="171352" y="634"/>
                    <a:pt x="169513" y="2013"/>
                    <a:pt x="168440" y="3929"/>
                  </a:cubicBezTo>
                  <a:cubicBezTo>
                    <a:pt x="158478" y="21708"/>
                    <a:pt x="145144" y="35808"/>
                    <a:pt x="130047" y="48606"/>
                  </a:cubicBezTo>
                  <a:cubicBezTo>
                    <a:pt x="107363" y="67841"/>
                    <a:pt x="80542" y="84011"/>
                    <a:pt x="56555" y="105545"/>
                  </a:cubicBezTo>
                  <a:cubicBezTo>
                    <a:pt x="32569" y="127079"/>
                    <a:pt x="11648" y="154437"/>
                    <a:pt x="1916" y="195052"/>
                  </a:cubicBezTo>
                  <a:cubicBezTo>
                    <a:pt x="613" y="200570"/>
                    <a:pt x="0" y="206547"/>
                    <a:pt x="0" y="212755"/>
                  </a:cubicBezTo>
                  <a:cubicBezTo>
                    <a:pt x="0" y="234672"/>
                    <a:pt x="7510" y="260267"/>
                    <a:pt x="21611" y="283411"/>
                  </a:cubicBezTo>
                  <a:cubicBezTo>
                    <a:pt x="35711" y="306477"/>
                    <a:pt x="56709" y="327092"/>
                    <a:pt x="84144" y="337360"/>
                  </a:cubicBezTo>
                  <a:lnTo>
                    <a:pt x="89508" y="323030"/>
                  </a:lnTo>
                  <a:lnTo>
                    <a:pt x="89508" y="32303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80;p1">
              <a:extLst>
                <a:ext uri="{FF2B5EF4-FFF2-40B4-BE49-F238E27FC236}">
                  <a16:creationId xmlns:a16="http://schemas.microsoft.com/office/drawing/2014/main" id="{8FE81BF6-18E4-7D1B-695E-562AF68517EE}"/>
                </a:ext>
              </a:extLst>
            </p:cNvPr>
            <p:cNvSpPr/>
            <p:nvPr/>
          </p:nvSpPr>
          <p:spPr>
            <a:xfrm>
              <a:off x="3118409" y="2275401"/>
              <a:ext cx="87438" cy="311284"/>
            </a:xfrm>
            <a:custGeom>
              <a:avLst/>
              <a:gdLst/>
              <a:ahLst/>
              <a:cxnLst/>
              <a:rect l="l" t="t" r="r" b="b"/>
              <a:pathLst>
                <a:path w="87438" h="311284" extrusionOk="0">
                  <a:moveTo>
                    <a:pt x="29504" y="306150"/>
                  </a:moveTo>
                  <a:cubicBezTo>
                    <a:pt x="19388" y="276953"/>
                    <a:pt x="15327" y="249595"/>
                    <a:pt x="15327" y="223693"/>
                  </a:cubicBezTo>
                  <a:cubicBezTo>
                    <a:pt x="15327" y="181774"/>
                    <a:pt x="26132" y="143458"/>
                    <a:pt x="40616" y="107517"/>
                  </a:cubicBezTo>
                  <a:cubicBezTo>
                    <a:pt x="55099" y="71576"/>
                    <a:pt x="73185" y="38164"/>
                    <a:pt x="87439" y="6207"/>
                  </a:cubicBezTo>
                  <a:lnTo>
                    <a:pt x="73415" y="0"/>
                  </a:lnTo>
                  <a:cubicBezTo>
                    <a:pt x="59544" y="31190"/>
                    <a:pt x="41229" y="64832"/>
                    <a:pt x="26362" y="101846"/>
                  </a:cubicBezTo>
                  <a:cubicBezTo>
                    <a:pt x="11495" y="138783"/>
                    <a:pt x="0" y="179169"/>
                    <a:pt x="0" y="223770"/>
                  </a:cubicBezTo>
                  <a:cubicBezTo>
                    <a:pt x="0" y="251357"/>
                    <a:pt x="4445" y="280478"/>
                    <a:pt x="15020" y="311285"/>
                  </a:cubicBezTo>
                  <a:lnTo>
                    <a:pt x="29504" y="306304"/>
                  </a:lnTo>
                  <a:lnTo>
                    <a:pt x="29504" y="30630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81;p1">
            <a:extLst>
              <a:ext uri="{FF2B5EF4-FFF2-40B4-BE49-F238E27FC236}">
                <a16:creationId xmlns:a16="http://schemas.microsoft.com/office/drawing/2014/main" id="{6FF3011A-DDC0-9C1C-C3EF-42F2B16493AC}"/>
              </a:ext>
            </a:extLst>
          </p:cNvPr>
          <p:cNvGrpSpPr/>
          <p:nvPr/>
        </p:nvGrpSpPr>
        <p:grpSpPr>
          <a:xfrm>
            <a:off x="2053154" y="2674946"/>
            <a:ext cx="422894" cy="511848"/>
            <a:chOff x="1167936" y="2164666"/>
            <a:chExt cx="559960" cy="677745"/>
          </a:xfrm>
        </p:grpSpPr>
        <p:sp>
          <p:nvSpPr>
            <p:cNvPr id="203" name="Google Shape;282;p1">
              <a:extLst>
                <a:ext uri="{FF2B5EF4-FFF2-40B4-BE49-F238E27FC236}">
                  <a16:creationId xmlns:a16="http://schemas.microsoft.com/office/drawing/2014/main" id="{82561EB9-6083-95A6-0D5A-87AFB01D4BF0}"/>
                </a:ext>
              </a:extLst>
            </p:cNvPr>
            <p:cNvSpPr/>
            <p:nvPr/>
          </p:nvSpPr>
          <p:spPr>
            <a:xfrm>
              <a:off x="1167936" y="2164666"/>
              <a:ext cx="185222" cy="213270"/>
            </a:xfrm>
            <a:custGeom>
              <a:avLst/>
              <a:gdLst/>
              <a:ahLst/>
              <a:cxnLst/>
              <a:rect l="l" t="t" r="r" b="b"/>
              <a:pathLst>
                <a:path w="185222" h="213270" extrusionOk="0">
                  <a:moveTo>
                    <a:pt x="146063" y="212198"/>
                  </a:moveTo>
                  <a:cubicBezTo>
                    <a:pt x="159857" y="203002"/>
                    <a:pt x="169666" y="189897"/>
                    <a:pt x="175950" y="175874"/>
                  </a:cubicBezTo>
                  <a:cubicBezTo>
                    <a:pt x="182311" y="161850"/>
                    <a:pt x="185223" y="146753"/>
                    <a:pt x="185223" y="133036"/>
                  </a:cubicBezTo>
                  <a:cubicBezTo>
                    <a:pt x="185223" y="121847"/>
                    <a:pt x="183307" y="111425"/>
                    <a:pt x="179092" y="102995"/>
                  </a:cubicBezTo>
                  <a:cubicBezTo>
                    <a:pt x="170586" y="85906"/>
                    <a:pt x="159551" y="73415"/>
                    <a:pt x="147366" y="63912"/>
                  </a:cubicBezTo>
                  <a:cubicBezTo>
                    <a:pt x="129127" y="49658"/>
                    <a:pt x="108743" y="41995"/>
                    <a:pt x="89891" y="33872"/>
                  </a:cubicBezTo>
                  <a:cubicBezTo>
                    <a:pt x="70963" y="25749"/>
                    <a:pt x="53720" y="17319"/>
                    <a:pt x="40309" y="2529"/>
                  </a:cubicBezTo>
                  <a:cubicBezTo>
                    <a:pt x="38853" y="920"/>
                    <a:pt x="36707" y="0"/>
                    <a:pt x="34562" y="0"/>
                  </a:cubicBezTo>
                  <a:cubicBezTo>
                    <a:pt x="32339" y="0"/>
                    <a:pt x="30270" y="996"/>
                    <a:pt x="28891" y="2682"/>
                  </a:cubicBezTo>
                  <a:cubicBezTo>
                    <a:pt x="9503" y="25289"/>
                    <a:pt x="0" y="55176"/>
                    <a:pt x="0" y="86059"/>
                  </a:cubicBezTo>
                  <a:cubicBezTo>
                    <a:pt x="0" y="114644"/>
                    <a:pt x="8047" y="144301"/>
                    <a:pt x="24140" y="170509"/>
                  </a:cubicBezTo>
                  <a:cubicBezTo>
                    <a:pt x="35558" y="189208"/>
                    <a:pt x="51651" y="200090"/>
                    <a:pt x="67361" y="205991"/>
                  </a:cubicBezTo>
                  <a:cubicBezTo>
                    <a:pt x="83071" y="211968"/>
                    <a:pt x="98321" y="213271"/>
                    <a:pt x="109203" y="213271"/>
                  </a:cubicBezTo>
                  <a:lnTo>
                    <a:pt x="110888" y="213271"/>
                  </a:lnTo>
                  <a:cubicBezTo>
                    <a:pt x="110888" y="213271"/>
                    <a:pt x="110812" y="197944"/>
                    <a:pt x="110812" y="197944"/>
                  </a:cubicBezTo>
                  <a:lnTo>
                    <a:pt x="109203" y="197944"/>
                  </a:lnTo>
                  <a:cubicBezTo>
                    <a:pt x="99623" y="197944"/>
                    <a:pt x="86059" y="196718"/>
                    <a:pt x="72878" y="191660"/>
                  </a:cubicBezTo>
                  <a:cubicBezTo>
                    <a:pt x="59621" y="186602"/>
                    <a:pt x="46746" y="177866"/>
                    <a:pt x="37244" y="162463"/>
                  </a:cubicBezTo>
                  <a:cubicBezTo>
                    <a:pt x="22683" y="138706"/>
                    <a:pt x="15403" y="111731"/>
                    <a:pt x="15403" y="86059"/>
                  </a:cubicBezTo>
                  <a:cubicBezTo>
                    <a:pt x="15403" y="58165"/>
                    <a:pt x="23910" y="31956"/>
                    <a:pt x="40539" y="12645"/>
                  </a:cubicBezTo>
                  <a:lnTo>
                    <a:pt x="34715" y="7663"/>
                  </a:lnTo>
                  <a:lnTo>
                    <a:pt x="29044" y="12798"/>
                  </a:lnTo>
                  <a:cubicBezTo>
                    <a:pt x="39619" y="24446"/>
                    <a:pt x="52034" y="32569"/>
                    <a:pt x="64679" y="39083"/>
                  </a:cubicBezTo>
                  <a:cubicBezTo>
                    <a:pt x="83760" y="48815"/>
                    <a:pt x="103685" y="55329"/>
                    <a:pt x="121234" y="65062"/>
                  </a:cubicBezTo>
                  <a:cubicBezTo>
                    <a:pt x="138860" y="74871"/>
                    <a:pt x="154110" y="87362"/>
                    <a:pt x="165451" y="109969"/>
                  </a:cubicBezTo>
                  <a:cubicBezTo>
                    <a:pt x="168210" y="115410"/>
                    <a:pt x="169973" y="123763"/>
                    <a:pt x="169973" y="133112"/>
                  </a:cubicBezTo>
                  <a:cubicBezTo>
                    <a:pt x="169973" y="144607"/>
                    <a:pt x="167444" y="157711"/>
                    <a:pt x="162080" y="169666"/>
                  </a:cubicBezTo>
                  <a:cubicBezTo>
                    <a:pt x="156715" y="181621"/>
                    <a:pt x="148592" y="192273"/>
                    <a:pt x="137634" y="199477"/>
                  </a:cubicBezTo>
                  <a:lnTo>
                    <a:pt x="146140" y="212274"/>
                  </a:lnTo>
                  <a:lnTo>
                    <a:pt x="146140" y="21227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83;p1">
              <a:extLst>
                <a:ext uri="{FF2B5EF4-FFF2-40B4-BE49-F238E27FC236}">
                  <a16:creationId xmlns:a16="http://schemas.microsoft.com/office/drawing/2014/main" id="{5E72476D-B023-8938-2838-D52C31FD3B75}"/>
                </a:ext>
              </a:extLst>
            </p:cNvPr>
            <p:cNvSpPr/>
            <p:nvPr/>
          </p:nvSpPr>
          <p:spPr>
            <a:xfrm>
              <a:off x="1223036" y="2234938"/>
              <a:ext cx="102612" cy="187675"/>
            </a:xfrm>
            <a:custGeom>
              <a:avLst/>
              <a:gdLst/>
              <a:ahLst/>
              <a:cxnLst/>
              <a:rect l="l" t="t" r="r" b="b"/>
              <a:pathLst>
                <a:path w="102612" h="187675" extrusionOk="0">
                  <a:moveTo>
                    <a:pt x="102535" y="187599"/>
                  </a:moveTo>
                  <a:cubicBezTo>
                    <a:pt x="102535" y="141235"/>
                    <a:pt x="88971" y="105907"/>
                    <a:pt x="70809" y="76633"/>
                  </a:cubicBezTo>
                  <a:cubicBezTo>
                    <a:pt x="52647" y="47359"/>
                    <a:pt x="30194" y="23833"/>
                    <a:pt x="12185" y="0"/>
                  </a:cubicBezTo>
                  <a:lnTo>
                    <a:pt x="0" y="9273"/>
                  </a:lnTo>
                  <a:cubicBezTo>
                    <a:pt x="18775" y="34025"/>
                    <a:pt x="40769" y="57169"/>
                    <a:pt x="57858" y="84756"/>
                  </a:cubicBezTo>
                  <a:cubicBezTo>
                    <a:pt x="74871" y="112345"/>
                    <a:pt x="87285" y="144301"/>
                    <a:pt x="87285" y="187675"/>
                  </a:cubicBezTo>
                  <a:lnTo>
                    <a:pt x="102612" y="187675"/>
                  </a:lnTo>
                  <a:lnTo>
                    <a:pt x="102612" y="187675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84;p1">
              <a:extLst>
                <a:ext uri="{FF2B5EF4-FFF2-40B4-BE49-F238E27FC236}">
                  <a16:creationId xmlns:a16="http://schemas.microsoft.com/office/drawing/2014/main" id="{98543694-3939-A524-3E77-9C31B4BFAB7E}"/>
                </a:ext>
              </a:extLst>
            </p:cNvPr>
            <p:cNvSpPr/>
            <p:nvPr/>
          </p:nvSpPr>
          <p:spPr>
            <a:xfrm>
              <a:off x="1271008" y="2444377"/>
              <a:ext cx="74181" cy="140162"/>
            </a:xfrm>
            <a:custGeom>
              <a:avLst/>
              <a:gdLst/>
              <a:ahLst/>
              <a:cxnLst/>
              <a:rect l="l" t="t" r="r" b="b"/>
              <a:pathLst>
                <a:path w="74181" h="140162" extrusionOk="0">
                  <a:moveTo>
                    <a:pt x="74181" y="37091"/>
                  </a:moveTo>
                  <a:lnTo>
                    <a:pt x="74181" y="7663"/>
                  </a:lnTo>
                  <a:cubicBezTo>
                    <a:pt x="74181" y="5671"/>
                    <a:pt x="73338" y="3678"/>
                    <a:pt x="71959" y="2222"/>
                  </a:cubicBezTo>
                  <a:cubicBezTo>
                    <a:pt x="70503" y="766"/>
                    <a:pt x="68587" y="0"/>
                    <a:pt x="66518" y="0"/>
                  </a:cubicBezTo>
                  <a:lnTo>
                    <a:pt x="7663" y="0"/>
                  </a:lnTo>
                  <a:cubicBezTo>
                    <a:pt x="5671" y="0"/>
                    <a:pt x="3678" y="843"/>
                    <a:pt x="2222" y="2222"/>
                  </a:cubicBezTo>
                  <a:cubicBezTo>
                    <a:pt x="766" y="3678"/>
                    <a:pt x="0" y="5594"/>
                    <a:pt x="0" y="7663"/>
                  </a:cubicBezTo>
                  <a:lnTo>
                    <a:pt x="0" y="140162"/>
                  </a:lnTo>
                  <a:lnTo>
                    <a:pt x="15327" y="140162"/>
                  </a:lnTo>
                  <a:lnTo>
                    <a:pt x="15327" y="15327"/>
                  </a:lnTo>
                  <a:cubicBezTo>
                    <a:pt x="15327" y="15327"/>
                    <a:pt x="58854" y="15327"/>
                    <a:pt x="58854" y="15327"/>
                  </a:cubicBezTo>
                  <a:lnTo>
                    <a:pt x="58854" y="37091"/>
                  </a:lnTo>
                  <a:lnTo>
                    <a:pt x="74181" y="37091"/>
                  </a:lnTo>
                  <a:lnTo>
                    <a:pt x="74181" y="3709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85;p1">
              <a:extLst>
                <a:ext uri="{FF2B5EF4-FFF2-40B4-BE49-F238E27FC236}">
                  <a16:creationId xmlns:a16="http://schemas.microsoft.com/office/drawing/2014/main" id="{0FF728BB-525C-A798-7325-288436016672}"/>
                </a:ext>
              </a:extLst>
            </p:cNvPr>
            <p:cNvSpPr/>
            <p:nvPr/>
          </p:nvSpPr>
          <p:spPr>
            <a:xfrm>
              <a:off x="1241504" y="2687535"/>
              <a:ext cx="398033" cy="154876"/>
            </a:xfrm>
            <a:custGeom>
              <a:avLst/>
              <a:gdLst/>
              <a:ahLst/>
              <a:cxnLst/>
              <a:rect l="l" t="t" r="r" b="b"/>
              <a:pathLst>
                <a:path w="398033" h="154876" extrusionOk="0">
                  <a:moveTo>
                    <a:pt x="382707" y="0"/>
                  </a:moveTo>
                  <a:lnTo>
                    <a:pt x="382707" y="139549"/>
                  </a:lnTo>
                  <a:lnTo>
                    <a:pt x="15327" y="139549"/>
                  </a:lnTo>
                  <a:lnTo>
                    <a:pt x="15327" y="0"/>
                  </a:lnTo>
                  <a:lnTo>
                    <a:pt x="0" y="0"/>
                  </a:lnTo>
                  <a:lnTo>
                    <a:pt x="0" y="147213"/>
                  </a:lnTo>
                  <a:cubicBezTo>
                    <a:pt x="0" y="149205"/>
                    <a:pt x="843" y="151198"/>
                    <a:pt x="2222" y="152654"/>
                  </a:cubicBezTo>
                  <a:cubicBezTo>
                    <a:pt x="3678" y="154110"/>
                    <a:pt x="5594" y="154876"/>
                    <a:pt x="7663" y="154876"/>
                  </a:cubicBezTo>
                  <a:lnTo>
                    <a:pt x="390370" y="154876"/>
                  </a:lnTo>
                  <a:cubicBezTo>
                    <a:pt x="392363" y="154876"/>
                    <a:pt x="394355" y="154033"/>
                    <a:pt x="395811" y="152654"/>
                  </a:cubicBezTo>
                  <a:cubicBezTo>
                    <a:pt x="397267" y="151198"/>
                    <a:pt x="398034" y="149282"/>
                    <a:pt x="398034" y="147213"/>
                  </a:cubicBezTo>
                  <a:lnTo>
                    <a:pt x="398034" y="0"/>
                  </a:lnTo>
                  <a:lnTo>
                    <a:pt x="382707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86;p1">
              <a:extLst>
                <a:ext uri="{FF2B5EF4-FFF2-40B4-BE49-F238E27FC236}">
                  <a16:creationId xmlns:a16="http://schemas.microsoft.com/office/drawing/2014/main" id="{28D76FB7-DF75-D0CB-498D-FFA7EBDA60B3}"/>
                </a:ext>
              </a:extLst>
            </p:cNvPr>
            <p:cNvSpPr/>
            <p:nvPr/>
          </p:nvSpPr>
          <p:spPr>
            <a:xfrm>
              <a:off x="1197287" y="2414873"/>
              <a:ext cx="486320" cy="280192"/>
            </a:xfrm>
            <a:custGeom>
              <a:avLst/>
              <a:gdLst/>
              <a:ahLst/>
              <a:cxnLst/>
              <a:rect l="l" t="t" r="r" b="b"/>
              <a:pathLst>
                <a:path w="486320" h="280192" extrusionOk="0">
                  <a:moveTo>
                    <a:pt x="243234" y="7663"/>
                  </a:moveTo>
                  <a:lnTo>
                    <a:pt x="238023" y="2069"/>
                  </a:lnTo>
                  <a:lnTo>
                    <a:pt x="2452" y="222850"/>
                  </a:lnTo>
                  <a:cubicBezTo>
                    <a:pt x="920" y="224306"/>
                    <a:pt x="77" y="226222"/>
                    <a:pt x="0" y="228291"/>
                  </a:cubicBezTo>
                  <a:cubicBezTo>
                    <a:pt x="0" y="230360"/>
                    <a:pt x="766" y="232352"/>
                    <a:pt x="2222" y="233808"/>
                  </a:cubicBezTo>
                  <a:lnTo>
                    <a:pt x="46363" y="277949"/>
                  </a:lnTo>
                  <a:cubicBezTo>
                    <a:pt x="49275" y="280861"/>
                    <a:pt x="53950" y="280938"/>
                    <a:pt x="57015" y="278179"/>
                  </a:cubicBezTo>
                  <a:lnTo>
                    <a:pt x="243158" y="106291"/>
                  </a:lnTo>
                  <a:lnTo>
                    <a:pt x="429300" y="278179"/>
                  </a:lnTo>
                  <a:cubicBezTo>
                    <a:pt x="432289" y="280938"/>
                    <a:pt x="437040" y="280861"/>
                    <a:pt x="439952" y="277949"/>
                  </a:cubicBezTo>
                  <a:lnTo>
                    <a:pt x="484093" y="233808"/>
                  </a:lnTo>
                  <a:cubicBezTo>
                    <a:pt x="485549" y="232352"/>
                    <a:pt x="486392" y="230360"/>
                    <a:pt x="486315" y="228291"/>
                  </a:cubicBezTo>
                  <a:cubicBezTo>
                    <a:pt x="486315" y="226222"/>
                    <a:pt x="485396" y="224229"/>
                    <a:pt x="483863" y="222850"/>
                  </a:cubicBezTo>
                  <a:lnTo>
                    <a:pt x="248292" y="2069"/>
                  </a:lnTo>
                  <a:cubicBezTo>
                    <a:pt x="245303" y="-690"/>
                    <a:pt x="240782" y="-690"/>
                    <a:pt x="237793" y="2069"/>
                  </a:cubicBezTo>
                  <a:lnTo>
                    <a:pt x="243004" y="7663"/>
                  </a:lnTo>
                  <a:lnTo>
                    <a:pt x="237793" y="13258"/>
                  </a:lnTo>
                  <a:lnTo>
                    <a:pt x="467540" y="228674"/>
                  </a:lnTo>
                  <a:lnTo>
                    <a:pt x="434205" y="262009"/>
                  </a:lnTo>
                  <a:lnTo>
                    <a:pt x="248216" y="90351"/>
                  </a:lnTo>
                  <a:cubicBezTo>
                    <a:pt x="245303" y="87669"/>
                    <a:pt x="240782" y="87669"/>
                    <a:pt x="237793" y="90351"/>
                  </a:cubicBezTo>
                  <a:lnTo>
                    <a:pt x="51804" y="262009"/>
                  </a:lnTo>
                  <a:lnTo>
                    <a:pt x="18469" y="228674"/>
                  </a:lnTo>
                  <a:lnTo>
                    <a:pt x="248216" y="13258"/>
                  </a:lnTo>
                  <a:lnTo>
                    <a:pt x="243004" y="7663"/>
                  </a:lnTo>
                  <a:lnTo>
                    <a:pt x="237793" y="13258"/>
                  </a:lnTo>
                  <a:lnTo>
                    <a:pt x="243004" y="766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87;p1">
              <a:extLst>
                <a:ext uri="{FF2B5EF4-FFF2-40B4-BE49-F238E27FC236}">
                  <a16:creationId xmlns:a16="http://schemas.microsoft.com/office/drawing/2014/main" id="{F53B2685-FE41-DA9C-C086-0CE3BB7B733F}"/>
                </a:ext>
              </a:extLst>
            </p:cNvPr>
            <p:cNvSpPr/>
            <p:nvPr/>
          </p:nvSpPr>
          <p:spPr>
            <a:xfrm>
              <a:off x="1315072" y="2679872"/>
              <a:ext cx="103684" cy="162539"/>
            </a:xfrm>
            <a:custGeom>
              <a:avLst/>
              <a:gdLst/>
              <a:ahLst/>
              <a:cxnLst/>
              <a:rect l="l" t="t" r="r" b="b"/>
              <a:pathLst>
                <a:path w="103684" h="162539" extrusionOk="0">
                  <a:moveTo>
                    <a:pt x="96022" y="7663"/>
                  </a:moveTo>
                  <a:lnTo>
                    <a:pt x="96022" y="0"/>
                  </a:lnTo>
                  <a:lnTo>
                    <a:pt x="7663" y="0"/>
                  </a:lnTo>
                  <a:cubicBezTo>
                    <a:pt x="5671" y="0"/>
                    <a:pt x="3678" y="843"/>
                    <a:pt x="2222" y="2222"/>
                  </a:cubicBezTo>
                  <a:cubicBezTo>
                    <a:pt x="766" y="3678"/>
                    <a:pt x="0" y="5594"/>
                    <a:pt x="0" y="7663"/>
                  </a:cubicBezTo>
                  <a:lnTo>
                    <a:pt x="0" y="154876"/>
                  </a:lnTo>
                  <a:cubicBezTo>
                    <a:pt x="0" y="156869"/>
                    <a:pt x="843" y="158861"/>
                    <a:pt x="2222" y="160317"/>
                  </a:cubicBezTo>
                  <a:cubicBezTo>
                    <a:pt x="3678" y="161773"/>
                    <a:pt x="5594" y="162539"/>
                    <a:pt x="7663" y="162539"/>
                  </a:cubicBezTo>
                  <a:lnTo>
                    <a:pt x="96022" y="162539"/>
                  </a:lnTo>
                  <a:cubicBezTo>
                    <a:pt x="98014" y="162539"/>
                    <a:pt x="100007" y="161696"/>
                    <a:pt x="101463" y="160317"/>
                  </a:cubicBezTo>
                  <a:cubicBezTo>
                    <a:pt x="102919" y="158861"/>
                    <a:pt x="103685" y="156945"/>
                    <a:pt x="103685" y="154876"/>
                  </a:cubicBezTo>
                  <a:lnTo>
                    <a:pt x="103685" y="7663"/>
                  </a:lnTo>
                  <a:cubicBezTo>
                    <a:pt x="103685" y="5671"/>
                    <a:pt x="102842" y="3678"/>
                    <a:pt x="101463" y="2222"/>
                  </a:cubicBezTo>
                  <a:cubicBezTo>
                    <a:pt x="100007" y="766"/>
                    <a:pt x="98091" y="0"/>
                    <a:pt x="96022" y="0"/>
                  </a:cubicBezTo>
                  <a:lnTo>
                    <a:pt x="96022" y="7663"/>
                  </a:lnTo>
                  <a:lnTo>
                    <a:pt x="88358" y="7663"/>
                  </a:lnTo>
                  <a:lnTo>
                    <a:pt x="88358" y="147213"/>
                  </a:lnTo>
                  <a:lnTo>
                    <a:pt x="15327" y="147213"/>
                  </a:lnTo>
                  <a:lnTo>
                    <a:pt x="15327" y="15327"/>
                  </a:lnTo>
                  <a:lnTo>
                    <a:pt x="96022" y="15327"/>
                  </a:lnTo>
                  <a:lnTo>
                    <a:pt x="96022" y="7663"/>
                  </a:lnTo>
                  <a:lnTo>
                    <a:pt x="88358" y="7663"/>
                  </a:lnTo>
                  <a:lnTo>
                    <a:pt x="96022" y="766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88;p1">
              <a:extLst>
                <a:ext uri="{FF2B5EF4-FFF2-40B4-BE49-F238E27FC236}">
                  <a16:creationId xmlns:a16="http://schemas.microsoft.com/office/drawing/2014/main" id="{A229E7BA-5175-9846-B41F-7CFBE9314184}"/>
                </a:ext>
              </a:extLst>
            </p:cNvPr>
            <p:cNvSpPr/>
            <p:nvPr/>
          </p:nvSpPr>
          <p:spPr>
            <a:xfrm>
              <a:off x="1462285" y="2679872"/>
              <a:ext cx="103684" cy="103684"/>
            </a:xfrm>
            <a:custGeom>
              <a:avLst/>
              <a:gdLst/>
              <a:ahLst/>
              <a:cxnLst/>
              <a:rect l="l" t="t" r="r" b="b"/>
              <a:pathLst>
                <a:path w="103684" h="103684" extrusionOk="0">
                  <a:moveTo>
                    <a:pt x="96022" y="7663"/>
                  </a:moveTo>
                  <a:lnTo>
                    <a:pt x="96022" y="0"/>
                  </a:lnTo>
                  <a:lnTo>
                    <a:pt x="7663" y="0"/>
                  </a:lnTo>
                  <a:cubicBezTo>
                    <a:pt x="5671" y="0"/>
                    <a:pt x="3678" y="843"/>
                    <a:pt x="2222" y="2222"/>
                  </a:cubicBezTo>
                  <a:cubicBezTo>
                    <a:pt x="766" y="3678"/>
                    <a:pt x="0" y="5594"/>
                    <a:pt x="0" y="7663"/>
                  </a:cubicBezTo>
                  <a:lnTo>
                    <a:pt x="0" y="96022"/>
                  </a:lnTo>
                  <a:cubicBezTo>
                    <a:pt x="0" y="98014"/>
                    <a:pt x="843" y="100007"/>
                    <a:pt x="2222" y="101463"/>
                  </a:cubicBezTo>
                  <a:cubicBezTo>
                    <a:pt x="3678" y="102919"/>
                    <a:pt x="5594" y="103685"/>
                    <a:pt x="7663" y="103685"/>
                  </a:cubicBezTo>
                  <a:lnTo>
                    <a:pt x="96022" y="103685"/>
                  </a:lnTo>
                  <a:cubicBezTo>
                    <a:pt x="98014" y="103685"/>
                    <a:pt x="100007" y="102842"/>
                    <a:pt x="101463" y="101463"/>
                  </a:cubicBezTo>
                  <a:cubicBezTo>
                    <a:pt x="102919" y="100007"/>
                    <a:pt x="103685" y="98091"/>
                    <a:pt x="103685" y="96022"/>
                  </a:cubicBezTo>
                  <a:lnTo>
                    <a:pt x="103685" y="7663"/>
                  </a:lnTo>
                  <a:cubicBezTo>
                    <a:pt x="103685" y="5671"/>
                    <a:pt x="102842" y="3678"/>
                    <a:pt x="101463" y="2222"/>
                  </a:cubicBezTo>
                  <a:cubicBezTo>
                    <a:pt x="100007" y="766"/>
                    <a:pt x="98091" y="0"/>
                    <a:pt x="96022" y="0"/>
                  </a:cubicBezTo>
                  <a:lnTo>
                    <a:pt x="96022" y="7663"/>
                  </a:lnTo>
                  <a:lnTo>
                    <a:pt x="88358" y="7663"/>
                  </a:lnTo>
                  <a:lnTo>
                    <a:pt x="88358" y="88358"/>
                  </a:lnTo>
                  <a:lnTo>
                    <a:pt x="15327" y="88358"/>
                  </a:lnTo>
                  <a:lnTo>
                    <a:pt x="15327" y="15327"/>
                  </a:lnTo>
                  <a:lnTo>
                    <a:pt x="96022" y="15327"/>
                  </a:lnTo>
                  <a:lnTo>
                    <a:pt x="96022" y="7663"/>
                  </a:lnTo>
                  <a:lnTo>
                    <a:pt x="88358" y="7663"/>
                  </a:lnTo>
                  <a:lnTo>
                    <a:pt x="96022" y="766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89;p1">
              <a:extLst>
                <a:ext uri="{FF2B5EF4-FFF2-40B4-BE49-F238E27FC236}">
                  <a16:creationId xmlns:a16="http://schemas.microsoft.com/office/drawing/2014/main" id="{BC2A3AEF-F60E-5ADE-B727-CB1E7D64FD94}"/>
                </a:ext>
              </a:extLst>
            </p:cNvPr>
            <p:cNvSpPr/>
            <p:nvPr/>
          </p:nvSpPr>
          <p:spPr>
            <a:xfrm>
              <a:off x="1624288" y="2297165"/>
              <a:ext cx="103608" cy="103608"/>
            </a:xfrm>
            <a:custGeom>
              <a:avLst/>
              <a:gdLst/>
              <a:ahLst/>
              <a:cxnLst/>
              <a:rect l="l" t="t" r="r" b="b"/>
              <a:pathLst>
                <a:path w="103608" h="103608" extrusionOk="0">
                  <a:moveTo>
                    <a:pt x="95945" y="51804"/>
                  </a:moveTo>
                  <a:lnTo>
                    <a:pt x="88282" y="51804"/>
                  </a:lnTo>
                  <a:cubicBezTo>
                    <a:pt x="88282" y="61920"/>
                    <a:pt x="84220" y="70962"/>
                    <a:pt x="77630" y="77630"/>
                  </a:cubicBezTo>
                  <a:cubicBezTo>
                    <a:pt x="70962" y="84220"/>
                    <a:pt x="61920" y="88282"/>
                    <a:pt x="51804" y="88358"/>
                  </a:cubicBezTo>
                  <a:cubicBezTo>
                    <a:pt x="41689" y="88358"/>
                    <a:pt x="32646" y="84297"/>
                    <a:pt x="25979" y="77630"/>
                  </a:cubicBezTo>
                  <a:cubicBezTo>
                    <a:pt x="19388" y="70962"/>
                    <a:pt x="15327" y="61920"/>
                    <a:pt x="15250" y="51804"/>
                  </a:cubicBezTo>
                  <a:cubicBezTo>
                    <a:pt x="15250" y="41688"/>
                    <a:pt x="19312" y="32646"/>
                    <a:pt x="25979" y="25979"/>
                  </a:cubicBezTo>
                  <a:cubicBezTo>
                    <a:pt x="32646" y="19388"/>
                    <a:pt x="41689" y="15327"/>
                    <a:pt x="51804" y="15250"/>
                  </a:cubicBezTo>
                  <a:cubicBezTo>
                    <a:pt x="61920" y="15250"/>
                    <a:pt x="70962" y="19312"/>
                    <a:pt x="77630" y="25979"/>
                  </a:cubicBezTo>
                  <a:cubicBezTo>
                    <a:pt x="84220" y="32646"/>
                    <a:pt x="88282" y="41688"/>
                    <a:pt x="88282" y="51804"/>
                  </a:cubicBezTo>
                  <a:lnTo>
                    <a:pt x="103608" y="51804"/>
                  </a:lnTo>
                  <a:cubicBezTo>
                    <a:pt x="103608" y="23143"/>
                    <a:pt x="80388" y="0"/>
                    <a:pt x="51804" y="0"/>
                  </a:cubicBezTo>
                  <a:cubicBezTo>
                    <a:pt x="23143" y="0"/>
                    <a:pt x="0" y="23220"/>
                    <a:pt x="0" y="51804"/>
                  </a:cubicBezTo>
                  <a:cubicBezTo>
                    <a:pt x="0" y="80465"/>
                    <a:pt x="23220" y="103608"/>
                    <a:pt x="51804" y="103608"/>
                  </a:cubicBezTo>
                  <a:cubicBezTo>
                    <a:pt x="80465" y="103608"/>
                    <a:pt x="103608" y="80388"/>
                    <a:pt x="103608" y="51804"/>
                  </a:cubicBezTo>
                  <a:lnTo>
                    <a:pt x="95945" y="5180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90;p1">
              <a:extLst>
                <a:ext uri="{FF2B5EF4-FFF2-40B4-BE49-F238E27FC236}">
                  <a16:creationId xmlns:a16="http://schemas.microsoft.com/office/drawing/2014/main" id="{295E09CE-FA36-C443-3155-6574A364E489}"/>
                </a:ext>
              </a:extLst>
            </p:cNvPr>
            <p:cNvSpPr/>
            <p:nvPr/>
          </p:nvSpPr>
          <p:spPr>
            <a:xfrm>
              <a:off x="1477075" y="2179379"/>
              <a:ext cx="133035" cy="133035"/>
            </a:xfrm>
            <a:custGeom>
              <a:avLst/>
              <a:gdLst/>
              <a:ahLst/>
              <a:cxnLst/>
              <a:rect l="l" t="t" r="r" b="b"/>
              <a:pathLst>
                <a:path w="133035" h="133035" extrusionOk="0">
                  <a:moveTo>
                    <a:pt x="125372" y="66518"/>
                  </a:moveTo>
                  <a:lnTo>
                    <a:pt x="117709" y="66518"/>
                  </a:lnTo>
                  <a:cubicBezTo>
                    <a:pt x="117709" y="80695"/>
                    <a:pt x="111961" y="93416"/>
                    <a:pt x="102689" y="102765"/>
                  </a:cubicBezTo>
                  <a:cubicBezTo>
                    <a:pt x="93416" y="112038"/>
                    <a:pt x="80618" y="117786"/>
                    <a:pt x="66441" y="117786"/>
                  </a:cubicBezTo>
                  <a:cubicBezTo>
                    <a:pt x="52264" y="117786"/>
                    <a:pt x="39543" y="112038"/>
                    <a:pt x="30194" y="102765"/>
                  </a:cubicBezTo>
                  <a:cubicBezTo>
                    <a:pt x="20921" y="93493"/>
                    <a:pt x="15173" y="80695"/>
                    <a:pt x="15173" y="66518"/>
                  </a:cubicBezTo>
                  <a:cubicBezTo>
                    <a:pt x="15173" y="52341"/>
                    <a:pt x="20921" y="39619"/>
                    <a:pt x="30194" y="30270"/>
                  </a:cubicBezTo>
                  <a:cubicBezTo>
                    <a:pt x="39466" y="20998"/>
                    <a:pt x="52264" y="15250"/>
                    <a:pt x="66441" y="15250"/>
                  </a:cubicBezTo>
                  <a:cubicBezTo>
                    <a:pt x="80618" y="15250"/>
                    <a:pt x="93339" y="20998"/>
                    <a:pt x="102689" y="30270"/>
                  </a:cubicBezTo>
                  <a:cubicBezTo>
                    <a:pt x="111961" y="39543"/>
                    <a:pt x="117709" y="52341"/>
                    <a:pt x="117709" y="66518"/>
                  </a:cubicBezTo>
                  <a:lnTo>
                    <a:pt x="133036" y="66518"/>
                  </a:lnTo>
                  <a:cubicBezTo>
                    <a:pt x="133036" y="29734"/>
                    <a:pt x="103225" y="0"/>
                    <a:pt x="66518" y="0"/>
                  </a:cubicBezTo>
                  <a:cubicBezTo>
                    <a:pt x="29734" y="0"/>
                    <a:pt x="0" y="29810"/>
                    <a:pt x="0" y="66518"/>
                  </a:cubicBezTo>
                  <a:cubicBezTo>
                    <a:pt x="0" y="103302"/>
                    <a:pt x="29810" y="133036"/>
                    <a:pt x="66518" y="133036"/>
                  </a:cubicBezTo>
                  <a:cubicBezTo>
                    <a:pt x="103302" y="133036"/>
                    <a:pt x="133036" y="103225"/>
                    <a:pt x="133036" y="66518"/>
                  </a:cubicBezTo>
                  <a:lnTo>
                    <a:pt x="125372" y="665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91;p1">
              <a:extLst>
                <a:ext uri="{FF2B5EF4-FFF2-40B4-BE49-F238E27FC236}">
                  <a16:creationId xmlns:a16="http://schemas.microsoft.com/office/drawing/2014/main" id="{359FBE08-1255-A1F9-5ECE-1E951BC79CDF}"/>
                </a:ext>
              </a:extLst>
            </p:cNvPr>
            <p:cNvSpPr/>
            <p:nvPr/>
          </p:nvSpPr>
          <p:spPr>
            <a:xfrm>
              <a:off x="1492402" y="2370809"/>
              <a:ext cx="117785" cy="117785"/>
            </a:xfrm>
            <a:custGeom>
              <a:avLst/>
              <a:gdLst/>
              <a:ahLst/>
              <a:cxnLst/>
              <a:rect l="l" t="t" r="r" b="b"/>
              <a:pathLst>
                <a:path w="117785" h="117785" extrusionOk="0">
                  <a:moveTo>
                    <a:pt x="15097" y="52800"/>
                  </a:moveTo>
                  <a:cubicBezTo>
                    <a:pt x="18162" y="31573"/>
                    <a:pt x="36401" y="15173"/>
                    <a:pt x="58548" y="15250"/>
                  </a:cubicBezTo>
                  <a:cubicBezTo>
                    <a:pt x="70656" y="15250"/>
                    <a:pt x="81615" y="20154"/>
                    <a:pt x="89584" y="28124"/>
                  </a:cubicBezTo>
                  <a:cubicBezTo>
                    <a:pt x="97554" y="36094"/>
                    <a:pt x="102459" y="46976"/>
                    <a:pt x="102459" y="59161"/>
                  </a:cubicBezTo>
                  <a:cubicBezTo>
                    <a:pt x="102459" y="81231"/>
                    <a:pt x="86136" y="99547"/>
                    <a:pt x="64908" y="102612"/>
                  </a:cubicBezTo>
                  <a:lnTo>
                    <a:pt x="67054" y="117785"/>
                  </a:lnTo>
                  <a:cubicBezTo>
                    <a:pt x="95792" y="113647"/>
                    <a:pt x="117785" y="89048"/>
                    <a:pt x="117785" y="59161"/>
                  </a:cubicBezTo>
                  <a:cubicBezTo>
                    <a:pt x="117785" y="26438"/>
                    <a:pt x="91270" y="0"/>
                    <a:pt x="58625" y="0"/>
                  </a:cubicBezTo>
                  <a:cubicBezTo>
                    <a:pt x="28814" y="0"/>
                    <a:pt x="4138" y="21994"/>
                    <a:pt x="0" y="50731"/>
                  </a:cubicBezTo>
                  <a:lnTo>
                    <a:pt x="15173" y="52877"/>
                  </a:lnTo>
                  <a:lnTo>
                    <a:pt x="15173" y="5287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92;p1">
            <a:extLst>
              <a:ext uri="{FF2B5EF4-FFF2-40B4-BE49-F238E27FC236}">
                <a16:creationId xmlns:a16="http://schemas.microsoft.com/office/drawing/2014/main" id="{FE879AFA-9F9E-5E2E-BE5A-7230B1DE9C94}"/>
              </a:ext>
            </a:extLst>
          </p:cNvPr>
          <p:cNvGrpSpPr/>
          <p:nvPr/>
        </p:nvGrpSpPr>
        <p:grpSpPr>
          <a:xfrm>
            <a:off x="2011135" y="3837875"/>
            <a:ext cx="520472" cy="511906"/>
            <a:chOff x="1094292" y="3327577"/>
            <a:chExt cx="689163" cy="677821"/>
          </a:xfrm>
        </p:grpSpPr>
        <p:sp>
          <p:nvSpPr>
            <p:cNvPr id="214" name="Google Shape;293;p1">
              <a:extLst>
                <a:ext uri="{FF2B5EF4-FFF2-40B4-BE49-F238E27FC236}">
                  <a16:creationId xmlns:a16="http://schemas.microsoft.com/office/drawing/2014/main" id="{C32BE2C9-2D60-9CE6-80E8-6F48EECCEE7B}"/>
                </a:ext>
              </a:extLst>
            </p:cNvPr>
            <p:cNvSpPr/>
            <p:nvPr/>
          </p:nvSpPr>
          <p:spPr>
            <a:xfrm>
              <a:off x="1123795" y="3327577"/>
              <a:ext cx="398033" cy="581800"/>
            </a:xfrm>
            <a:custGeom>
              <a:avLst/>
              <a:gdLst/>
              <a:ahLst/>
              <a:cxnLst/>
              <a:rect l="l" t="t" r="r" b="b"/>
              <a:pathLst>
                <a:path w="398033" h="581800" extrusionOk="0">
                  <a:moveTo>
                    <a:pt x="15250" y="581800"/>
                  </a:moveTo>
                  <a:lnTo>
                    <a:pt x="15250" y="81308"/>
                  </a:lnTo>
                  <a:cubicBezTo>
                    <a:pt x="15250" y="63146"/>
                    <a:pt x="22683" y="46746"/>
                    <a:pt x="34638" y="34715"/>
                  </a:cubicBezTo>
                  <a:cubicBezTo>
                    <a:pt x="46593" y="22760"/>
                    <a:pt x="63069" y="15327"/>
                    <a:pt x="81231" y="15327"/>
                  </a:cubicBezTo>
                  <a:lnTo>
                    <a:pt x="316802" y="15327"/>
                  </a:lnTo>
                  <a:cubicBezTo>
                    <a:pt x="335041" y="15327"/>
                    <a:pt x="351441" y="22683"/>
                    <a:pt x="363395" y="34638"/>
                  </a:cubicBezTo>
                  <a:cubicBezTo>
                    <a:pt x="375350" y="46593"/>
                    <a:pt x="382707" y="63069"/>
                    <a:pt x="382707" y="81231"/>
                  </a:cubicBezTo>
                  <a:lnTo>
                    <a:pt x="382707" y="581724"/>
                  </a:lnTo>
                  <a:lnTo>
                    <a:pt x="398034" y="581724"/>
                  </a:lnTo>
                  <a:lnTo>
                    <a:pt x="398034" y="81231"/>
                  </a:lnTo>
                  <a:cubicBezTo>
                    <a:pt x="398034" y="36324"/>
                    <a:pt x="361633" y="0"/>
                    <a:pt x="316802" y="0"/>
                  </a:cubicBezTo>
                  <a:lnTo>
                    <a:pt x="81231" y="0"/>
                  </a:lnTo>
                  <a:cubicBezTo>
                    <a:pt x="36477" y="0"/>
                    <a:pt x="0" y="36554"/>
                    <a:pt x="0" y="81231"/>
                  </a:cubicBezTo>
                  <a:lnTo>
                    <a:pt x="0" y="581724"/>
                  </a:lnTo>
                  <a:lnTo>
                    <a:pt x="15327" y="581724"/>
                  </a:lnTo>
                  <a:lnTo>
                    <a:pt x="15327" y="58172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94;p1">
              <a:extLst>
                <a:ext uri="{FF2B5EF4-FFF2-40B4-BE49-F238E27FC236}">
                  <a16:creationId xmlns:a16="http://schemas.microsoft.com/office/drawing/2014/main" id="{B27B61CD-99CD-9785-CF08-DACE3D3A0DD1}"/>
                </a:ext>
              </a:extLst>
            </p:cNvPr>
            <p:cNvSpPr/>
            <p:nvPr/>
          </p:nvSpPr>
          <p:spPr>
            <a:xfrm>
              <a:off x="1094292" y="3901714"/>
              <a:ext cx="456964" cy="103684"/>
            </a:xfrm>
            <a:custGeom>
              <a:avLst/>
              <a:gdLst/>
              <a:ahLst/>
              <a:cxnLst/>
              <a:rect l="l" t="t" r="r" b="b"/>
              <a:pathLst>
                <a:path w="456964" h="103684" extrusionOk="0">
                  <a:moveTo>
                    <a:pt x="7663" y="7663"/>
                  </a:moveTo>
                  <a:lnTo>
                    <a:pt x="7663" y="15327"/>
                  </a:lnTo>
                  <a:lnTo>
                    <a:pt x="441638" y="15327"/>
                  </a:lnTo>
                  <a:lnTo>
                    <a:pt x="441638" y="88358"/>
                  </a:lnTo>
                  <a:lnTo>
                    <a:pt x="15327" y="88358"/>
                  </a:lnTo>
                  <a:lnTo>
                    <a:pt x="15327" y="7663"/>
                  </a:lnTo>
                  <a:cubicBezTo>
                    <a:pt x="15327" y="7663"/>
                    <a:pt x="7663" y="7663"/>
                    <a:pt x="7663" y="7663"/>
                  </a:cubicBezTo>
                  <a:lnTo>
                    <a:pt x="7663" y="15327"/>
                  </a:lnTo>
                  <a:lnTo>
                    <a:pt x="7663" y="7663"/>
                  </a:lnTo>
                  <a:lnTo>
                    <a:pt x="0" y="7663"/>
                  </a:lnTo>
                  <a:lnTo>
                    <a:pt x="0" y="96022"/>
                  </a:lnTo>
                  <a:cubicBezTo>
                    <a:pt x="0" y="98014"/>
                    <a:pt x="843" y="100007"/>
                    <a:pt x="2222" y="101463"/>
                  </a:cubicBezTo>
                  <a:cubicBezTo>
                    <a:pt x="3678" y="102919"/>
                    <a:pt x="5594" y="103685"/>
                    <a:pt x="7663" y="103685"/>
                  </a:cubicBezTo>
                  <a:lnTo>
                    <a:pt x="449301" y="103685"/>
                  </a:lnTo>
                  <a:cubicBezTo>
                    <a:pt x="451294" y="103685"/>
                    <a:pt x="453286" y="102842"/>
                    <a:pt x="454742" y="101463"/>
                  </a:cubicBezTo>
                  <a:cubicBezTo>
                    <a:pt x="456198" y="100007"/>
                    <a:pt x="456965" y="98091"/>
                    <a:pt x="456965" y="96022"/>
                  </a:cubicBezTo>
                  <a:lnTo>
                    <a:pt x="456965" y="7663"/>
                  </a:lnTo>
                  <a:cubicBezTo>
                    <a:pt x="456965" y="5671"/>
                    <a:pt x="456122" y="3678"/>
                    <a:pt x="454742" y="2222"/>
                  </a:cubicBezTo>
                  <a:cubicBezTo>
                    <a:pt x="453286" y="766"/>
                    <a:pt x="451371" y="0"/>
                    <a:pt x="449301" y="0"/>
                  </a:cubicBezTo>
                  <a:lnTo>
                    <a:pt x="7663" y="0"/>
                  </a:lnTo>
                  <a:cubicBezTo>
                    <a:pt x="5671" y="0"/>
                    <a:pt x="3678" y="843"/>
                    <a:pt x="2222" y="2222"/>
                  </a:cubicBezTo>
                  <a:cubicBezTo>
                    <a:pt x="766" y="3678"/>
                    <a:pt x="0" y="5594"/>
                    <a:pt x="0" y="7663"/>
                  </a:cubicBezTo>
                  <a:lnTo>
                    <a:pt x="7663" y="766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95;p1">
              <a:extLst>
                <a:ext uri="{FF2B5EF4-FFF2-40B4-BE49-F238E27FC236}">
                  <a16:creationId xmlns:a16="http://schemas.microsoft.com/office/drawing/2014/main" id="{BCF43F55-82AC-3417-E04B-3A0710F62467}"/>
                </a:ext>
              </a:extLst>
            </p:cNvPr>
            <p:cNvSpPr/>
            <p:nvPr/>
          </p:nvSpPr>
          <p:spPr>
            <a:xfrm>
              <a:off x="1514166" y="3747451"/>
              <a:ext cx="169513" cy="257871"/>
            </a:xfrm>
            <a:custGeom>
              <a:avLst/>
              <a:gdLst/>
              <a:ahLst/>
              <a:cxnLst/>
              <a:rect l="l" t="t" r="r" b="b"/>
              <a:pathLst>
                <a:path w="169513" h="257871" extrusionOk="0">
                  <a:moveTo>
                    <a:pt x="0" y="81231"/>
                  </a:moveTo>
                  <a:lnTo>
                    <a:pt x="58854" y="81231"/>
                  </a:lnTo>
                  <a:cubicBezTo>
                    <a:pt x="70886" y="81231"/>
                    <a:pt x="80618" y="90964"/>
                    <a:pt x="80618" y="102995"/>
                  </a:cubicBezTo>
                  <a:lnTo>
                    <a:pt x="80618" y="220781"/>
                  </a:lnTo>
                  <a:cubicBezTo>
                    <a:pt x="80618" y="241242"/>
                    <a:pt x="97248" y="257871"/>
                    <a:pt x="117709" y="257871"/>
                  </a:cubicBezTo>
                  <a:lnTo>
                    <a:pt x="132422" y="257871"/>
                  </a:lnTo>
                  <a:cubicBezTo>
                    <a:pt x="152884" y="257871"/>
                    <a:pt x="169513" y="241242"/>
                    <a:pt x="169513" y="220781"/>
                  </a:cubicBezTo>
                  <a:lnTo>
                    <a:pt x="169513" y="0"/>
                  </a:lnTo>
                  <a:lnTo>
                    <a:pt x="154186" y="0"/>
                  </a:lnTo>
                  <a:lnTo>
                    <a:pt x="154186" y="220781"/>
                  </a:lnTo>
                  <a:cubicBezTo>
                    <a:pt x="154186" y="232812"/>
                    <a:pt x="144454" y="242545"/>
                    <a:pt x="132422" y="242545"/>
                  </a:cubicBezTo>
                  <a:lnTo>
                    <a:pt x="117709" y="242545"/>
                  </a:lnTo>
                  <a:cubicBezTo>
                    <a:pt x="105677" y="242545"/>
                    <a:pt x="95945" y="232812"/>
                    <a:pt x="95945" y="220781"/>
                  </a:cubicBezTo>
                  <a:lnTo>
                    <a:pt x="95945" y="102995"/>
                  </a:lnTo>
                  <a:cubicBezTo>
                    <a:pt x="95945" y="82534"/>
                    <a:pt x="79316" y="65905"/>
                    <a:pt x="58854" y="65905"/>
                  </a:cubicBezTo>
                  <a:lnTo>
                    <a:pt x="0" y="65905"/>
                  </a:lnTo>
                  <a:lnTo>
                    <a:pt x="0" y="81231"/>
                  </a:lnTo>
                  <a:lnTo>
                    <a:pt x="0" y="8123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96;p1">
              <a:extLst>
                <a:ext uri="{FF2B5EF4-FFF2-40B4-BE49-F238E27FC236}">
                  <a16:creationId xmlns:a16="http://schemas.microsoft.com/office/drawing/2014/main" id="{305A7766-B63E-C2B9-BF5A-B2AB99EE1A21}"/>
                </a:ext>
              </a:extLst>
            </p:cNvPr>
            <p:cNvSpPr/>
            <p:nvPr/>
          </p:nvSpPr>
          <p:spPr>
            <a:xfrm>
              <a:off x="1182726" y="3386508"/>
              <a:ext cx="280248" cy="177253"/>
            </a:xfrm>
            <a:custGeom>
              <a:avLst/>
              <a:gdLst/>
              <a:ahLst/>
              <a:cxnLst/>
              <a:rect l="l" t="t" r="r" b="b"/>
              <a:pathLst>
                <a:path w="280248" h="177253" extrusionOk="0">
                  <a:moveTo>
                    <a:pt x="7587" y="169590"/>
                  </a:moveTo>
                  <a:lnTo>
                    <a:pt x="7587" y="177253"/>
                  </a:lnTo>
                  <a:lnTo>
                    <a:pt x="272585" y="177253"/>
                  </a:lnTo>
                  <a:cubicBezTo>
                    <a:pt x="274577" y="177253"/>
                    <a:pt x="276570" y="176410"/>
                    <a:pt x="278026" y="175031"/>
                  </a:cubicBezTo>
                  <a:cubicBezTo>
                    <a:pt x="279482" y="173575"/>
                    <a:pt x="280248" y="171659"/>
                    <a:pt x="280248" y="169590"/>
                  </a:cubicBezTo>
                  <a:lnTo>
                    <a:pt x="280248" y="37091"/>
                  </a:lnTo>
                  <a:cubicBezTo>
                    <a:pt x="280248" y="16630"/>
                    <a:pt x="263619" y="0"/>
                    <a:pt x="243158" y="0"/>
                  </a:cubicBezTo>
                  <a:lnTo>
                    <a:pt x="37091" y="0"/>
                  </a:lnTo>
                  <a:cubicBezTo>
                    <a:pt x="16629" y="0"/>
                    <a:pt x="0" y="16630"/>
                    <a:pt x="0" y="37091"/>
                  </a:cubicBezTo>
                  <a:lnTo>
                    <a:pt x="0" y="169590"/>
                  </a:lnTo>
                  <a:cubicBezTo>
                    <a:pt x="0" y="171582"/>
                    <a:pt x="843" y="173575"/>
                    <a:pt x="2222" y="175031"/>
                  </a:cubicBezTo>
                  <a:cubicBezTo>
                    <a:pt x="3678" y="176487"/>
                    <a:pt x="5594" y="177253"/>
                    <a:pt x="7663" y="177253"/>
                  </a:cubicBezTo>
                  <a:lnTo>
                    <a:pt x="7663" y="169590"/>
                  </a:lnTo>
                  <a:lnTo>
                    <a:pt x="15327" y="169590"/>
                  </a:lnTo>
                  <a:lnTo>
                    <a:pt x="15327" y="37091"/>
                  </a:lnTo>
                  <a:cubicBezTo>
                    <a:pt x="15327" y="25059"/>
                    <a:pt x="25059" y="15327"/>
                    <a:pt x="37091" y="15327"/>
                  </a:cubicBezTo>
                  <a:lnTo>
                    <a:pt x="243158" y="15327"/>
                  </a:lnTo>
                  <a:cubicBezTo>
                    <a:pt x="255189" y="15327"/>
                    <a:pt x="264922" y="25059"/>
                    <a:pt x="264922" y="37091"/>
                  </a:cubicBezTo>
                  <a:lnTo>
                    <a:pt x="264922" y="161926"/>
                  </a:lnTo>
                  <a:lnTo>
                    <a:pt x="7587" y="161926"/>
                  </a:lnTo>
                  <a:lnTo>
                    <a:pt x="7587" y="169590"/>
                  </a:lnTo>
                  <a:lnTo>
                    <a:pt x="15250" y="169590"/>
                  </a:lnTo>
                  <a:lnTo>
                    <a:pt x="7587" y="16959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97;p1">
              <a:extLst>
                <a:ext uri="{FF2B5EF4-FFF2-40B4-BE49-F238E27FC236}">
                  <a16:creationId xmlns:a16="http://schemas.microsoft.com/office/drawing/2014/main" id="{16C17686-12AA-5A98-2439-2B59B4EBCC50}"/>
                </a:ext>
              </a:extLst>
            </p:cNvPr>
            <p:cNvSpPr/>
            <p:nvPr/>
          </p:nvSpPr>
          <p:spPr>
            <a:xfrm>
              <a:off x="1345802" y="3434021"/>
              <a:ext cx="42225" cy="52723"/>
            </a:xfrm>
            <a:custGeom>
              <a:avLst/>
              <a:gdLst/>
              <a:ahLst/>
              <a:cxnLst/>
              <a:rect l="l" t="t" r="r" b="b"/>
              <a:pathLst>
                <a:path w="42225" h="52723" extrusionOk="0">
                  <a:moveTo>
                    <a:pt x="12798" y="52724"/>
                  </a:moveTo>
                  <a:lnTo>
                    <a:pt x="42225" y="8506"/>
                  </a:lnTo>
                  <a:lnTo>
                    <a:pt x="29504" y="0"/>
                  </a:lnTo>
                  <a:lnTo>
                    <a:pt x="0" y="44217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98;p1">
              <a:extLst>
                <a:ext uri="{FF2B5EF4-FFF2-40B4-BE49-F238E27FC236}">
                  <a16:creationId xmlns:a16="http://schemas.microsoft.com/office/drawing/2014/main" id="{CD0174B1-F3BB-199D-05B6-31E3B1B2A504}"/>
                </a:ext>
              </a:extLst>
            </p:cNvPr>
            <p:cNvSpPr/>
            <p:nvPr/>
          </p:nvSpPr>
          <p:spPr>
            <a:xfrm>
              <a:off x="1256294" y="3474866"/>
              <a:ext cx="133188" cy="81231"/>
            </a:xfrm>
            <a:custGeom>
              <a:avLst/>
              <a:gdLst/>
              <a:ahLst/>
              <a:cxnLst/>
              <a:rect l="l" t="t" r="r" b="b"/>
              <a:pathLst>
                <a:path w="133188" h="81231" extrusionOk="0">
                  <a:moveTo>
                    <a:pt x="133036" y="81231"/>
                  </a:moveTo>
                  <a:lnTo>
                    <a:pt x="133036" y="66518"/>
                  </a:lnTo>
                  <a:cubicBezTo>
                    <a:pt x="133036" y="29734"/>
                    <a:pt x="103225" y="0"/>
                    <a:pt x="66518" y="0"/>
                  </a:cubicBezTo>
                  <a:cubicBezTo>
                    <a:pt x="29734" y="0"/>
                    <a:pt x="0" y="29810"/>
                    <a:pt x="0" y="66518"/>
                  </a:cubicBezTo>
                  <a:lnTo>
                    <a:pt x="0" y="81231"/>
                  </a:lnTo>
                  <a:lnTo>
                    <a:pt x="15327" y="81231"/>
                  </a:lnTo>
                  <a:lnTo>
                    <a:pt x="15327" y="66518"/>
                  </a:lnTo>
                  <a:cubicBezTo>
                    <a:pt x="15327" y="52340"/>
                    <a:pt x="21074" y="39619"/>
                    <a:pt x="30347" y="30270"/>
                  </a:cubicBezTo>
                  <a:cubicBezTo>
                    <a:pt x="39619" y="20997"/>
                    <a:pt x="52417" y="15250"/>
                    <a:pt x="66594" y="15250"/>
                  </a:cubicBezTo>
                  <a:cubicBezTo>
                    <a:pt x="80772" y="15250"/>
                    <a:pt x="93493" y="20997"/>
                    <a:pt x="102842" y="30270"/>
                  </a:cubicBezTo>
                  <a:cubicBezTo>
                    <a:pt x="112115" y="39543"/>
                    <a:pt x="117862" y="52340"/>
                    <a:pt x="117862" y="66518"/>
                  </a:cubicBezTo>
                  <a:lnTo>
                    <a:pt x="117862" y="81231"/>
                  </a:lnTo>
                  <a:lnTo>
                    <a:pt x="133189" y="81231"/>
                  </a:lnTo>
                  <a:lnTo>
                    <a:pt x="133189" y="8123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99;p1">
              <a:extLst>
                <a:ext uri="{FF2B5EF4-FFF2-40B4-BE49-F238E27FC236}">
                  <a16:creationId xmlns:a16="http://schemas.microsoft.com/office/drawing/2014/main" id="{3EA28824-7CA2-17A4-D7BF-D19AA3713F7C}"/>
                </a:ext>
              </a:extLst>
            </p:cNvPr>
            <p:cNvSpPr/>
            <p:nvPr/>
          </p:nvSpPr>
          <p:spPr>
            <a:xfrm>
              <a:off x="1565280" y="3370798"/>
              <a:ext cx="218175" cy="309982"/>
            </a:xfrm>
            <a:custGeom>
              <a:avLst/>
              <a:gdLst/>
              <a:ahLst/>
              <a:cxnLst/>
              <a:rect l="l" t="t" r="r" b="b"/>
              <a:pathLst>
                <a:path w="218175" h="309982" extrusionOk="0">
                  <a:moveTo>
                    <a:pt x="80005" y="294732"/>
                  </a:moveTo>
                  <a:cubicBezTo>
                    <a:pt x="59774" y="287145"/>
                    <a:pt x="43528" y="271206"/>
                    <a:pt x="32416" y="252507"/>
                  </a:cubicBezTo>
                  <a:cubicBezTo>
                    <a:pt x="21227" y="233885"/>
                    <a:pt x="15403" y="212734"/>
                    <a:pt x="15403" y="196411"/>
                  </a:cubicBezTo>
                  <a:cubicBezTo>
                    <a:pt x="15403" y="192043"/>
                    <a:pt x="15786" y="188058"/>
                    <a:pt x="16553" y="184533"/>
                  </a:cubicBezTo>
                  <a:cubicBezTo>
                    <a:pt x="21457" y="162233"/>
                    <a:pt x="30117" y="145297"/>
                    <a:pt x="40999" y="130890"/>
                  </a:cubicBezTo>
                  <a:cubicBezTo>
                    <a:pt x="57245" y="109356"/>
                    <a:pt x="78856" y="93876"/>
                    <a:pt x="100390" y="77093"/>
                  </a:cubicBezTo>
                  <a:cubicBezTo>
                    <a:pt x="121847" y="60387"/>
                    <a:pt x="143304" y="42225"/>
                    <a:pt x="157558" y="15097"/>
                  </a:cubicBezTo>
                  <a:lnTo>
                    <a:pt x="150738" y="11572"/>
                  </a:lnTo>
                  <a:lnTo>
                    <a:pt x="146140" y="17702"/>
                  </a:lnTo>
                  <a:cubicBezTo>
                    <a:pt x="164149" y="31036"/>
                    <a:pt x="178479" y="51804"/>
                    <a:pt x="188135" y="75867"/>
                  </a:cubicBezTo>
                  <a:cubicBezTo>
                    <a:pt x="197791" y="99853"/>
                    <a:pt x="202849" y="126982"/>
                    <a:pt x="202849" y="152577"/>
                  </a:cubicBezTo>
                  <a:cubicBezTo>
                    <a:pt x="202849" y="174341"/>
                    <a:pt x="199170" y="195032"/>
                    <a:pt x="191967" y="211585"/>
                  </a:cubicBezTo>
                  <a:cubicBezTo>
                    <a:pt x="181161" y="236261"/>
                    <a:pt x="169973" y="252967"/>
                    <a:pt x="156792" y="265688"/>
                  </a:cubicBezTo>
                  <a:cubicBezTo>
                    <a:pt x="143534" y="278409"/>
                    <a:pt x="127978" y="287375"/>
                    <a:pt x="107670" y="295882"/>
                  </a:cubicBezTo>
                  <a:lnTo>
                    <a:pt x="113647" y="309982"/>
                  </a:lnTo>
                  <a:cubicBezTo>
                    <a:pt x="134798" y="301093"/>
                    <a:pt x="152347" y="291130"/>
                    <a:pt x="167367" y="276723"/>
                  </a:cubicBezTo>
                  <a:cubicBezTo>
                    <a:pt x="182387" y="262316"/>
                    <a:pt x="194725" y="243541"/>
                    <a:pt x="205990" y="217639"/>
                  </a:cubicBezTo>
                  <a:cubicBezTo>
                    <a:pt x="214267" y="198557"/>
                    <a:pt x="218175" y="176027"/>
                    <a:pt x="218175" y="152577"/>
                  </a:cubicBezTo>
                  <a:cubicBezTo>
                    <a:pt x="218175" y="124989"/>
                    <a:pt x="212811" y="96098"/>
                    <a:pt x="202312" y="70119"/>
                  </a:cubicBezTo>
                  <a:cubicBezTo>
                    <a:pt x="191813" y="44141"/>
                    <a:pt x="176180" y="20997"/>
                    <a:pt x="155259" y="5364"/>
                  </a:cubicBezTo>
                  <a:lnTo>
                    <a:pt x="148056" y="0"/>
                  </a:lnTo>
                  <a:lnTo>
                    <a:pt x="143917" y="7970"/>
                  </a:lnTo>
                  <a:cubicBezTo>
                    <a:pt x="135564" y="23910"/>
                    <a:pt x="124223" y="36631"/>
                    <a:pt x="111272" y="48202"/>
                  </a:cubicBezTo>
                  <a:cubicBezTo>
                    <a:pt x="91883" y="65598"/>
                    <a:pt x="68817" y="80388"/>
                    <a:pt x="48202" y="100006"/>
                  </a:cubicBezTo>
                  <a:cubicBezTo>
                    <a:pt x="27588" y="119625"/>
                    <a:pt x="9579" y="144531"/>
                    <a:pt x="1533" y="181161"/>
                  </a:cubicBezTo>
                  <a:cubicBezTo>
                    <a:pt x="460" y="185913"/>
                    <a:pt x="0" y="191047"/>
                    <a:pt x="0" y="196335"/>
                  </a:cubicBezTo>
                  <a:cubicBezTo>
                    <a:pt x="0" y="216106"/>
                    <a:pt x="6667" y="239326"/>
                    <a:pt x="19158" y="260247"/>
                  </a:cubicBezTo>
                  <a:cubicBezTo>
                    <a:pt x="31650" y="281091"/>
                    <a:pt x="50195" y="299790"/>
                    <a:pt x="74564" y="308909"/>
                  </a:cubicBezTo>
                  <a:lnTo>
                    <a:pt x="79929" y="294579"/>
                  </a:lnTo>
                  <a:lnTo>
                    <a:pt x="79929" y="29457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300;p1">
              <a:extLst>
                <a:ext uri="{FF2B5EF4-FFF2-40B4-BE49-F238E27FC236}">
                  <a16:creationId xmlns:a16="http://schemas.microsoft.com/office/drawing/2014/main" id="{918037D5-47BB-C2B8-A4A5-EB2381A6924B}"/>
                </a:ext>
              </a:extLst>
            </p:cNvPr>
            <p:cNvSpPr/>
            <p:nvPr/>
          </p:nvSpPr>
          <p:spPr>
            <a:xfrm>
              <a:off x="1668429" y="3478774"/>
              <a:ext cx="43834" cy="268600"/>
            </a:xfrm>
            <a:custGeom>
              <a:avLst/>
              <a:gdLst/>
              <a:ahLst/>
              <a:cxnLst/>
              <a:rect l="l" t="t" r="r" b="b"/>
              <a:pathLst>
                <a:path w="43834" h="268600" extrusionOk="0">
                  <a:moveTo>
                    <a:pt x="30423" y="0"/>
                  </a:moveTo>
                  <a:cubicBezTo>
                    <a:pt x="15940" y="26055"/>
                    <a:pt x="8276" y="53873"/>
                    <a:pt x="4368" y="83760"/>
                  </a:cubicBezTo>
                  <a:cubicBezTo>
                    <a:pt x="383" y="113724"/>
                    <a:pt x="0" y="145833"/>
                    <a:pt x="0" y="181085"/>
                  </a:cubicBezTo>
                  <a:cubicBezTo>
                    <a:pt x="0" y="190434"/>
                    <a:pt x="0" y="199936"/>
                    <a:pt x="0" y="209745"/>
                  </a:cubicBezTo>
                  <a:lnTo>
                    <a:pt x="0" y="268600"/>
                  </a:lnTo>
                  <a:lnTo>
                    <a:pt x="15327" y="268600"/>
                  </a:lnTo>
                  <a:lnTo>
                    <a:pt x="15327" y="209745"/>
                  </a:lnTo>
                  <a:cubicBezTo>
                    <a:pt x="15327" y="199936"/>
                    <a:pt x="15327" y="190357"/>
                    <a:pt x="15327" y="181085"/>
                  </a:cubicBezTo>
                  <a:cubicBezTo>
                    <a:pt x="15327" y="145910"/>
                    <a:pt x="15710" y="114337"/>
                    <a:pt x="19542" y="85753"/>
                  </a:cubicBezTo>
                  <a:cubicBezTo>
                    <a:pt x="23373" y="57092"/>
                    <a:pt x="30500" y="31420"/>
                    <a:pt x="43834" y="7433"/>
                  </a:cubicBezTo>
                  <a:lnTo>
                    <a:pt x="30423" y="0"/>
                  </a:lnTo>
                  <a:lnTo>
                    <a:pt x="30423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301;p1">
            <a:extLst>
              <a:ext uri="{FF2B5EF4-FFF2-40B4-BE49-F238E27FC236}">
                <a16:creationId xmlns:a16="http://schemas.microsoft.com/office/drawing/2014/main" id="{C4234E80-09FD-7321-9E93-3A2F8B0285CD}"/>
              </a:ext>
            </a:extLst>
          </p:cNvPr>
          <p:cNvGrpSpPr/>
          <p:nvPr/>
        </p:nvGrpSpPr>
        <p:grpSpPr>
          <a:xfrm>
            <a:off x="3305122" y="3849097"/>
            <a:ext cx="337586" cy="515322"/>
            <a:chOff x="2904755" y="3337692"/>
            <a:chExt cx="447002" cy="682344"/>
          </a:xfrm>
        </p:grpSpPr>
        <p:sp>
          <p:nvSpPr>
            <p:cNvPr id="223" name="Google Shape;302;p1">
              <a:extLst>
                <a:ext uri="{FF2B5EF4-FFF2-40B4-BE49-F238E27FC236}">
                  <a16:creationId xmlns:a16="http://schemas.microsoft.com/office/drawing/2014/main" id="{94CF5726-8B5B-77FC-7804-AA78698C2422}"/>
                </a:ext>
              </a:extLst>
            </p:cNvPr>
            <p:cNvSpPr/>
            <p:nvPr/>
          </p:nvSpPr>
          <p:spPr>
            <a:xfrm>
              <a:off x="2969050" y="3710437"/>
              <a:ext cx="368683" cy="191813"/>
            </a:xfrm>
            <a:custGeom>
              <a:avLst/>
              <a:gdLst/>
              <a:ahLst/>
              <a:cxnLst/>
              <a:rect l="l" t="t" r="r" b="b"/>
              <a:pathLst>
                <a:path w="368683" h="191813" extrusionOk="0">
                  <a:moveTo>
                    <a:pt x="198634" y="15403"/>
                  </a:moveTo>
                  <a:cubicBezTo>
                    <a:pt x="245763" y="16706"/>
                    <a:pt x="285536" y="24293"/>
                    <a:pt x="312971" y="34715"/>
                  </a:cubicBezTo>
                  <a:cubicBezTo>
                    <a:pt x="326688" y="39926"/>
                    <a:pt x="337263" y="45827"/>
                    <a:pt x="343931" y="51574"/>
                  </a:cubicBezTo>
                  <a:cubicBezTo>
                    <a:pt x="347302" y="54486"/>
                    <a:pt x="349678" y="57245"/>
                    <a:pt x="351134" y="59774"/>
                  </a:cubicBezTo>
                  <a:cubicBezTo>
                    <a:pt x="352590" y="62303"/>
                    <a:pt x="353127" y="64449"/>
                    <a:pt x="353127" y="66365"/>
                  </a:cubicBezTo>
                  <a:lnTo>
                    <a:pt x="353127" y="125219"/>
                  </a:lnTo>
                  <a:cubicBezTo>
                    <a:pt x="353127" y="127288"/>
                    <a:pt x="352514" y="129510"/>
                    <a:pt x="350904" y="132193"/>
                  </a:cubicBezTo>
                  <a:cubicBezTo>
                    <a:pt x="348145" y="136867"/>
                    <a:pt x="342015" y="142461"/>
                    <a:pt x="332819" y="147672"/>
                  </a:cubicBezTo>
                  <a:cubicBezTo>
                    <a:pt x="319025" y="155642"/>
                    <a:pt x="298564" y="162923"/>
                    <a:pt x="273198" y="168057"/>
                  </a:cubicBezTo>
                  <a:cubicBezTo>
                    <a:pt x="247832" y="173268"/>
                    <a:pt x="217639" y="176410"/>
                    <a:pt x="184150" y="176410"/>
                  </a:cubicBezTo>
                  <a:cubicBezTo>
                    <a:pt x="133112" y="176410"/>
                    <a:pt x="89661" y="169130"/>
                    <a:pt x="59544" y="158401"/>
                  </a:cubicBezTo>
                  <a:cubicBezTo>
                    <a:pt x="44524" y="153113"/>
                    <a:pt x="32799" y="146906"/>
                    <a:pt x="25366" y="140852"/>
                  </a:cubicBezTo>
                  <a:cubicBezTo>
                    <a:pt x="21611" y="137787"/>
                    <a:pt x="19005" y="134875"/>
                    <a:pt x="17396" y="132193"/>
                  </a:cubicBezTo>
                  <a:cubicBezTo>
                    <a:pt x="15786" y="129510"/>
                    <a:pt x="15173" y="127288"/>
                    <a:pt x="15173" y="125219"/>
                  </a:cubicBezTo>
                  <a:lnTo>
                    <a:pt x="15173" y="66365"/>
                  </a:lnTo>
                  <a:cubicBezTo>
                    <a:pt x="15173" y="64372"/>
                    <a:pt x="15710" y="62303"/>
                    <a:pt x="17166" y="59774"/>
                  </a:cubicBezTo>
                  <a:cubicBezTo>
                    <a:pt x="19695" y="55406"/>
                    <a:pt x="25136" y="50118"/>
                    <a:pt x="33489" y="45060"/>
                  </a:cubicBezTo>
                  <a:cubicBezTo>
                    <a:pt x="45980" y="37474"/>
                    <a:pt x="64602" y="30347"/>
                    <a:pt x="87822" y="25059"/>
                  </a:cubicBezTo>
                  <a:cubicBezTo>
                    <a:pt x="111042" y="19771"/>
                    <a:pt x="138783" y="16170"/>
                    <a:pt x="169666" y="15327"/>
                  </a:cubicBezTo>
                  <a:lnTo>
                    <a:pt x="169283" y="0"/>
                  </a:lnTo>
                  <a:cubicBezTo>
                    <a:pt x="120698" y="1379"/>
                    <a:pt x="79545" y="9043"/>
                    <a:pt x="49965" y="20308"/>
                  </a:cubicBezTo>
                  <a:cubicBezTo>
                    <a:pt x="35175" y="25979"/>
                    <a:pt x="23143" y="32416"/>
                    <a:pt x="14484" y="39926"/>
                  </a:cubicBezTo>
                  <a:cubicBezTo>
                    <a:pt x="10116" y="43681"/>
                    <a:pt x="6590" y="47666"/>
                    <a:pt x="4062" y="52034"/>
                  </a:cubicBezTo>
                  <a:cubicBezTo>
                    <a:pt x="1533" y="56402"/>
                    <a:pt x="0" y="61307"/>
                    <a:pt x="0" y="66365"/>
                  </a:cubicBezTo>
                  <a:lnTo>
                    <a:pt x="0" y="125219"/>
                  </a:lnTo>
                  <a:cubicBezTo>
                    <a:pt x="0" y="130507"/>
                    <a:pt x="1686" y="135641"/>
                    <a:pt x="4445" y="140162"/>
                  </a:cubicBezTo>
                  <a:cubicBezTo>
                    <a:pt x="9349" y="148132"/>
                    <a:pt x="17472" y="154876"/>
                    <a:pt x="28048" y="161007"/>
                  </a:cubicBezTo>
                  <a:cubicBezTo>
                    <a:pt x="43911" y="170126"/>
                    <a:pt x="65751" y="177713"/>
                    <a:pt x="92190" y="183154"/>
                  </a:cubicBezTo>
                  <a:cubicBezTo>
                    <a:pt x="118705" y="188595"/>
                    <a:pt x="149895" y="191813"/>
                    <a:pt x="184303" y="191813"/>
                  </a:cubicBezTo>
                  <a:cubicBezTo>
                    <a:pt x="236797" y="191813"/>
                    <a:pt x="281704" y="184380"/>
                    <a:pt x="314044" y="172962"/>
                  </a:cubicBezTo>
                  <a:cubicBezTo>
                    <a:pt x="330213" y="167214"/>
                    <a:pt x="343318" y="160547"/>
                    <a:pt x="352820" y="152807"/>
                  </a:cubicBezTo>
                  <a:cubicBezTo>
                    <a:pt x="357571" y="148975"/>
                    <a:pt x="361403" y="144760"/>
                    <a:pt x="364239" y="140239"/>
                  </a:cubicBezTo>
                  <a:cubicBezTo>
                    <a:pt x="366997" y="135641"/>
                    <a:pt x="368683" y="130583"/>
                    <a:pt x="368683" y="125296"/>
                  </a:cubicBezTo>
                  <a:lnTo>
                    <a:pt x="368683" y="66441"/>
                  </a:lnTo>
                  <a:cubicBezTo>
                    <a:pt x="368683" y="61383"/>
                    <a:pt x="367150" y="56555"/>
                    <a:pt x="364622" y="52111"/>
                  </a:cubicBezTo>
                  <a:cubicBezTo>
                    <a:pt x="360100" y="44447"/>
                    <a:pt x="352667" y="37933"/>
                    <a:pt x="343011" y="32033"/>
                  </a:cubicBezTo>
                  <a:cubicBezTo>
                    <a:pt x="328451" y="23220"/>
                    <a:pt x="308526" y="15786"/>
                    <a:pt x="284157" y="10192"/>
                  </a:cubicBezTo>
                  <a:cubicBezTo>
                    <a:pt x="259864" y="4598"/>
                    <a:pt x="231126" y="996"/>
                    <a:pt x="199247" y="77"/>
                  </a:cubicBezTo>
                  <a:lnTo>
                    <a:pt x="198864" y="15403"/>
                  </a:lnTo>
                  <a:lnTo>
                    <a:pt x="198864" y="1540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303;p1">
              <a:extLst>
                <a:ext uri="{FF2B5EF4-FFF2-40B4-BE49-F238E27FC236}">
                  <a16:creationId xmlns:a16="http://schemas.microsoft.com/office/drawing/2014/main" id="{DBE62CD3-162E-D46E-2E19-2CC0A5EE95E9}"/>
                </a:ext>
              </a:extLst>
            </p:cNvPr>
            <p:cNvSpPr/>
            <p:nvPr/>
          </p:nvSpPr>
          <p:spPr>
            <a:xfrm>
              <a:off x="2983841" y="3863091"/>
              <a:ext cx="338566" cy="156945"/>
            </a:xfrm>
            <a:custGeom>
              <a:avLst/>
              <a:gdLst/>
              <a:ahLst/>
              <a:cxnLst/>
              <a:rect l="l" t="t" r="r" b="b"/>
              <a:pathLst>
                <a:path w="338566" h="156945" extrusionOk="0">
                  <a:moveTo>
                    <a:pt x="323852" y="0"/>
                  </a:moveTo>
                  <a:lnTo>
                    <a:pt x="294425" y="103992"/>
                  </a:lnTo>
                  <a:cubicBezTo>
                    <a:pt x="294195" y="104681"/>
                    <a:pt x="294119" y="105371"/>
                    <a:pt x="294119" y="106061"/>
                  </a:cubicBezTo>
                  <a:cubicBezTo>
                    <a:pt x="294119" y="107134"/>
                    <a:pt x="293812" y="108360"/>
                    <a:pt x="292739" y="110046"/>
                  </a:cubicBezTo>
                  <a:cubicBezTo>
                    <a:pt x="290977" y="113034"/>
                    <a:pt x="286609" y="117019"/>
                    <a:pt x="279865" y="120774"/>
                  </a:cubicBezTo>
                  <a:cubicBezTo>
                    <a:pt x="269749" y="126445"/>
                    <a:pt x="254576" y="131733"/>
                    <a:pt x="235724" y="135564"/>
                  </a:cubicBezTo>
                  <a:cubicBezTo>
                    <a:pt x="216872" y="139320"/>
                    <a:pt x="194266" y="141619"/>
                    <a:pt x="169283" y="141619"/>
                  </a:cubicBezTo>
                  <a:cubicBezTo>
                    <a:pt x="131196" y="141619"/>
                    <a:pt x="98780" y="136254"/>
                    <a:pt x="76403" y="128514"/>
                  </a:cubicBezTo>
                  <a:cubicBezTo>
                    <a:pt x="65292" y="124683"/>
                    <a:pt x="56632" y="120161"/>
                    <a:pt x="51344" y="115946"/>
                  </a:cubicBezTo>
                  <a:cubicBezTo>
                    <a:pt x="48662" y="113801"/>
                    <a:pt x="46823" y="111808"/>
                    <a:pt x="45827" y="110122"/>
                  </a:cubicBezTo>
                  <a:cubicBezTo>
                    <a:pt x="44754" y="108436"/>
                    <a:pt x="44447" y="107134"/>
                    <a:pt x="44447" y="106137"/>
                  </a:cubicBezTo>
                  <a:cubicBezTo>
                    <a:pt x="44447" y="105448"/>
                    <a:pt x="44371" y="104758"/>
                    <a:pt x="44141" y="104068"/>
                  </a:cubicBezTo>
                  <a:lnTo>
                    <a:pt x="14714" y="77"/>
                  </a:lnTo>
                  <a:lnTo>
                    <a:pt x="0" y="4215"/>
                  </a:lnTo>
                  <a:lnTo>
                    <a:pt x="29427" y="108207"/>
                  </a:lnTo>
                  <a:lnTo>
                    <a:pt x="36784" y="106137"/>
                  </a:lnTo>
                  <a:lnTo>
                    <a:pt x="29121" y="106137"/>
                  </a:lnTo>
                  <a:cubicBezTo>
                    <a:pt x="29121" y="110505"/>
                    <a:pt x="30500" y="114644"/>
                    <a:pt x="32799" y="118245"/>
                  </a:cubicBezTo>
                  <a:cubicBezTo>
                    <a:pt x="36784" y="124529"/>
                    <a:pt x="43068" y="129664"/>
                    <a:pt x="51191" y="134185"/>
                  </a:cubicBezTo>
                  <a:cubicBezTo>
                    <a:pt x="63376" y="141006"/>
                    <a:pt x="79852" y="146600"/>
                    <a:pt x="99853" y="150585"/>
                  </a:cubicBezTo>
                  <a:cubicBezTo>
                    <a:pt x="119854" y="154570"/>
                    <a:pt x="143381" y="156945"/>
                    <a:pt x="169283" y="156945"/>
                  </a:cubicBezTo>
                  <a:cubicBezTo>
                    <a:pt x="208826" y="156945"/>
                    <a:pt x="242621" y="151504"/>
                    <a:pt x="267144" y="142998"/>
                  </a:cubicBezTo>
                  <a:cubicBezTo>
                    <a:pt x="279405" y="138706"/>
                    <a:pt x="289367" y="133802"/>
                    <a:pt x="296724" y="127901"/>
                  </a:cubicBezTo>
                  <a:cubicBezTo>
                    <a:pt x="300403" y="124989"/>
                    <a:pt x="303468" y="121771"/>
                    <a:pt x="305767" y="118169"/>
                  </a:cubicBezTo>
                  <a:cubicBezTo>
                    <a:pt x="307990" y="114567"/>
                    <a:pt x="309446" y="110429"/>
                    <a:pt x="309446" y="106061"/>
                  </a:cubicBezTo>
                  <a:lnTo>
                    <a:pt x="301782" y="106061"/>
                  </a:lnTo>
                  <a:lnTo>
                    <a:pt x="309139" y="108130"/>
                  </a:lnTo>
                  <a:lnTo>
                    <a:pt x="338566" y="4138"/>
                  </a:lnTo>
                  <a:lnTo>
                    <a:pt x="323852" y="0"/>
                  </a:lnTo>
                  <a:lnTo>
                    <a:pt x="323852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304;p1">
              <a:extLst>
                <a:ext uri="{FF2B5EF4-FFF2-40B4-BE49-F238E27FC236}">
                  <a16:creationId xmlns:a16="http://schemas.microsoft.com/office/drawing/2014/main" id="{782B7212-5DD1-5A76-BC33-A26D3420C993}"/>
                </a:ext>
              </a:extLst>
            </p:cNvPr>
            <p:cNvSpPr/>
            <p:nvPr/>
          </p:nvSpPr>
          <p:spPr>
            <a:xfrm>
              <a:off x="2904755" y="3575486"/>
              <a:ext cx="182080" cy="107746"/>
            </a:xfrm>
            <a:custGeom>
              <a:avLst/>
              <a:gdLst/>
              <a:ahLst/>
              <a:cxnLst/>
              <a:rect l="l" t="t" r="r" b="b"/>
              <a:pathLst>
                <a:path w="182080" h="107746" extrusionOk="0">
                  <a:moveTo>
                    <a:pt x="128744" y="19312"/>
                  </a:moveTo>
                  <a:lnTo>
                    <a:pt x="125372" y="26209"/>
                  </a:lnTo>
                  <a:cubicBezTo>
                    <a:pt x="140239" y="33412"/>
                    <a:pt x="150738" y="48892"/>
                    <a:pt x="157175" y="62993"/>
                  </a:cubicBezTo>
                  <a:cubicBezTo>
                    <a:pt x="160394" y="70043"/>
                    <a:pt x="162616" y="76633"/>
                    <a:pt x="163995" y="81385"/>
                  </a:cubicBezTo>
                  <a:cubicBezTo>
                    <a:pt x="164685" y="83760"/>
                    <a:pt x="165222" y="85753"/>
                    <a:pt x="165528" y="87056"/>
                  </a:cubicBezTo>
                  <a:lnTo>
                    <a:pt x="165835" y="88512"/>
                  </a:lnTo>
                  <a:lnTo>
                    <a:pt x="165835" y="88895"/>
                  </a:lnTo>
                  <a:cubicBezTo>
                    <a:pt x="165835" y="88895"/>
                    <a:pt x="165911" y="88895"/>
                    <a:pt x="165911" y="88895"/>
                  </a:cubicBezTo>
                  <a:lnTo>
                    <a:pt x="173421" y="87439"/>
                  </a:lnTo>
                  <a:lnTo>
                    <a:pt x="169973" y="80618"/>
                  </a:lnTo>
                  <a:lnTo>
                    <a:pt x="169820" y="80618"/>
                  </a:lnTo>
                  <a:cubicBezTo>
                    <a:pt x="167520" y="81921"/>
                    <a:pt x="144531" y="92497"/>
                    <a:pt x="121387" y="92420"/>
                  </a:cubicBezTo>
                  <a:cubicBezTo>
                    <a:pt x="112421" y="92420"/>
                    <a:pt x="103532" y="90887"/>
                    <a:pt x="95562" y="86979"/>
                  </a:cubicBezTo>
                  <a:cubicBezTo>
                    <a:pt x="88052" y="83301"/>
                    <a:pt x="79239" y="76327"/>
                    <a:pt x="70579" y="67897"/>
                  </a:cubicBezTo>
                  <a:cubicBezTo>
                    <a:pt x="57552" y="55253"/>
                    <a:pt x="44754" y="39390"/>
                    <a:pt x="35328" y="26745"/>
                  </a:cubicBezTo>
                  <a:cubicBezTo>
                    <a:pt x="30577" y="20461"/>
                    <a:pt x="26745" y="14944"/>
                    <a:pt x="24063" y="11035"/>
                  </a:cubicBezTo>
                  <a:cubicBezTo>
                    <a:pt x="22684" y="9043"/>
                    <a:pt x="21687" y="7510"/>
                    <a:pt x="20921" y="6437"/>
                  </a:cubicBezTo>
                  <a:cubicBezTo>
                    <a:pt x="20231" y="5364"/>
                    <a:pt x="19848" y="4828"/>
                    <a:pt x="19848" y="4828"/>
                  </a:cubicBezTo>
                  <a:lnTo>
                    <a:pt x="13411" y="8966"/>
                  </a:lnTo>
                  <a:lnTo>
                    <a:pt x="14024" y="16630"/>
                  </a:lnTo>
                  <a:cubicBezTo>
                    <a:pt x="14024" y="16630"/>
                    <a:pt x="14943" y="16553"/>
                    <a:pt x="16706" y="16400"/>
                  </a:cubicBezTo>
                  <a:cubicBezTo>
                    <a:pt x="21994" y="16016"/>
                    <a:pt x="34638" y="15327"/>
                    <a:pt x="49888" y="15327"/>
                  </a:cubicBezTo>
                  <a:cubicBezTo>
                    <a:pt x="62609" y="15327"/>
                    <a:pt x="77246" y="15863"/>
                    <a:pt x="90811" y="17472"/>
                  </a:cubicBezTo>
                  <a:cubicBezTo>
                    <a:pt x="104375" y="19082"/>
                    <a:pt x="117019" y="21994"/>
                    <a:pt x="125296" y="26132"/>
                  </a:cubicBezTo>
                  <a:lnTo>
                    <a:pt x="128667" y="19235"/>
                  </a:lnTo>
                  <a:lnTo>
                    <a:pt x="132039" y="12338"/>
                  </a:lnTo>
                  <a:cubicBezTo>
                    <a:pt x="121004" y="6974"/>
                    <a:pt x="107133" y="4062"/>
                    <a:pt x="92650" y="2299"/>
                  </a:cubicBezTo>
                  <a:cubicBezTo>
                    <a:pt x="78166" y="536"/>
                    <a:pt x="62993" y="0"/>
                    <a:pt x="49888" y="0"/>
                  </a:cubicBezTo>
                  <a:cubicBezTo>
                    <a:pt x="28891" y="0"/>
                    <a:pt x="12874" y="1380"/>
                    <a:pt x="12721" y="1380"/>
                  </a:cubicBezTo>
                  <a:lnTo>
                    <a:pt x="0" y="2452"/>
                  </a:lnTo>
                  <a:lnTo>
                    <a:pt x="6974" y="13181"/>
                  </a:lnTo>
                  <a:cubicBezTo>
                    <a:pt x="6974" y="13181"/>
                    <a:pt x="18162" y="30423"/>
                    <a:pt x="33795" y="49888"/>
                  </a:cubicBezTo>
                  <a:cubicBezTo>
                    <a:pt x="41612" y="59621"/>
                    <a:pt x="50501" y="69890"/>
                    <a:pt x="59851" y="78933"/>
                  </a:cubicBezTo>
                  <a:cubicBezTo>
                    <a:pt x="69200" y="87975"/>
                    <a:pt x="78932" y="95868"/>
                    <a:pt x="88818" y="100773"/>
                  </a:cubicBezTo>
                  <a:cubicBezTo>
                    <a:pt x="99393" y="105984"/>
                    <a:pt x="110659" y="107746"/>
                    <a:pt x="121387" y="107746"/>
                  </a:cubicBezTo>
                  <a:cubicBezTo>
                    <a:pt x="136101" y="107746"/>
                    <a:pt x="149818" y="104375"/>
                    <a:pt x="160011" y="101003"/>
                  </a:cubicBezTo>
                  <a:cubicBezTo>
                    <a:pt x="170126" y="97708"/>
                    <a:pt x="176717" y="94336"/>
                    <a:pt x="176946" y="94259"/>
                  </a:cubicBezTo>
                  <a:lnTo>
                    <a:pt x="182081" y="91654"/>
                  </a:lnTo>
                  <a:lnTo>
                    <a:pt x="181008" y="85983"/>
                  </a:lnTo>
                  <a:cubicBezTo>
                    <a:pt x="181008" y="85983"/>
                    <a:pt x="178326" y="72342"/>
                    <a:pt x="171122" y="56555"/>
                  </a:cubicBezTo>
                  <a:cubicBezTo>
                    <a:pt x="163919" y="40846"/>
                    <a:pt x="152041" y="22224"/>
                    <a:pt x="132116" y="12415"/>
                  </a:cubicBezTo>
                  <a:lnTo>
                    <a:pt x="128744" y="193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305;p1">
              <a:extLst>
                <a:ext uri="{FF2B5EF4-FFF2-40B4-BE49-F238E27FC236}">
                  <a16:creationId xmlns:a16="http://schemas.microsoft.com/office/drawing/2014/main" id="{473B8BBF-8D3F-CDE3-5C9E-FBEDC55B2269}"/>
                </a:ext>
              </a:extLst>
            </p:cNvPr>
            <p:cNvSpPr/>
            <p:nvPr/>
          </p:nvSpPr>
          <p:spPr>
            <a:xfrm>
              <a:off x="3127451" y="3597403"/>
              <a:ext cx="33489" cy="200089"/>
            </a:xfrm>
            <a:custGeom>
              <a:avLst/>
              <a:gdLst/>
              <a:ahLst/>
              <a:cxnLst/>
              <a:rect l="l" t="t" r="r" b="b"/>
              <a:pathLst>
                <a:path w="33489" h="200089" extrusionOk="0">
                  <a:moveTo>
                    <a:pt x="18546" y="0"/>
                  </a:moveTo>
                  <a:cubicBezTo>
                    <a:pt x="6438" y="30807"/>
                    <a:pt x="-76" y="60617"/>
                    <a:pt x="1" y="93109"/>
                  </a:cubicBezTo>
                  <a:cubicBezTo>
                    <a:pt x="1" y="125066"/>
                    <a:pt x="6208" y="159474"/>
                    <a:pt x="18852" y="200090"/>
                  </a:cubicBezTo>
                  <a:lnTo>
                    <a:pt x="33489" y="195568"/>
                  </a:lnTo>
                  <a:cubicBezTo>
                    <a:pt x="21152" y="155872"/>
                    <a:pt x="15327" y="123073"/>
                    <a:pt x="15327" y="93109"/>
                  </a:cubicBezTo>
                  <a:cubicBezTo>
                    <a:pt x="15327" y="62609"/>
                    <a:pt x="21305" y="35022"/>
                    <a:pt x="32876" y="5594"/>
                  </a:cubicBezTo>
                  <a:lnTo>
                    <a:pt x="18623" y="0"/>
                  </a:lnTo>
                  <a:lnTo>
                    <a:pt x="18623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306;p1">
              <a:extLst>
                <a:ext uri="{FF2B5EF4-FFF2-40B4-BE49-F238E27FC236}">
                  <a16:creationId xmlns:a16="http://schemas.microsoft.com/office/drawing/2014/main" id="{5554DAFC-C668-F637-B4D6-7AA063BD85E5}"/>
                </a:ext>
              </a:extLst>
            </p:cNvPr>
            <p:cNvSpPr/>
            <p:nvPr/>
          </p:nvSpPr>
          <p:spPr>
            <a:xfrm>
              <a:off x="3066375" y="3337692"/>
              <a:ext cx="285382" cy="285152"/>
            </a:xfrm>
            <a:custGeom>
              <a:avLst/>
              <a:gdLst/>
              <a:ahLst/>
              <a:cxnLst/>
              <a:rect l="l" t="t" r="r" b="b"/>
              <a:pathLst>
                <a:path w="285382" h="285152" extrusionOk="0">
                  <a:moveTo>
                    <a:pt x="276417" y="121541"/>
                  </a:moveTo>
                  <a:lnTo>
                    <a:pt x="284003" y="120238"/>
                  </a:lnTo>
                  <a:cubicBezTo>
                    <a:pt x="281704" y="106674"/>
                    <a:pt x="276570" y="92803"/>
                    <a:pt x="266378" y="81998"/>
                  </a:cubicBezTo>
                  <a:cubicBezTo>
                    <a:pt x="256262" y="71192"/>
                    <a:pt x="240935" y="64219"/>
                    <a:pt x="220934" y="64296"/>
                  </a:cubicBezTo>
                  <a:cubicBezTo>
                    <a:pt x="218022" y="64296"/>
                    <a:pt x="214957" y="64449"/>
                    <a:pt x="211738" y="64755"/>
                  </a:cubicBezTo>
                  <a:lnTo>
                    <a:pt x="212428" y="72419"/>
                  </a:lnTo>
                  <a:lnTo>
                    <a:pt x="220091" y="72878"/>
                  </a:lnTo>
                  <a:cubicBezTo>
                    <a:pt x="220244" y="70886"/>
                    <a:pt x="220244" y="68894"/>
                    <a:pt x="220244" y="66978"/>
                  </a:cubicBezTo>
                  <a:cubicBezTo>
                    <a:pt x="220321" y="45904"/>
                    <a:pt x="212581" y="29734"/>
                    <a:pt x="201086" y="19082"/>
                  </a:cubicBezTo>
                  <a:cubicBezTo>
                    <a:pt x="189591" y="8353"/>
                    <a:pt x="174954" y="2989"/>
                    <a:pt x="160930" y="920"/>
                  </a:cubicBezTo>
                  <a:cubicBezTo>
                    <a:pt x="156792" y="307"/>
                    <a:pt x="152577" y="0"/>
                    <a:pt x="148209" y="0"/>
                  </a:cubicBezTo>
                  <a:cubicBezTo>
                    <a:pt x="134951" y="0"/>
                    <a:pt x="120927" y="3219"/>
                    <a:pt x="108973" y="11802"/>
                  </a:cubicBezTo>
                  <a:cubicBezTo>
                    <a:pt x="97018" y="20385"/>
                    <a:pt x="87592" y="34255"/>
                    <a:pt x="83224" y="53797"/>
                  </a:cubicBezTo>
                  <a:lnTo>
                    <a:pt x="90734" y="55483"/>
                  </a:lnTo>
                  <a:lnTo>
                    <a:pt x="93569" y="48356"/>
                  </a:lnTo>
                  <a:cubicBezTo>
                    <a:pt x="83147" y="44218"/>
                    <a:pt x="73415" y="42302"/>
                    <a:pt x="64525" y="42302"/>
                  </a:cubicBezTo>
                  <a:cubicBezTo>
                    <a:pt x="50808" y="42302"/>
                    <a:pt x="39160" y="46976"/>
                    <a:pt x="30117" y="54257"/>
                  </a:cubicBezTo>
                  <a:cubicBezTo>
                    <a:pt x="20997" y="61537"/>
                    <a:pt x="14407" y="71039"/>
                    <a:pt x="9426" y="81002"/>
                  </a:cubicBezTo>
                  <a:cubicBezTo>
                    <a:pt x="4062" y="91884"/>
                    <a:pt x="0" y="104758"/>
                    <a:pt x="0" y="118245"/>
                  </a:cubicBezTo>
                  <a:cubicBezTo>
                    <a:pt x="0" y="127978"/>
                    <a:pt x="2146" y="138093"/>
                    <a:pt x="7510" y="147443"/>
                  </a:cubicBezTo>
                  <a:cubicBezTo>
                    <a:pt x="12874" y="156869"/>
                    <a:pt x="21304" y="165451"/>
                    <a:pt x="33182" y="172502"/>
                  </a:cubicBezTo>
                  <a:lnTo>
                    <a:pt x="37091" y="165911"/>
                  </a:lnTo>
                  <a:lnTo>
                    <a:pt x="31190" y="161007"/>
                  </a:lnTo>
                  <a:cubicBezTo>
                    <a:pt x="19695" y="174877"/>
                    <a:pt x="14560" y="188671"/>
                    <a:pt x="14560" y="201546"/>
                  </a:cubicBezTo>
                  <a:cubicBezTo>
                    <a:pt x="14560" y="211508"/>
                    <a:pt x="17549" y="220628"/>
                    <a:pt x="22070" y="228597"/>
                  </a:cubicBezTo>
                  <a:cubicBezTo>
                    <a:pt x="26592" y="236567"/>
                    <a:pt x="32492" y="243541"/>
                    <a:pt x="38776" y="249672"/>
                  </a:cubicBezTo>
                  <a:cubicBezTo>
                    <a:pt x="45137" y="255879"/>
                    <a:pt x="52571" y="261933"/>
                    <a:pt x="61000" y="266454"/>
                  </a:cubicBezTo>
                  <a:cubicBezTo>
                    <a:pt x="69430" y="270976"/>
                    <a:pt x="79009" y="274118"/>
                    <a:pt x="89431" y="274118"/>
                  </a:cubicBezTo>
                  <a:cubicBezTo>
                    <a:pt x="102765" y="274118"/>
                    <a:pt x="116943" y="268830"/>
                    <a:pt x="130660" y="256798"/>
                  </a:cubicBezTo>
                  <a:lnTo>
                    <a:pt x="125602" y="251051"/>
                  </a:lnTo>
                  <a:lnTo>
                    <a:pt x="119165" y="255189"/>
                  </a:lnTo>
                  <a:cubicBezTo>
                    <a:pt x="125985" y="265918"/>
                    <a:pt x="133879" y="273505"/>
                    <a:pt x="142385" y="278332"/>
                  </a:cubicBezTo>
                  <a:cubicBezTo>
                    <a:pt x="150891" y="283160"/>
                    <a:pt x="160011" y="285153"/>
                    <a:pt x="168747" y="285153"/>
                  </a:cubicBezTo>
                  <a:cubicBezTo>
                    <a:pt x="183230" y="285153"/>
                    <a:pt x="196871" y="279942"/>
                    <a:pt x="208443" y="273964"/>
                  </a:cubicBezTo>
                  <a:cubicBezTo>
                    <a:pt x="218175" y="268830"/>
                    <a:pt x="227754" y="262316"/>
                    <a:pt x="235188" y="253427"/>
                  </a:cubicBezTo>
                  <a:cubicBezTo>
                    <a:pt x="242621" y="244614"/>
                    <a:pt x="247756" y="233042"/>
                    <a:pt x="247679" y="219478"/>
                  </a:cubicBezTo>
                  <a:cubicBezTo>
                    <a:pt x="247679" y="210512"/>
                    <a:pt x="245533" y="200780"/>
                    <a:pt x="241012" y="190204"/>
                  </a:cubicBezTo>
                  <a:lnTo>
                    <a:pt x="233962" y="193269"/>
                  </a:lnTo>
                  <a:lnTo>
                    <a:pt x="235878" y="200703"/>
                  </a:lnTo>
                  <a:cubicBezTo>
                    <a:pt x="254269" y="196028"/>
                    <a:pt x="267144" y="186526"/>
                    <a:pt x="274884" y="174724"/>
                  </a:cubicBezTo>
                  <a:cubicBezTo>
                    <a:pt x="282624" y="162999"/>
                    <a:pt x="285383" y="149435"/>
                    <a:pt x="285383" y="136714"/>
                  </a:cubicBezTo>
                  <a:cubicBezTo>
                    <a:pt x="285383" y="131043"/>
                    <a:pt x="284846" y="125449"/>
                    <a:pt x="283927" y="120161"/>
                  </a:cubicBezTo>
                  <a:lnTo>
                    <a:pt x="276340" y="121464"/>
                  </a:lnTo>
                  <a:lnTo>
                    <a:pt x="268753" y="122767"/>
                  </a:lnTo>
                  <a:cubicBezTo>
                    <a:pt x="269520" y="127288"/>
                    <a:pt x="269979" y="132039"/>
                    <a:pt x="269979" y="136714"/>
                  </a:cubicBezTo>
                  <a:cubicBezTo>
                    <a:pt x="269979" y="147289"/>
                    <a:pt x="267680" y="157712"/>
                    <a:pt x="262086" y="166218"/>
                  </a:cubicBezTo>
                  <a:cubicBezTo>
                    <a:pt x="256415" y="174724"/>
                    <a:pt x="247449" y="181774"/>
                    <a:pt x="232046" y="185836"/>
                  </a:cubicBezTo>
                  <a:lnTo>
                    <a:pt x="223386" y="188058"/>
                  </a:lnTo>
                  <a:lnTo>
                    <a:pt x="226912" y="196258"/>
                  </a:lnTo>
                  <a:cubicBezTo>
                    <a:pt x="230820" y="205301"/>
                    <a:pt x="232352" y="212964"/>
                    <a:pt x="232352" y="219478"/>
                  </a:cubicBezTo>
                  <a:cubicBezTo>
                    <a:pt x="232352" y="229364"/>
                    <a:pt x="228981" y="236874"/>
                    <a:pt x="223386" y="243618"/>
                  </a:cubicBezTo>
                  <a:cubicBezTo>
                    <a:pt x="217792" y="250285"/>
                    <a:pt x="209822" y="255879"/>
                    <a:pt x="201239" y="260400"/>
                  </a:cubicBezTo>
                  <a:cubicBezTo>
                    <a:pt x="190970" y="265841"/>
                    <a:pt x="179399" y="269903"/>
                    <a:pt x="168670" y="269826"/>
                  </a:cubicBezTo>
                  <a:cubicBezTo>
                    <a:pt x="162156" y="269826"/>
                    <a:pt x="155949" y="268447"/>
                    <a:pt x="149818" y="264998"/>
                  </a:cubicBezTo>
                  <a:cubicBezTo>
                    <a:pt x="143764" y="261550"/>
                    <a:pt x="137710" y="255956"/>
                    <a:pt x="131963" y="246913"/>
                  </a:cubicBezTo>
                  <a:lnTo>
                    <a:pt x="127135" y="239326"/>
                  </a:lnTo>
                  <a:lnTo>
                    <a:pt x="120391" y="245227"/>
                  </a:lnTo>
                  <a:cubicBezTo>
                    <a:pt x="108819" y="255342"/>
                    <a:pt x="98627" y="258714"/>
                    <a:pt x="89278" y="258714"/>
                  </a:cubicBezTo>
                  <a:cubicBezTo>
                    <a:pt x="81998" y="258714"/>
                    <a:pt x="74871" y="256569"/>
                    <a:pt x="68127" y="252890"/>
                  </a:cubicBezTo>
                  <a:cubicBezTo>
                    <a:pt x="61383" y="249288"/>
                    <a:pt x="54946" y="244154"/>
                    <a:pt x="49352" y="238636"/>
                  </a:cubicBezTo>
                  <a:cubicBezTo>
                    <a:pt x="43758" y="233196"/>
                    <a:pt x="38776" y="227218"/>
                    <a:pt x="35251" y="221011"/>
                  </a:cubicBezTo>
                  <a:cubicBezTo>
                    <a:pt x="31726" y="214727"/>
                    <a:pt x="29734" y="208290"/>
                    <a:pt x="29734" y="201469"/>
                  </a:cubicBezTo>
                  <a:cubicBezTo>
                    <a:pt x="29734" y="192656"/>
                    <a:pt x="33029" y="182617"/>
                    <a:pt x="42838" y="170663"/>
                  </a:cubicBezTo>
                  <a:lnTo>
                    <a:pt x="48509" y="163765"/>
                  </a:lnTo>
                  <a:lnTo>
                    <a:pt x="40846" y="159168"/>
                  </a:lnTo>
                  <a:cubicBezTo>
                    <a:pt x="30883" y="153267"/>
                    <a:pt x="24599" y="146600"/>
                    <a:pt x="20691" y="139703"/>
                  </a:cubicBezTo>
                  <a:cubicBezTo>
                    <a:pt x="16783" y="132806"/>
                    <a:pt x="15173" y="125525"/>
                    <a:pt x="15173" y="118016"/>
                  </a:cubicBezTo>
                  <a:cubicBezTo>
                    <a:pt x="15173" y="107593"/>
                    <a:pt x="18392" y="96788"/>
                    <a:pt x="22990" y="87515"/>
                  </a:cubicBezTo>
                  <a:cubicBezTo>
                    <a:pt x="27205" y="79009"/>
                    <a:pt x="32722" y="71346"/>
                    <a:pt x="39466" y="65981"/>
                  </a:cubicBezTo>
                  <a:cubicBezTo>
                    <a:pt x="46287" y="60617"/>
                    <a:pt x="54103" y="57399"/>
                    <a:pt x="64372" y="57322"/>
                  </a:cubicBezTo>
                  <a:cubicBezTo>
                    <a:pt x="71039" y="57322"/>
                    <a:pt x="78779" y="58778"/>
                    <a:pt x="87745" y="62303"/>
                  </a:cubicBezTo>
                  <a:lnTo>
                    <a:pt x="96098" y="65598"/>
                  </a:lnTo>
                  <a:lnTo>
                    <a:pt x="98091" y="56862"/>
                  </a:lnTo>
                  <a:cubicBezTo>
                    <a:pt x="101846" y="40233"/>
                    <a:pt x="109126" y="30194"/>
                    <a:pt x="117785" y="23910"/>
                  </a:cubicBezTo>
                  <a:cubicBezTo>
                    <a:pt x="126522" y="17626"/>
                    <a:pt x="137174" y="15020"/>
                    <a:pt x="148056" y="15020"/>
                  </a:cubicBezTo>
                  <a:cubicBezTo>
                    <a:pt x="151581" y="15020"/>
                    <a:pt x="155106" y="15327"/>
                    <a:pt x="158554" y="15786"/>
                  </a:cubicBezTo>
                  <a:cubicBezTo>
                    <a:pt x="170356" y="17472"/>
                    <a:pt x="182081" y="22070"/>
                    <a:pt x="190511" y="29964"/>
                  </a:cubicBezTo>
                  <a:cubicBezTo>
                    <a:pt x="198940" y="37934"/>
                    <a:pt x="204688" y="49122"/>
                    <a:pt x="204764" y="66671"/>
                  </a:cubicBezTo>
                  <a:cubicBezTo>
                    <a:pt x="204764" y="68280"/>
                    <a:pt x="204764" y="69890"/>
                    <a:pt x="204611" y="71652"/>
                  </a:cubicBezTo>
                  <a:lnTo>
                    <a:pt x="204075" y="80618"/>
                  </a:lnTo>
                  <a:lnTo>
                    <a:pt x="212964" y="79775"/>
                  </a:lnTo>
                  <a:cubicBezTo>
                    <a:pt x="215646" y="79545"/>
                    <a:pt x="218252" y="79392"/>
                    <a:pt x="220704" y="79392"/>
                  </a:cubicBezTo>
                  <a:cubicBezTo>
                    <a:pt x="237334" y="79469"/>
                    <a:pt x="247602" y="84680"/>
                    <a:pt x="254959" y="92343"/>
                  </a:cubicBezTo>
                  <a:cubicBezTo>
                    <a:pt x="262316" y="100083"/>
                    <a:pt x="266608" y="110965"/>
                    <a:pt x="268600" y="122613"/>
                  </a:cubicBezTo>
                  <a:lnTo>
                    <a:pt x="276187" y="12131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307;p1">
              <a:extLst>
                <a:ext uri="{FF2B5EF4-FFF2-40B4-BE49-F238E27FC236}">
                  <a16:creationId xmlns:a16="http://schemas.microsoft.com/office/drawing/2014/main" id="{D5855A81-0AFE-4649-76D0-D6BB10F11F88}"/>
                </a:ext>
              </a:extLst>
            </p:cNvPr>
            <p:cNvSpPr/>
            <p:nvPr/>
          </p:nvSpPr>
          <p:spPr>
            <a:xfrm>
              <a:off x="3017329" y="3784695"/>
              <a:ext cx="271741" cy="43987"/>
            </a:xfrm>
            <a:custGeom>
              <a:avLst/>
              <a:gdLst/>
              <a:ahLst/>
              <a:cxnLst/>
              <a:rect l="l" t="t" r="r" b="b"/>
              <a:pathLst>
                <a:path w="271741" h="43987" extrusionOk="0">
                  <a:moveTo>
                    <a:pt x="264998" y="0"/>
                  </a:moveTo>
                  <a:cubicBezTo>
                    <a:pt x="250208" y="7204"/>
                    <a:pt x="202925" y="28661"/>
                    <a:pt x="135871" y="28661"/>
                  </a:cubicBezTo>
                  <a:cubicBezTo>
                    <a:pt x="68817" y="28661"/>
                    <a:pt x="21534" y="7204"/>
                    <a:pt x="6744" y="0"/>
                  </a:cubicBezTo>
                  <a:lnTo>
                    <a:pt x="0" y="13794"/>
                  </a:lnTo>
                  <a:cubicBezTo>
                    <a:pt x="15786" y="21457"/>
                    <a:pt x="65598" y="43987"/>
                    <a:pt x="135871" y="43987"/>
                  </a:cubicBezTo>
                  <a:cubicBezTo>
                    <a:pt x="206144" y="43987"/>
                    <a:pt x="255955" y="21457"/>
                    <a:pt x="271742" y="13794"/>
                  </a:cubicBezTo>
                  <a:lnTo>
                    <a:pt x="264998" y="0"/>
                  </a:lnTo>
                  <a:lnTo>
                    <a:pt x="264998" y="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308;p1">
              <a:extLst>
                <a:ext uri="{FF2B5EF4-FFF2-40B4-BE49-F238E27FC236}">
                  <a16:creationId xmlns:a16="http://schemas.microsoft.com/office/drawing/2014/main" id="{E97B5AE6-A235-979A-CEC9-9987709F3683}"/>
                </a:ext>
              </a:extLst>
            </p:cNvPr>
            <p:cNvSpPr/>
            <p:nvPr/>
          </p:nvSpPr>
          <p:spPr>
            <a:xfrm>
              <a:off x="3160251" y="3430649"/>
              <a:ext cx="103608" cy="103608"/>
            </a:xfrm>
            <a:custGeom>
              <a:avLst/>
              <a:gdLst/>
              <a:ahLst/>
              <a:cxnLst/>
              <a:rect l="l" t="t" r="r" b="b"/>
              <a:pathLst>
                <a:path w="103608" h="103608" extrusionOk="0">
                  <a:moveTo>
                    <a:pt x="95945" y="51804"/>
                  </a:moveTo>
                  <a:lnTo>
                    <a:pt x="88282" y="51804"/>
                  </a:lnTo>
                  <a:cubicBezTo>
                    <a:pt x="88282" y="61920"/>
                    <a:pt x="84220" y="70963"/>
                    <a:pt x="77553" y="77630"/>
                  </a:cubicBezTo>
                  <a:cubicBezTo>
                    <a:pt x="70886" y="84220"/>
                    <a:pt x="61843" y="88282"/>
                    <a:pt x="51728" y="88358"/>
                  </a:cubicBezTo>
                  <a:cubicBezTo>
                    <a:pt x="41612" y="88358"/>
                    <a:pt x="32569" y="84297"/>
                    <a:pt x="25902" y="77630"/>
                  </a:cubicBezTo>
                  <a:cubicBezTo>
                    <a:pt x="19312" y="70963"/>
                    <a:pt x="15250" y="61920"/>
                    <a:pt x="15173" y="51804"/>
                  </a:cubicBezTo>
                  <a:cubicBezTo>
                    <a:pt x="15173" y="41689"/>
                    <a:pt x="19235" y="32646"/>
                    <a:pt x="25902" y="25979"/>
                  </a:cubicBezTo>
                  <a:cubicBezTo>
                    <a:pt x="32569" y="19388"/>
                    <a:pt x="41612" y="15327"/>
                    <a:pt x="51728" y="15250"/>
                  </a:cubicBezTo>
                  <a:cubicBezTo>
                    <a:pt x="61843" y="15250"/>
                    <a:pt x="70886" y="19312"/>
                    <a:pt x="77553" y="25979"/>
                  </a:cubicBezTo>
                  <a:cubicBezTo>
                    <a:pt x="84144" y="32569"/>
                    <a:pt x="88205" y="41689"/>
                    <a:pt x="88282" y="51804"/>
                  </a:cubicBezTo>
                  <a:lnTo>
                    <a:pt x="103608" y="51804"/>
                  </a:lnTo>
                  <a:cubicBezTo>
                    <a:pt x="103608" y="23143"/>
                    <a:pt x="80388" y="0"/>
                    <a:pt x="51804" y="0"/>
                  </a:cubicBezTo>
                  <a:cubicBezTo>
                    <a:pt x="23143" y="0"/>
                    <a:pt x="0" y="23220"/>
                    <a:pt x="0" y="51804"/>
                  </a:cubicBezTo>
                  <a:cubicBezTo>
                    <a:pt x="0" y="80465"/>
                    <a:pt x="23220" y="103608"/>
                    <a:pt x="51804" y="103608"/>
                  </a:cubicBezTo>
                  <a:cubicBezTo>
                    <a:pt x="80465" y="103608"/>
                    <a:pt x="103608" y="80388"/>
                    <a:pt x="103608" y="51804"/>
                  </a:cubicBezTo>
                  <a:lnTo>
                    <a:pt x="95945" y="51804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0" name="Google Shape;309;p1">
            <a:extLst>
              <a:ext uri="{FF2B5EF4-FFF2-40B4-BE49-F238E27FC236}">
                <a16:creationId xmlns:a16="http://schemas.microsoft.com/office/drawing/2014/main" id="{ED961109-7938-CE44-DBEE-1085F626D392}"/>
              </a:ext>
            </a:extLst>
          </p:cNvPr>
          <p:cNvGrpSpPr/>
          <p:nvPr/>
        </p:nvGrpSpPr>
        <p:grpSpPr>
          <a:xfrm>
            <a:off x="3275103" y="5014805"/>
            <a:ext cx="500794" cy="512601"/>
            <a:chOff x="2821838" y="4504282"/>
            <a:chExt cx="663108" cy="678742"/>
          </a:xfrm>
        </p:grpSpPr>
        <p:sp>
          <p:nvSpPr>
            <p:cNvPr id="231" name="Google Shape;310;p1">
              <a:extLst>
                <a:ext uri="{FF2B5EF4-FFF2-40B4-BE49-F238E27FC236}">
                  <a16:creationId xmlns:a16="http://schemas.microsoft.com/office/drawing/2014/main" id="{62EBCA06-2539-20D2-B7D7-253C11624D48}"/>
                </a:ext>
              </a:extLst>
            </p:cNvPr>
            <p:cNvSpPr/>
            <p:nvPr/>
          </p:nvSpPr>
          <p:spPr>
            <a:xfrm>
              <a:off x="3042465" y="4504282"/>
              <a:ext cx="218788" cy="144990"/>
            </a:xfrm>
            <a:custGeom>
              <a:avLst/>
              <a:gdLst/>
              <a:ahLst/>
              <a:cxnLst/>
              <a:rect l="l" t="t" r="r" b="b"/>
              <a:pathLst>
                <a:path w="218788" h="144990" extrusionOk="0">
                  <a:moveTo>
                    <a:pt x="161467" y="139473"/>
                  </a:moveTo>
                  <a:cubicBezTo>
                    <a:pt x="171506" y="122383"/>
                    <a:pt x="182617" y="103915"/>
                    <a:pt x="192196" y="88511"/>
                  </a:cubicBezTo>
                  <a:cubicBezTo>
                    <a:pt x="197024" y="80772"/>
                    <a:pt x="201393" y="73874"/>
                    <a:pt x="205071" y="68204"/>
                  </a:cubicBezTo>
                  <a:cubicBezTo>
                    <a:pt x="208749" y="62610"/>
                    <a:pt x="211661" y="58241"/>
                    <a:pt x="213347" y="56096"/>
                  </a:cubicBezTo>
                  <a:cubicBezTo>
                    <a:pt x="216949" y="51268"/>
                    <a:pt x="218712" y="45673"/>
                    <a:pt x="218788" y="40156"/>
                  </a:cubicBezTo>
                  <a:cubicBezTo>
                    <a:pt x="218788" y="36324"/>
                    <a:pt x="217945" y="32263"/>
                    <a:pt x="215110" y="28738"/>
                  </a:cubicBezTo>
                  <a:cubicBezTo>
                    <a:pt x="210818" y="23526"/>
                    <a:pt x="204151" y="20768"/>
                    <a:pt x="196794" y="20768"/>
                  </a:cubicBezTo>
                  <a:cubicBezTo>
                    <a:pt x="194036" y="20768"/>
                    <a:pt x="191200" y="21151"/>
                    <a:pt x="188288" y="21994"/>
                  </a:cubicBezTo>
                  <a:cubicBezTo>
                    <a:pt x="185453" y="22837"/>
                    <a:pt x="182387" y="23220"/>
                    <a:pt x="178939" y="23220"/>
                  </a:cubicBezTo>
                  <a:cubicBezTo>
                    <a:pt x="168057" y="23220"/>
                    <a:pt x="153880" y="19005"/>
                    <a:pt x="137863" y="14330"/>
                  </a:cubicBezTo>
                  <a:cubicBezTo>
                    <a:pt x="116176" y="8123"/>
                    <a:pt x="89125" y="77"/>
                    <a:pt x="63529" y="0"/>
                  </a:cubicBezTo>
                  <a:cubicBezTo>
                    <a:pt x="51421" y="0"/>
                    <a:pt x="39543" y="1839"/>
                    <a:pt x="28814" y="6820"/>
                  </a:cubicBezTo>
                  <a:cubicBezTo>
                    <a:pt x="18085" y="11802"/>
                    <a:pt x="8583" y="20231"/>
                    <a:pt x="1992" y="32339"/>
                  </a:cubicBezTo>
                  <a:cubicBezTo>
                    <a:pt x="306" y="35481"/>
                    <a:pt x="0" y="38393"/>
                    <a:pt x="0" y="41382"/>
                  </a:cubicBezTo>
                  <a:cubicBezTo>
                    <a:pt x="0" y="44754"/>
                    <a:pt x="613" y="48126"/>
                    <a:pt x="1686" y="51498"/>
                  </a:cubicBezTo>
                  <a:cubicBezTo>
                    <a:pt x="2835" y="54870"/>
                    <a:pt x="4445" y="58088"/>
                    <a:pt x="6974" y="61000"/>
                  </a:cubicBezTo>
                  <a:cubicBezTo>
                    <a:pt x="8506" y="62686"/>
                    <a:pt x="11648" y="66977"/>
                    <a:pt x="15480" y="72572"/>
                  </a:cubicBezTo>
                  <a:cubicBezTo>
                    <a:pt x="26975" y="89508"/>
                    <a:pt x="45137" y="119395"/>
                    <a:pt x="60081" y="144990"/>
                  </a:cubicBezTo>
                  <a:lnTo>
                    <a:pt x="73338" y="137250"/>
                  </a:lnTo>
                  <a:cubicBezTo>
                    <a:pt x="63299" y="120008"/>
                    <a:pt x="51881" y="100926"/>
                    <a:pt x="41842" y="84986"/>
                  </a:cubicBezTo>
                  <a:cubicBezTo>
                    <a:pt x="36861" y="77016"/>
                    <a:pt x="32186" y="69813"/>
                    <a:pt x="28201" y="63912"/>
                  </a:cubicBezTo>
                  <a:cubicBezTo>
                    <a:pt x="24216" y="58012"/>
                    <a:pt x="20997" y="53643"/>
                    <a:pt x="18392" y="50655"/>
                  </a:cubicBezTo>
                  <a:cubicBezTo>
                    <a:pt x="17702" y="49965"/>
                    <a:pt x="16783" y="48356"/>
                    <a:pt x="16246" y="46593"/>
                  </a:cubicBezTo>
                  <a:cubicBezTo>
                    <a:pt x="15633" y="44831"/>
                    <a:pt x="15327" y="42761"/>
                    <a:pt x="15327" y="41305"/>
                  </a:cubicBezTo>
                  <a:lnTo>
                    <a:pt x="15480" y="39849"/>
                  </a:lnTo>
                  <a:lnTo>
                    <a:pt x="15480" y="39543"/>
                  </a:lnTo>
                  <a:cubicBezTo>
                    <a:pt x="15480" y="39543"/>
                    <a:pt x="14714" y="39236"/>
                    <a:pt x="14714" y="39236"/>
                  </a:cubicBezTo>
                  <a:lnTo>
                    <a:pt x="15480" y="39620"/>
                  </a:lnTo>
                  <a:lnTo>
                    <a:pt x="15480" y="39466"/>
                  </a:lnTo>
                  <a:cubicBezTo>
                    <a:pt x="15480" y="39466"/>
                    <a:pt x="14714" y="39160"/>
                    <a:pt x="14714" y="39160"/>
                  </a:cubicBezTo>
                  <a:lnTo>
                    <a:pt x="15480" y="39543"/>
                  </a:lnTo>
                  <a:cubicBezTo>
                    <a:pt x="20691" y="30117"/>
                    <a:pt x="27358" y="24369"/>
                    <a:pt x="35405" y="20538"/>
                  </a:cubicBezTo>
                  <a:cubicBezTo>
                    <a:pt x="43451" y="16783"/>
                    <a:pt x="53030" y="15097"/>
                    <a:pt x="63606" y="15097"/>
                  </a:cubicBezTo>
                  <a:cubicBezTo>
                    <a:pt x="85983" y="15097"/>
                    <a:pt x="112115" y="22530"/>
                    <a:pt x="133725" y="28814"/>
                  </a:cubicBezTo>
                  <a:cubicBezTo>
                    <a:pt x="149588" y="33336"/>
                    <a:pt x="164532" y="38240"/>
                    <a:pt x="179015" y="38240"/>
                  </a:cubicBezTo>
                  <a:cubicBezTo>
                    <a:pt x="183614" y="38240"/>
                    <a:pt x="188212" y="37704"/>
                    <a:pt x="192656" y="36401"/>
                  </a:cubicBezTo>
                  <a:cubicBezTo>
                    <a:pt x="194189" y="35941"/>
                    <a:pt x="195568" y="35788"/>
                    <a:pt x="196871" y="35788"/>
                  </a:cubicBezTo>
                  <a:cubicBezTo>
                    <a:pt x="200320" y="35788"/>
                    <a:pt x="202619" y="37167"/>
                    <a:pt x="203232" y="38087"/>
                  </a:cubicBezTo>
                  <a:lnTo>
                    <a:pt x="203691" y="37704"/>
                  </a:lnTo>
                  <a:lnTo>
                    <a:pt x="203232" y="38010"/>
                  </a:lnTo>
                  <a:lnTo>
                    <a:pt x="203232" y="38010"/>
                  </a:lnTo>
                  <a:cubicBezTo>
                    <a:pt x="203232" y="38010"/>
                    <a:pt x="203691" y="37704"/>
                    <a:pt x="203691" y="37704"/>
                  </a:cubicBezTo>
                  <a:lnTo>
                    <a:pt x="203232" y="38010"/>
                  </a:lnTo>
                  <a:lnTo>
                    <a:pt x="203385" y="38470"/>
                  </a:lnTo>
                  <a:lnTo>
                    <a:pt x="203538" y="39849"/>
                  </a:lnTo>
                  <a:cubicBezTo>
                    <a:pt x="203538" y="41842"/>
                    <a:pt x="202695" y="44677"/>
                    <a:pt x="201239" y="46517"/>
                  </a:cubicBezTo>
                  <a:cubicBezTo>
                    <a:pt x="199094" y="49352"/>
                    <a:pt x="196105" y="53797"/>
                    <a:pt x="192273" y="59544"/>
                  </a:cubicBezTo>
                  <a:cubicBezTo>
                    <a:pt x="181085" y="76787"/>
                    <a:pt x="163459" y="105601"/>
                    <a:pt x="148286" y="131426"/>
                  </a:cubicBezTo>
                  <a:lnTo>
                    <a:pt x="161467" y="139166"/>
                  </a:lnTo>
                  <a:lnTo>
                    <a:pt x="161467" y="139166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311;p1">
              <a:extLst>
                <a:ext uri="{FF2B5EF4-FFF2-40B4-BE49-F238E27FC236}">
                  <a16:creationId xmlns:a16="http://schemas.microsoft.com/office/drawing/2014/main" id="{FEB0ED47-7A1A-CE0D-9F7B-6EF6E593ADC7}"/>
                </a:ext>
              </a:extLst>
            </p:cNvPr>
            <p:cNvSpPr/>
            <p:nvPr/>
          </p:nvSpPr>
          <p:spPr>
            <a:xfrm>
              <a:off x="2821838" y="4623064"/>
              <a:ext cx="663108" cy="559960"/>
            </a:xfrm>
            <a:custGeom>
              <a:avLst/>
              <a:gdLst/>
              <a:ahLst/>
              <a:cxnLst/>
              <a:rect l="l" t="t" r="r" b="b"/>
              <a:pathLst>
                <a:path w="663108" h="559960" extrusionOk="0">
                  <a:moveTo>
                    <a:pt x="331363" y="7663"/>
                  </a:moveTo>
                  <a:lnTo>
                    <a:pt x="331363" y="15327"/>
                  </a:lnTo>
                  <a:cubicBezTo>
                    <a:pt x="349065" y="15327"/>
                    <a:pt x="371672" y="22070"/>
                    <a:pt x="392593" y="30960"/>
                  </a:cubicBezTo>
                  <a:cubicBezTo>
                    <a:pt x="413514" y="39849"/>
                    <a:pt x="432902" y="50731"/>
                    <a:pt x="445010" y="58318"/>
                  </a:cubicBezTo>
                  <a:cubicBezTo>
                    <a:pt x="495128" y="89891"/>
                    <a:pt x="538349" y="127135"/>
                    <a:pt x="569080" y="173728"/>
                  </a:cubicBezTo>
                  <a:cubicBezTo>
                    <a:pt x="599733" y="220321"/>
                    <a:pt x="618048" y="276263"/>
                    <a:pt x="618125" y="346230"/>
                  </a:cubicBezTo>
                  <a:cubicBezTo>
                    <a:pt x="618125" y="419951"/>
                    <a:pt x="618125" y="415276"/>
                    <a:pt x="618125" y="449301"/>
                  </a:cubicBezTo>
                  <a:cubicBezTo>
                    <a:pt x="618125" y="460336"/>
                    <a:pt x="619044" y="468690"/>
                    <a:pt x="620884" y="475510"/>
                  </a:cubicBezTo>
                  <a:cubicBezTo>
                    <a:pt x="623489" y="485779"/>
                    <a:pt x="628470" y="492369"/>
                    <a:pt x="633145" y="497197"/>
                  </a:cubicBezTo>
                  <a:cubicBezTo>
                    <a:pt x="637820" y="502102"/>
                    <a:pt x="641805" y="505627"/>
                    <a:pt x="645560" y="512064"/>
                  </a:cubicBezTo>
                  <a:cubicBezTo>
                    <a:pt x="646709" y="514057"/>
                    <a:pt x="647629" y="517275"/>
                    <a:pt x="647629" y="520954"/>
                  </a:cubicBezTo>
                  <a:cubicBezTo>
                    <a:pt x="647629" y="526471"/>
                    <a:pt x="645713" y="532678"/>
                    <a:pt x="641958" y="537123"/>
                  </a:cubicBezTo>
                  <a:cubicBezTo>
                    <a:pt x="638126" y="541568"/>
                    <a:pt x="632839" y="544633"/>
                    <a:pt x="624026" y="544710"/>
                  </a:cubicBezTo>
                  <a:lnTo>
                    <a:pt x="38930" y="544710"/>
                  </a:lnTo>
                  <a:cubicBezTo>
                    <a:pt x="30117" y="544633"/>
                    <a:pt x="24829" y="541491"/>
                    <a:pt x="20998" y="537123"/>
                  </a:cubicBezTo>
                  <a:cubicBezTo>
                    <a:pt x="17243" y="532678"/>
                    <a:pt x="15250" y="526471"/>
                    <a:pt x="15327" y="520954"/>
                  </a:cubicBezTo>
                  <a:cubicBezTo>
                    <a:pt x="15327" y="517275"/>
                    <a:pt x="16170" y="514057"/>
                    <a:pt x="17396" y="512064"/>
                  </a:cubicBezTo>
                  <a:cubicBezTo>
                    <a:pt x="22760" y="502792"/>
                    <a:pt x="29504" y="494745"/>
                    <a:pt x="35175" y="483097"/>
                  </a:cubicBezTo>
                  <a:cubicBezTo>
                    <a:pt x="40846" y="471448"/>
                    <a:pt x="44831" y="456581"/>
                    <a:pt x="44754" y="434588"/>
                  </a:cubicBezTo>
                  <a:lnTo>
                    <a:pt x="44754" y="346230"/>
                  </a:lnTo>
                  <a:cubicBezTo>
                    <a:pt x="44754" y="276263"/>
                    <a:pt x="63069" y="220321"/>
                    <a:pt x="93799" y="173728"/>
                  </a:cubicBezTo>
                  <a:cubicBezTo>
                    <a:pt x="124453" y="127135"/>
                    <a:pt x="167751" y="89891"/>
                    <a:pt x="217869" y="58318"/>
                  </a:cubicBezTo>
                  <a:cubicBezTo>
                    <a:pt x="229977" y="50731"/>
                    <a:pt x="249365" y="39773"/>
                    <a:pt x="270286" y="30960"/>
                  </a:cubicBezTo>
                  <a:cubicBezTo>
                    <a:pt x="291207" y="22070"/>
                    <a:pt x="313814" y="15327"/>
                    <a:pt x="331516" y="15327"/>
                  </a:cubicBezTo>
                  <a:lnTo>
                    <a:pt x="331516" y="0"/>
                  </a:lnTo>
                  <a:cubicBezTo>
                    <a:pt x="310135" y="0"/>
                    <a:pt x="286302" y="7587"/>
                    <a:pt x="264309" y="16859"/>
                  </a:cubicBezTo>
                  <a:cubicBezTo>
                    <a:pt x="242391" y="26132"/>
                    <a:pt x="222390" y="37320"/>
                    <a:pt x="209669" y="45367"/>
                  </a:cubicBezTo>
                  <a:cubicBezTo>
                    <a:pt x="158325" y="77706"/>
                    <a:pt x="113264" y="116329"/>
                    <a:pt x="81002" y="165298"/>
                  </a:cubicBezTo>
                  <a:cubicBezTo>
                    <a:pt x="48739" y="214267"/>
                    <a:pt x="29427" y="273581"/>
                    <a:pt x="29427" y="346230"/>
                  </a:cubicBezTo>
                  <a:cubicBezTo>
                    <a:pt x="29427" y="419951"/>
                    <a:pt x="29427" y="400563"/>
                    <a:pt x="29427" y="434588"/>
                  </a:cubicBezTo>
                  <a:cubicBezTo>
                    <a:pt x="29427" y="454896"/>
                    <a:pt x="25979" y="466851"/>
                    <a:pt x="21381" y="476430"/>
                  </a:cubicBezTo>
                  <a:cubicBezTo>
                    <a:pt x="16783" y="486009"/>
                    <a:pt x="10346" y="493672"/>
                    <a:pt x="4138" y="504324"/>
                  </a:cubicBezTo>
                  <a:cubicBezTo>
                    <a:pt x="1303" y="509305"/>
                    <a:pt x="77" y="514976"/>
                    <a:pt x="0" y="520877"/>
                  </a:cubicBezTo>
                  <a:cubicBezTo>
                    <a:pt x="0" y="529766"/>
                    <a:pt x="2836" y="539269"/>
                    <a:pt x="9349" y="546933"/>
                  </a:cubicBezTo>
                  <a:cubicBezTo>
                    <a:pt x="15787" y="554672"/>
                    <a:pt x="26132" y="560037"/>
                    <a:pt x="39006" y="559960"/>
                  </a:cubicBezTo>
                  <a:lnTo>
                    <a:pt x="624102" y="559960"/>
                  </a:lnTo>
                  <a:cubicBezTo>
                    <a:pt x="636977" y="560037"/>
                    <a:pt x="647399" y="554596"/>
                    <a:pt x="653759" y="546933"/>
                  </a:cubicBezTo>
                  <a:cubicBezTo>
                    <a:pt x="660196" y="539269"/>
                    <a:pt x="663032" y="529766"/>
                    <a:pt x="663109" y="520877"/>
                  </a:cubicBezTo>
                  <a:cubicBezTo>
                    <a:pt x="663109" y="514976"/>
                    <a:pt x="661882" y="509229"/>
                    <a:pt x="658971" y="504324"/>
                  </a:cubicBezTo>
                  <a:cubicBezTo>
                    <a:pt x="655675" y="498653"/>
                    <a:pt x="652073" y="494515"/>
                    <a:pt x="648855" y="491220"/>
                  </a:cubicBezTo>
                  <a:cubicBezTo>
                    <a:pt x="646479" y="488691"/>
                    <a:pt x="644334" y="486698"/>
                    <a:pt x="642571" y="484630"/>
                  </a:cubicBezTo>
                  <a:cubicBezTo>
                    <a:pt x="639965" y="481564"/>
                    <a:pt x="637973" y="478575"/>
                    <a:pt x="636364" y="473441"/>
                  </a:cubicBezTo>
                  <a:cubicBezTo>
                    <a:pt x="634754" y="468307"/>
                    <a:pt x="633605" y="460720"/>
                    <a:pt x="633605" y="449301"/>
                  </a:cubicBezTo>
                  <a:lnTo>
                    <a:pt x="633605" y="346230"/>
                  </a:lnTo>
                  <a:cubicBezTo>
                    <a:pt x="633605" y="273581"/>
                    <a:pt x="614370" y="214267"/>
                    <a:pt x="582031" y="165298"/>
                  </a:cubicBezTo>
                  <a:cubicBezTo>
                    <a:pt x="549768" y="116329"/>
                    <a:pt x="504708" y="77630"/>
                    <a:pt x="453363" y="45367"/>
                  </a:cubicBezTo>
                  <a:cubicBezTo>
                    <a:pt x="440642" y="37320"/>
                    <a:pt x="420717" y="26132"/>
                    <a:pt x="398723" y="16859"/>
                  </a:cubicBezTo>
                  <a:cubicBezTo>
                    <a:pt x="376730" y="7587"/>
                    <a:pt x="352897" y="77"/>
                    <a:pt x="331516" y="0"/>
                  </a:cubicBezTo>
                  <a:lnTo>
                    <a:pt x="331516" y="766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312;p1">
              <a:extLst>
                <a:ext uri="{FF2B5EF4-FFF2-40B4-BE49-F238E27FC236}">
                  <a16:creationId xmlns:a16="http://schemas.microsoft.com/office/drawing/2014/main" id="{1C7C9EDD-476B-E14C-1673-78924CC1F56B}"/>
                </a:ext>
              </a:extLst>
            </p:cNvPr>
            <p:cNvSpPr/>
            <p:nvPr/>
          </p:nvSpPr>
          <p:spPr>
            <a:xfrm>
              <a:off x="2926212" y="4858328"/>
              <a:ext cx="190357" cy="236337"/>
            </a:xfrm>
            <a:custGeom>
              <a:avLst/>
              <a:gdLst/>
              <a:ahLst/>
              <a:cxnLst/>
              <a:rect l="l" t="t" r="r" b="b"/>
              <a:pathLst>
                <a:path w="190357" h="236337" extrusionOk="0">
                  <a:moveTo>
                    <a:pt x="123916" y="148056"/>
                  </a:moveTo>
                  <a:lnTo>
                    <a:pt x="175107" y="148056"/>
                  </a:lnTo>
                  <a:lnTo>
                    <a:pt x="175107" y="228751"/>
                  </a:lnTo>
                  <a:lnTo>
                    <a:pt x="182771" y="228751"/>
                  </a:lnTo>
                  <a:lnTo>
                    <a:pt x="182771" y="221088"/>
                  </a:lnTo>
                  <a:cubicBezTo>
                    <a:pt x="182771" y="221088"/>
                    <a:pt x="93186" y="221088"/>
                    <a:pt x="84527" y="221088"/>
                  </a:cubicBezTo>
                  <a:cubicBezTo>
                    <a:pt x="81844" y="221088"/>
                    <a:pt x="78166" y="219938"/>
                    <a:pt x="74334" y="216872"/>
                  </a:cubicBezTo>
                  <a:cubicBezTo>
                    <a:pt x="70426" y="213807"/>
                    <a:pt x="66441" y="208979"/>
                    <a:pt x="63146" y="202389"/>
                  </a:cubicBezTo>
                  <a:lnTo>
                    <a:pt x="63146" y="202236"/>
                  </a:lnTo>
                  <a:cubicBezTo>
                    <a:pt x="63146" y="202236"/>
                    <a:pt x="19465" y="125832"/>
                    <a:pt x="19465" y="125832"/>
                  </a:cubicBezTo>
                  <a:lnTo>
                    <a:pt x="19465" y="125832"/>
                  </a:lnTo>
                  <a:cubicBezTo>
                    <a:pt x="16476" y="120545"/>
                    <a:pt x="15480" y="116329"/>
                    <a:pt x="15480" y="112421"/>
                  </a:cubicBezTo>
                  <a:cubicBezTo>
                    <a:pt x="15480" y="107594"/>
                    <a:pt x="17089" y="102766"/>
                    <a:pt x="20078" y="97478"/>
                  </a:cubicBezTo>
                  <a:cubicBezTo>
                    <a:pt x="24829" y="88972"/>
                    <a:pt x="45827" y="52647"/>
                    <a:pt x="51421" y="42992"/>
                  </a:cubicBezTo>
                  <a:lnTo>
                    <a:pt x="55176" y="36401"/>
                  </a:lnTo>
                  <a:lnTo>
                    <a:pt x="54027" y="35711"/>
                  </a:lnTo>
                  <a:lnTo>
                    <a:pt x="107057" y="19541"/>
                  </a:lnTo>
                  <a:lnTo>
                    <a:pt x="123533" y="90427"/>
                  </a:lnTo>
                  <a:lnTo>
                    <a:pt x="130967" y="88665"/>
                  </a:lnTo>
                  <a:lnTo>
                    <a:pt x="134798" y="81998"/>
                  </a:lnTo>
                  <a:lnTo>
                    <a:pt x="118552" y="72572"/>
                  </a:lnTo>
                  <a:lnTo>
                    <a:pt x="72572" y="154186"/>
                  </a:lnTo>
                  <a:lnTo>
                    <a:pt x="85906" y="161697"/>
                  </a:lnTo>
                  <a:lnTo>
                    <a:pt x="124223" y="93570"/>
                  </a:lnTo>
                  <a:lnTo>
                    <a:pt x="127058" y="95179"/>
                  </a:lnTo>
                  <a:lnTo>
                    <a:pt x="142385" y="104068"/>
                  </a:lnTo>
                  <a:lnTo>
                    <a:pt x="118169" y="0"/>
                  </a:lnTo>
                  <a:lnTo>
                    <a:pt x="16170" y="31113"/>
                  </a:lnTo>
                  <a:lnTo>
                    <a:pt x="40692" y="45597"/>
                  </a:lnTo>
                  <a:lnTo>
                    <a:pt x="44601" y="39007"/>
                  </a:lnTo>
                  <a:lnTo>
                    <a:pt x="37933" y="35175"/>
                  </a:lnTo>
                  <a:cubicBezTo>
                    <a:pt x="32339" y="44908"/>
                    <a:pt x="11418" y="81078"/>
                    <a:pt x="6514" y="89891"/>
                  </a:cubicBezTo>
                  <a:cubicBezTo>
                    <a:pt x="2835" y="96482"/>
                    <a:pt x="0" y="103915"/>
                    <a:pt x="0" y="112345"/>
                  </a:cubicBezTo>
                  <a:cubicBezTo>
                    <a:pt x="0" y="119165"/>
                    <a:pt x="1916" y="126292"/>
                    <a:pt x="6054" y="133419"/>
                  </a:cubicBezTo>
                  <a:lnTo>
                    <a:pt x="6054" y="133419"/>
                  </a:lnTo>
                  <a:cubicBezTo>
                    <a:pt x="6054" y="133419"/>
                    <a:pt x="49505" y="209593"/>
                    <a:pt x="49505" y="209593"/>
                  </a:cubicBezTo>
                  <a:lnTo>
                    <a:pt x="56172" y="205761"/>
                  </a:lnTo>
                  <a:lnTo>
                    <a:pt x="49352" y="209209"/>
                  </a:lnTo>
                  <a:cubicBezTo>
                    <a:pt x="53567" y="217486"/>
                    <a:pt x="58778" y="224076"/>
                    <a:pt x="64755" y="228828"/>
                  </a:cubicBezTo>
                  <a:cubicBezTo>
                    <a:pt x="70733" y="233502"/>
                    <a:pt x="77476" y="236338"/>
                    <a:pt x="84450" y="236338"/>
                  </a:cubicBezTo>
                  <a:lnTo>
                    <a:pt x="190357" y="236338"/>
                  </a:lnTo>
                  <a:lnTo>
                    <a:pt x="190357" y="132652"/>
                  </a:lnTo>
                  <a:lnTo>
                    <a:pt x="123840" y="132652"/>
                  </a:lnTo>
                  <a:lnTo>
                    <a:pt x="123840" y="147979"/>
                  </a:lnTo>
                  <a:lnTo>
                    <a:pt x="123840" y="147979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313;p1">
              <a:extLst>
                <a:ext uri="{FF2B5EF4-FFF2-40B4-BE49-F238E27FC236}">
                  <a16:creationId xmlns:a16="http://schemas.microsoft.com/office/drawing/2014/main" id="{58AE0A64-D567-01F8-8DD9-7792FBA84160}"/>
                </a:ext>
              </a:extLst>
            </p:cNvPr>
            <p:cNvSpPr/>
            <p:nvPr/>
          </p:nvSpPr>
          <p:spPr>
            <a:xfrm>
              <a:off x="3030970" y="4726136"/>
              <a:ext cx="251740" cy="163228"/>
            </a:xfrm>
            <a:custGeom>
              <a:avLst/>
              <a:gdLst/>
              <a:ahLst/>
              <a:cxnLst/>
              <a:rect l="l" t="t" r="r" b="b"/>
              <a:pathLst>
                <a:path w="251740" h="163228" extrusionOk="0">
                  <a:moveTo>
                    <a:pt x="98014" y="95408"/>
                  </a:moveTo>
                  <a:lnTo>
                    <a:pt x="81308" y="124376"/>
                  </a:lnTo>
                  <a:lnTo>
                    <a:pt x="14177" y="85599"/>
                  </a:lnTo>
                  <a:lnTo>
                    <a:pt x="10346" y="92266"/>
                  </a:lnTo>
                  <a:lnTo>
                    <a:pt x="17013" y="96098"/>
                  </a:lnTo>
                  <a:cubicBezTo>
                    <a:pt x="17013" y="96098"/>
                    <a:pt x="26055" y="80465"/>
                    <a:pt x="35634" y="63912"/>
                  </a:cubicBezTo>
                  <a:cubicBezTo>
                    <a:pt x="45214" y="47359"/>
                    <a:pt x="55329" y="29810"/>
                    <a:pt x="57475" y="26055"/>
                  </a:cubicBezTo>
                  <a:cubicBezTo>
                    <a:pt x="59161" y="23220"/>
                    <a:pt x="61537" y="20614"/>
                    <a:pt x="64985" y="18622"/>
                  </a:cubicBezTo>
                  <a:cubicBezTo>
                    <a:pt x="68434" y="16629"/>
                    <a:pt x="73032" y="15250"/>
                    <a:pt x="79316" y="15250"/>
                  </a:cubicBezTo>
                  <a:cubicBezTo>
                    <a:pt x="80082" y="15250"/>
                    <a:pt x="80925" y="15250"/>
                    <a:pt x="81768" y="15250"/>
                  </a:cubicBezTo>
                  <a:lnTo>
                    <a:pt x="81998" y="15250"/>
                  </a:lnTo>
                  <a:cubicBezTo>
                    <a:pt x="81998" y="15250"/>
                    <a:pt x="168977" y="15250"/>
                    <a:pt x="168977" y="15250"/>
                  </a:cubicBezTo>
                  <a:cubicBezTo>
                    <a:pt x="175720" y="15250"/>
                    <a:pt x="179935" y="16706"/>
                    <a:pt x="183460" y="19005"/>
                  </a:cubicBezTo>
                  <a:cubicBezTo>
                    <a:pt x="186909" y="21304"/>
                    <a:pt x="189897" y="24829"/>
                    <a:pt x="192733" y="29657"/>
                  </a:cubicBezTo>
                  <a:cubicBezTo>
                    <a:pt x="197714" y="38010"/>
                    <a:pt x="218482" y="74181"/>
                    <a:pt x="224076" y="83913"/>
                  </a:cubicBezTo>
                  <a:lnTo>
                    <a:pt x="227908" y="90580"/>
                  </a:lnTo>
                  <a:lnTo>
                    <a:pt x="228827" y="90044"/>
                  </a:lnTo>
                  <a:lnTo>
                    <a:pt x="216336" y="143764"/>
                  </a:lnTo>
                  <a:lnTo>
                    <a:pt x="146676" y="122537"/>
                  </a:lnTo>
                  <a:lnTo>
                    <a:pt x="144454" y="129893"/>
                  </a:lnTo>
                  <a:lnTo>
                    <a:pt x="148286" y="136560"/>
                  </a:lnTo>
                  <a:lnTo>
                    <a:pt x="164455" y="127211"/>
                  </a:lnTo>
                  <a:lnTo>
                    <a:pt x="118629" y="47896"/>
                  </a:lnTo>
                  <a:lnTo>
                    <a:pt x="105371" y="55559"/>
                  </a:lnTo>
                  <a:lnTo>
                    <a:pt x="143534" y="121617"/>
                  </a:lnTo>
                  <a:lnTo>
                    <a:pt x="140622" y="123303"/>
                  </a:lnTo>
                  <a:lnTo>
                    <a:pt x="125296" y="132116"/>
                  </a:lnTo>
                  <a:lnTo>
                    <a:pt x="227525" y="163229"/>
                  </a:lnTo>
                  <a:lnTo>
                    <a:pt x="251741" y="59161"/>
                  </a:lnTo>
                  <a:lnTo>
                    <a:pt x="226911" y="73491"/>
                  </a:lnTo>
                  <a:lnTo>
                    <a:pt x="230743" y="80158"/>
                  </a:lnTo>
                  <a:lnTo>
                    <a:pt x="237410" y="76327"/>
                  </a:lnTo>
                  <a:cubicBezTo>
                    <a:pt x="231816" y="66671"/>
                    <a:pt x="211202" y="30577"/>
                    <a:pt x="205991" y="21840"/>
                  </a:cubicBezTo>
                  <a:cubicBezTo>
                    <a:pt x="202465" y="16016"/>
                    <a:pt x="198174" y="10422"/>
                    <a:pt x="192043" y="6360"/>
                  </a:cubicBezTo>
                  <a:cubicBezTo>
                    <a:pt x="185913" y="2222"/>
                    <a:pt x="178173" y="0"/>
                    <a:pt x="169053" y="0"/>
                  </a:cubicBezTo>
                  <a:lnTo>
                    <a:pt x="82304" y="0"/>
                  </a:lnTo>
                  <a:cubicBezTo>
                    <a:pt x="82304" y="0"/>
                    <a:pt x="82304" y="7740"/>
                    <a:pt x="82304" y="7740"/>
                  </a:cubicBezTo>
                  <a:lnTo>
                    <a:pt x="82764" y="76"/>
                  </a:lnTo>
                  <a:cubicBezTo>
                    <a:pt x="81614" y="76"/>
                    <a:pt x="80542" y="0"/>
                    <a:pt x="79469" y="0"/>
                  </a:cubicBezTo>
                  <a:cubicBezTo>
                    <a:pt x="70886" y="0"/>
                    <a:pt x="63529" y="1992"/>
                    <a:pt x="57552" y="5364"/>
                  </a:cubicBezTo>
                  <a:cubicBezTo>
                    <a:pt x="51574" y="8736"/>
                    <a:pt x="47206" y="13411"/>
                    <a:pt x="44294" y="18468"/>
                  </a:cubicBezTo>
                  <a:cubicBezTo>
                    <a:pt x="40003" y="25979"/>
                    <a:pt x="3832" y="88511"/>
                    <a:pt x="3832" y="88511"/>
                  </a:cubicBezTo>
                  <a:lnTo>
                    <a:pt x="0" y="95179"/>
                  </a:lnTo>
                  <a:lnTo>
                    <a:pt x="87055" y="145450"/>
                  </a:lnTo>
                  <a:lnTo>
                    <a:pt x="111425" y="103225"/>
                  </a:lnTo>
                  <a:lnTo>
                    <a:pt x="98167" y="95562"/>
                  </a:lnTo>
                  <a:lnTo>
                    <a:pt x="98167" y="9556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314;p1">
              <a:extLst>
                <a:ext uri="{FF2B5EF4-FFF2-40B4-BE49-F238E27FC236}">
                  <a16:creationId xmlns:a16="http://schemas.microsoft.com/office/drawing/2014/main" id="{0053FD5F-BA23-4C58-6276-9620D6B67FFC}"/>
                </a:ext>
              </a:extLst>
            </p:cNvPr>
            <p:cNvSpPr/>
            <p:nvPr/>
          </p:nvSpPr>
          <p:spPr>
            <a:xfrm>
              <a:off x="3142242" y="4883464"/>
              <a:ext cx="224614" cy="236796"/>
            </a:xfrm>
            <a:custGeom>
              <a:avLst/>
              <a:gdLst/>
              <a:ahLst/>
              <a:cxnLst/>
              <a:rect l="l" t="t" r="r" b="b"/>
              <a:pathLst>
                <a:path w="224614" h="236796" extrusionOk="0">
                  <a:moveTo>
                    <a:pt x="126752" y="85216"/>
                  </a:moveTo>
                  <a:lnTo>
                    <a:pt x="109816" y="55942"/>
                  </a:lnTo>
                  <a:lnTo>
                    <a:pt x="176793" y="17089"/>
                  </a:lnTo>
                  <a:lnTo>
                    <a:pt x="172962" y="10499"/>
                  </a:lnTo>
                  <a:lnTo>
                    <a:pt x="166295" y="14330"/>
                  </a:lnTo>
                  <a:cubicBezTo>
                    <a:pt x="166295" y="14330"/>
                    <a:pt x="202312" y="76786"/>
                    <a:pt x="206680" y="84297"/>
                  </a:cubicBezTo>
                  <a:cubicBezTo>
                    <a:pt x="208290" y="87132"/>
                    <a:pt x="209362" y="90427"/>
                    <a:pt x="209362" y="94336"/>
                  </a:cubicBezTo>
                  <a:cubicBezTo>
                    <a:pt x="209362" y="98857"/>
                    <a:pt x="207983" y="104298"/>
                    <a:pt x="203768" y="110735"/>
                  </a:cubicBezTo>
                  <a:lnTo>
                    <a:pt x="203768" y="110888"/>
                  </a:lnTo>
                  <a:cubicBezTo>
                    <a:pt x="203768" y="110888"/>
                    <a:pt x="160240" y="186296"/>
                    <a:pt x="160240" y="186296"/>
                  </a:cubicBezTo>
                  <a:cubicBezTo>
                    <a:pt x="158401" y="189514"/>
                    <a:pt x="156869" y="191736"/>
                    <a:pt x="155719" y="193116"/>
                  </a:cubicBezTo>
                  <a:cubicBezTo>
                    <a:pt x="154876" y="194112"/>
                    <a:pt x="154263" y="194648"/>
                    <a:pt x="153803" y="194879"/>
                  </a:cubicBezTo>
                  <a:cubicBezTo>
                    <a:pt x="153114" y="195262"/>
                    <a:pt x="152654" y="195492"/>
                    <a:pt x="150968" y="195721"/>
                  </a:cubicBezTo>
                  <a:cubicBezTo>
                    <a:pt x="149359" y="195952"/>
                    <a:pt x="146753" y="195952"/>
                    <a:pt x="143228" y="196028"/>
                  </a:cubicBezTo>
                  <a:cubicBezTo>
                    <a:pt x="140469" y="196028"/>
                    <a:pt x="134262" y="196028"/>
                    <a:pt x="126598" y="196028"/>
                  </a:cubicBezTo>
                  <a:cubicBezTo>
                    <a:pt x="107900" y="196028"/>
                    <a:pt x="80235" y="195952"/>
                    <a:pt x="69736" y="195952"/>
                  </a:cubicBezTo>
                  <a:lnTo>
                    <a:pt x="62073" y="195952"/>
                  </a:lnTo>
                  <a:lnTo>
                    <a:pt x="62073" y="199860"/>
                  </a:lnTo>
                  <a:lnTo>
                    <a:pt x="21687" y="159474"/>
                  </a:lnTo>
                  <a:lnTo>
                    <a:pt x="75177" y="105984"/>
                  </a:lnTo>
                  <a:lnTo>
                    <a:pt x="69736" y="100543"/>
                  </a:lnTo>
                  <a:lnTo>
                    <a:pt x="62073" y="100543"/>
                  </a:lnTo>
                  <a:lnTo>
                    <a:pt x="62073" y="122920"/>
                  </a:lnTo>
                  <a:lnTo>
                    <a:pt x="158095" y="122920"/>
                  </a:lnTo>
                  <a:lnTo>
                    <a:pt x="158095" y="107593"/>
                  </a:lnTo>
                  <a:lnTo>
                    <a:pt x="77400" y="107593"/>
                  </a:lnTo>
                  <a:lnTo>
                    <a:pt x="77400" y="81998"/>
                  </a:lnTo>
                  <a:lnTo>
                    <a:pt x="0" y="159397"/>
                  </a:lnTo>
                  <a:lnTo>
                    <a:pt x="77400" y="236797"/>
                  </a:lnTo>
                  <a:lnTo>
                    <a:pt x="77400" y="203538"/>
                  </a:lnTo>
                  <a:lnTo>
                    <a:pt x="69736" y="203538"/>
                  </a:lnTo>
                  <a:lnTo>
                    <a:pt x="69736" y="211202"/>
                  </a:lnTo>
                  <a:cubicBezTo>
                    <a:pt x="80159" y="211202"/>
                    <a:pt x="107823" y="211278"/>
                    <a:pt x="126598" y="211278"/>
                  </a:cubicBezTo>
                  <a:cubicBezTo>
                    <a:pt x="134338" y="211278"/>
                    <a:pt x="140469" y="211278"/>
                    <a:pt x="143458" y="211278"/>
                  </a:cubicBezTo>
                  <a:cubicBezTo>
                    <a:pt x="146523" y="211278"/>
                    <a:pt x="149129" y="211278"/>
                    <a:pt x="151887" y="210971"/>
                  </a:cubicBezTo>
                  <a:cubicBezTo>
                    <a:pt x="153880" y="210742"/>
                    <a:pt x="155949" y="210435"/>
                    <a:pt x="158095" y="209669"/>
                  </a:cubicBezTo>
                  <a:cubicBezTo>
                    <a:pt x="161313" y="208519"/>
                    <a:pt x="164302" y="206450"/>
                    <a:pt x="166678" y="203768"/>
                  </a:cubicBezTo>
                  <a:cubicBezTo>
                    <a:pt x="169053" y="201086"/>
                    <a:pt x="171122" y="197944"/>
                    <a:pt x="173498" y="193882"/>
                  </a:cubicBezTo>
                  <a:lnTo>
                    <a:pt x="216796" y="118705"/>
                  </a:lnTo>
                  <a:lnTo>
                    <a:pt x="210129" y="114873"/>
                  </a:lnTo>
                  <a:lnTo>
                    <a:pt x="216566" y="119088"/>
                  </a:lnTo>
                  <a:cubicBezTo>
                    <a:pt x="222160" y="110582"/>
                    <a:pt x="224689" y="102076"/>
                    <a:pt x="224612" y="94336"/>
                  </a:cubicBezTo>
                  <a:cubicBezTo>
                    <a:pt x="224612" y="87669"/>
                    <a:pt x="222773" y="81614"/>
                    <a:pt x="219938" y="76633"/>
                  </a:cubicBezTo>
                  <a:cubicBezTo>
                    <a:pt x="217792" y="72878"/>
                    <a:pt x="207676" y="55406"/>
                    <a:pt x="198097" y="38853"/>
                  </a:cubicBezTo>
                  <a:cubicBezTo>
                    <a:pt x="193346" y="30577"/>
                    <a:pt x="188671" y="22530"/>
                    <a:pt x="185223" y="16553"/>
                  </a:cubicBezTo>
                  <a:cubicBezTo>
                    <a:pt x="181774" y="10575"/>
                    <a:pt x="179552" y="6667"/>
                    <a:pt x="179552" y="6667"/>
                  </a:cubicBezTo>
                  <a:lnTo>
                    <a:pt x="175721" y="0"/>
                  </a:lnTo>
                  <a:lnTo>
                    <a:pt x="88818" y="50425"/>
                  </a:lnTo>
                  <a:lnTo>
                    <a:pt x="113494" y="92956"/>
                  </a:lnTo>
                  <a:lnTo>
                    <a:pt x="126752" y="85293"/>
                  </a:lnTo>
                  <a:lnTo>
                    <a:pt x="126752" y="85293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315;p1">
            <a:extLst>
              <a:ext uri="{FF2B5EF4-FFF2-40B4-BE49-F238E27FC236}">
                <a16:creationId xmlns:a16="http://schemas.microsoft.com/office/drawing/2014/main" id="{43755927-D6B7-0F2E-03E0-CD352C1EC69E}"/>
              </a:ext>
            </a:extLst>
          </p:cNvPr>
          <p:cNvGrpSpPr/>
          <p:nvPr/>
        </p:nvGrpSpPr>
        <p:grpSpPr>
          <a:xfrm>
            <a:off x="2012077" y="5026612"/>
            <a:ext cx="522902" cy="500794"/>
            <a:chOff x="1094445" y="4519915"/>
            <a:chExt cx="692382" cy="663108"/>
          </a:xfrm>
        </p:grpSpPr>
        <p:sp>
          <p:nvSpPr>
            <p:cNvPr id="237" name="Google Shape;316;p1">
              <a:extLst>
                <a:ext uri="{FF2B5EF4-FFF2-40B4-BE49-F238E27FC236}">
                  <a16:creationId xmlns:a16="http://schemas.microsoft.com/office/drawing/2014/main" id="{4502F700-A7C9-0EB5-2DD6-D763C0160A00}"/>
                </a:ext>
              </a:extLst>
            </p:cNvPr>
            <p:cNvSpPr/>
            <p:nvPr/>
          </p:nvSpPr>
          <p:spPr>
            <a:xfrm>
              <a:off x="1324192" y="5108843"/>
              <a:ext cx="248905" cy="15633"/>
            </a:xfrm>
            <a:custGeom>
              <a:avLst/>
              <a:gdLst/>
              <a:ahLst/>
              <a:cxnLst/>
              <a:rect l="l" t="t" r="r" b="b"/>
              <a:pathLst>
                <a:path w="248905" h="15633" extrusionOk="0">
                  <a:moveTo>
                    <a:pt x="0" y="15327"/>
                  </a:moveTo>
                  <a:cubicBezTo>
                    <a:pt x="7663" y="15327"/>
                    <a:pt x="15710" y="15327"/>
                    <a:pt x="23910" y="15327"/>
                  </a:cubicBezTo>
                  <a:cubicBezTo>
                    <a:pt x="85983" y="15327"/>
                    <a:pt x="161237" y="15634"/>
                    <a:pt x="223693" y="15634"/>
                  </a:cubicBezTo>
                  <a:cubicBezTo>
                    <a:pt x="232352" y="15634"/>
                    <a:pt x="240782" y="15634"/>
                    <a:pt x="248905" y="15634"/>
                  </a:cubicBezTo>
                  <a:lnTo>
                    <a:pt x="248905" y="307"/>
                  </a:lnTo>
                  <a:cubicBezTo>
                    <a:pt x="240782" y="307"/>
                    <a:pt x="232352" y="307"/>
                    <a:pt x="223693" y="307"/>
                  </a:cubicBezTo>
                  <a:cubicBezTo>
                    <a:pt x="161313" y="307"/>
                    <a:pt x="86059" y="0"/>
                    <a:pt x="23910" y="0"/>
                  </a:cubicBezTo>
                  <a:cubicBezTo>
                    <a:pt x="15710" y="0"/>
                    <a:pt x="7663" y="0"/>
                    <a:pt x="0" y="0"/>
                  </a:cubicBezTo>
                  <a:lnTo>
                    <a:pt x="0" y="15327"/>
                  </a:lnTo>
                  <a:cubicBezTo>
                    <a:pt x="0" y="15327"/>
                    <a:pt x="0" y="15327"/>
                    <a:pt x="0" y="15327"/>
                  </a:cubicBez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317;p1">
              <a:extLst>
                <a:ext uri="{FF2B5EF4-FFF2-40B4-BE49-F238E27FC236}">
                  <a16:creationId xmlns:a16="http://schemas.microsoft.com/office/drawing/2014/main" id="{4AA65636-3D3C-1E47-0558-44FFAA4C1C1D}"/>
                </a:ext>
              </a:extLst>
            </p:cNvPr>
            <p:cNvSpPr/>
            <p:nvPr/>
          </p:nvSpPr>
          <p:spPr>
            <a:xfrm>
              <a:off x="1094445" y="4873271"/>
              <a:ext cx="692382" cy="250898"/>
            </a:xfrm>
            <a:custGeom>
              <a:avLst/>
              <a:gdLst/>
              <a:ahLst/>
              <a:cxnLst/>
              <a:rect l="l" t="t" r="r" b="b"/>
              <a:pathLst>
                <a:path w="692382" h="250898" extrusionOk="0">
                  <a:moveTo>
                    <a:pt x="596361" y="250898"/>
                  </a:moveTo>
                  <a:lnTo>
                    <a:pt x="684719" y="250898"/>
                  </a:lnTo>
                  <a:cubicBezTo>
                    <a:pt x="686712" y="250898"/>
                    <a:pt x="688704" y="250055"/>
                    <a:pt x="690160" y="248676"/>
                  </a:cubicBezTo>
                  <a:cubicBezTo>
                    <a:pt x="691616" y="247220"/>
                    <a:pt x="692383" y="245304"/>
                    <a:pt x="692383" y="243235"/>
                  </a:cubicBezTo>
                  <a:lnTo>
                    <a:pt x="692383" y="169667"/>
                  </a:lnTo>
                  <a:cubicBezTo>
                    <a:pt x="692383" y="159015"/>
                    <a:pt x="688168" y="147903"/>
                    <a:pt x="680198" y="137251"/>
                  </a:cubicBezTo>
                  <a:cubicBezTo>
                    <a:pt x="668166" y="121311"/>
                    <a:pt x="647475" y="106214"/>
                    <a:pt x="616899" y="94643"/>
                  </a:cubicBezTo>
                  <a:cubicBezTo>
                    <a:pt x="586399" y="83071"/>
                    <a:pt x="545936" y="75024"/>
                    <a:pt x="494209" y="73645"/>
                  </a:cubicBezTo>
                  <a:lnTo>
                    <a:pt x="493979" y="81308"/>
                  </a:lnTo>
                  <a:lnTo>
                    <a:pt x="499266" y="75714"/>
                  </a:lnTo>
                  <a:cubicBezTo>
                    <a:pt x="470222" y="48127"/>
                    <a:pt x="442481" y="29121"/>
                    <a:pt x="414740" y="17090"/>
                  </a:cubicBezTo>
                  <a:cubicBezTo>
                    <a:pt x="386999" y="5059"/>
                    <a:pt x="359181" y="1"/>
                    <a:pt x="330443" y="1"/>
                  </a:cubicBezTo>
                  <a:cubicBezTo>
                    <a:pt x="274731" y="1"/>
                    <a:pt x="257565" y="1"/>
                    <a:pt x="229747" y="1"/>
                  </a:cubicBezTo>
                  <a:cubicBezTo>
                    <a:pt x="197867" y="-76"/>
                    <a:pt x="175337" y="7970"/>
                    <a:pt x="153956" y="21381"/>
                  </a:cubicBezTo>
                  <a:cubicBezTo>
                    <a:pt x="132499" y="34792"/>
                    <a:pt x="111885" y="53184"/>
                    <a:pt x="80925" y="74948"/>
                  </a:cubicBezTo>
                  <a:lnTo>
                    <a:pt x="85370" y="81232"/>
                  </a:lnTo>
                  <a:lnTo>
                    <a:pt x="85370" y="73568"/>
                  </a:lnTo>
                  <a:cubicBezTo>
                    <a:pt x="57475" y="73568"/>
                    <a:pt x="41305" y="73568"/>
                    <a:pt x="23756" y="73568"/>
                  </a:cubicBezTo>
                  <a:cubicBezTo>
                    <a:pt x="20614" y="73568"/>
                    <a:pt x="17779" y="75484"/>
                    <a:pt x="16629" y="78473"/>
                  </a:cubicBezTo>
                  <a:cubicBezTo>
                    <a:pt x="5977" y="106291"/>
                    <a:pt x="0" y="139243"/>
                    <a:pt x="0" y="167368"/>
                  </a:cubicBezTo>
                  <a:cubicBezTo>
                    <a:pt x="0" y="179246"/>
                    <a:pt x="1073" y="190281"/>
                    <a:pt x="3449" y="199860"/>
                  </a:cubicBezTo>
                  <a:cubicBezTo>
                    <a:pt x="7357" y="215647"/>
                    <a:pt x="14714" y="228675"/>
                    <a:pt x="25825" y="237564"/>
                  </a:cubicBezTo>
                  <a:cubicBezTo>
                    <a:pt x="36861" y="246454"/>
                    <a:pt x="51268" y="250821"/>
                    <a:pt x="67974" y="250821"/>
                  </a:cubicBezTo>
                  <a:cubicBezTo>
                    <a:pt x="69353" y="250821"/>
                    <a:pt x="81385" y="250821"/>
                    <a:pt x="89201" y="250821"/>
                  </a:cubicBezTo>
                  <a:lnTo>
                    <a:pt x="95485" y="250821"/>
                  </a:lnTo>
                  <a:cubicBezTo>
                    <a:pt x="95485" y="250821"/>
                    <a:pt x="95868" y="250821"/>
                    <a:pt x="95868" y="250821"/>
                  </a:cubicBezTo>
                  <a:lnTo>
                    <a:pt x="96022" y="250821"/>
                  </a:lnTo>
                  <a:cubicBezTo>
                    <a:pt x="96022" y="250821"/>
                    <a:pt x="96022" y="250821"/>
                    <a:pt x="96022" y="250821"/>
                  </a:cubicBezTo>
                  <a:lnTo>
                    <a:pt x="96098" y="250821"/>
                  </a:lnTo>
                  <a:cubicBezTo>
                    <a:pt x="96098" y="250821"/>
                    <a:pt x="96252" y="250821"/>
                    <a:pt x="96252" y="250821"/>
                  </a:cubicBezTo>
                  <a:lnTo>
                    <a:pt x="96558" y="250821"/>
                  </a:lnTo>
                  <a:cubicBezTo>
                    <a:pt x="96558" y="250821"/>
                    <a:pt x="97171" y="250745"/>
                    <a:pt x="97171" y="250745"/>
                  </a:cubicBezTo>
                  <a:cubicBezTo>
                    <a:pt x="97401" y="250745"/>
                    <a:pt x="97631" y="250745"/>
                    <a:pt x="98321" y="250438"/>
                  </a:cubicBezTo>
                  <a:lnTo>
                    <a:pt x="93493" y="235878"/>
                  </a:lnTo>
                  <a:lnTo>
                    <a:pt x="95945" y="243158"/>
                  </a:lnTo>
                  <a:lnTo>
                    <a:pt x="94259" y="235648"/>
                  </a:lnTo>
                  <a:lnTo>
                    <a:pt x="95945" y="243158"/>
                  </a:lnTo>
                  <a:lnTo>
                    <a:pt x="95255" y="235495"/>
                  </a:lnTo>
                  <a:lnTo>
                    <a:pt x="94336" y="235648"/>
                  </a:lnTo>
                  <a:lnTo>
                    <a:pt x="96022" y="243158"/>
                  </a:lnTo>
                  <a:lnTo>
                    <a:pt x="95332" y="235495"/>
                  </a:lnTo>
                  <a:lnTo>
                    <a:pt x="96022" y="243158"/>
                  </a:lnTo>
                  <a:lnTo>
                    <a:pt x="95792" y="235495"/>
                  </a:lnTo>
                  <a:lnTo>
                    <a:pt x="95255" y="235495"/>
                  </a:lnTo>
                  <a:cubicBezTo>
                    <a:pt x="95255" y="235495"/>
                    <a:pt x="95945" y="243158"/>
                    <a:pt x="95945" y="243158"/>
                  </a:cubicBezTo>
                  <a:lnTo>
                    <a:pt x="95715" y="235495"/>
                  </a:lnTo>
                  <a:lnTo>
                    <a:pt x="95945" y="243005"/>
                  </a:lnTo>
                  <a:lnTo>
                    <a:pt x="95945" y="235495"/>
                  </a:lnTo>
                  <a:cubicBezTo>
                    <a:pt x="95945" y="235495"/>
                    <a:pt x="95715" y="235495"/>
                    <a:pt x="95715" y="235495"/>
                  </a:cubicBezTo>
                  <a:lnTo>
                    <a:pt x="95945" y="243005"/>
                  </a:lnTo>
                  <a:lnTo>
                    <a:pt x="95945" y="235495"/>
                  </a:lnTo>
                  <a:cubicBezTo>
                    <a:pt x="95945" y="235495"/>
                    <a:pt x="92956" y="235495"/>
                    <a:pt x="89125" y="235495"/>
                  </a:cubicBezTo>
                  <a:cubicBezTo>
                    <a:pt x="81308" y="235495"/>
                    <a:pt x="69277" y="235495"/>
                    <a:pt x="67897" y="235495"/>
                  </a:cubicBezTo>
                  <a:cubicBezTo>
                    <a:pt x="53797" y="235495"/>
                    <a:pt x="43298" y="231970"/>
                    <a:pt x="35328" y="225609"/>
                  </a:cubicBezTo>
                  <a:cubicBezTo>
                    <a:pt x="27435" y="219248"/>
                    <a:pt x="21611" y="209669"/>
                    <a:pt x="18239" y="196182"/>
                  </a:cubicBezTo>
                  <a:cubicBezTo>
                    <a:pt x="16246" y="188289"/>
                    <a:pt x="15250" y="178327"/>
                    <a:pt x="15250" y="167368"/>
                  </a:cubicBezTo>
                  <a:cubicBezTo>
                    <a:pt x="15250" y="141389"/>
                    <a:pt x="20921" y="109740"/>
                    <a:pt x="30883" y="83914"/>
                  </a:cubicBezTo>
                  <a:lnTo>
                    <a:pt x="23756" y="81155"/>
                  </a:lnTo>
                  <a:lnTo>
                    <a:pt x="23756" y="88819"/>
                  </a:lnTo>
                  <a:lnTo>
                    <a:pt x="85370" y="88819"/>
                  </a:lnTo>
                  <a:cubicBezTo>
                    <a:pt x="86902" y="88819"/>
                    <a:pt x="88512" y="88359"/>
                    <a:pt x="89814" y="87439"/>
                  </a:cubicBezTo>
                  <a:cubicBezTo>
                    <a:pt x="121464" y="65139"/>
                    <a:pt x="142385" y="46670"/>
                    <a:pt x="162156" y="34332"/>
                  </a:cubicBezTo>
                  <a:cubicBezTo>
                    <a:pt x="182004" y="21994"/>
                    <a:pt x="200396" y="15327"/>
                    <a:pt x="229823" y="15251"/>
                  </a:cubicBezTo>
                  <a:lnTo>
                    <a:pt x="330520" y="15251"/>
                  </a:lnTo>
                  <a:cubicBezTo>
                    <a:pt x="357495" y="15251"/>
                    <a:pt x="382937" y="19925"/>
                    <a:pt x="408686" y="31114"/>
                  </a:cubicBezTo>
                  <a:cubicBezTo>
                    <a:pt x="434435" y="42302"/>
                    <a:pt x="460720" y="60158"/>
                    <a:pt x="488768" y="86826"/>
                  </a:cubicBezTo>
                  <a:cubicBezTo>
                    <a:pt x="490147" y="88129"/>
                    <a:pt x="491910" y="88895"/>
                    <a:pt x="493825" y="88895"/>
                  </a:cubicBezTo>
                  <a:cubicBezTo>
                    <a:pt x="561033" y="90658"/>
                    <a:pt x="607473" y="104069"/>
                    <a:pt x="636670" y="120545"/>
                  </a:cubicBezTo>
                  <a:cubicBezTo>
                    <a:pt x="651230" y="128821"/>
                    <a:pt x="661499" y="137787"/>
                    <a:pt x="667937" y="146370"/>
                  </a:cubicBezTo>
                  <a:cubicBezTo>
                    <a:pt x="674374" y="154953"/>
                    <a:pt x="677056" y="163000"/>
                    <a:pt x="677056" y="169590"/>
                  </a:cubicBezTo>
                  <a:cubicBezTo>
                    <a:pt x="677056" y="194496"/>
                    <a:pt x="677056" y="243158"/>
                    <a:pt x="677056" y="243158"/>
                  </a:cubicBezTo>
                  <a:lnTo>
                    <a:pt x="684719" y="243158"/>
                  </a:lnTo>
                  <a:lnTo>
                    <a:pt x="684719" y="235495"/>
                  </a:lnTo>
                  <a:lnTo>
                    <a:pt x="596361" y="235495"/>
                  </a:lnTo>
                  <a:lnTo>
                    <a:pt x="596361" y="250821"/>
                  </a:lnTo>
                  <a:lnTo>
                    <a:pt x="596361" y="250821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318;p1">
              <a:extLst>
                <a:ext uri="{FF2B5EF4-FFF2-40B4-BE49-F238E27FC236}">
                  <a16:creationId xmlns:a16="http://schemas.microsoft.com/office/drawing/2014/main" id="{E67D50AC-8292-3A30-DC76-084CB1D9A215}"/>
                </a:ext>
              </a:extLst>
            </p:cNvPr>
            <p:cNvSpPr/>
            <p:nvPr/>
          </p:nvSpPr>
          <p:spPr>
            <a:xfrm>
              <a:off x="1243956" y="4948986"/>
              <a:ext cx="303927" cy="42684"/>
            </a:xfrm>
            <a:custGeom>
              <a:avLst/>
              <a:gdLst/>
              <a:ahLst/>
              <a:cxnLst/>
              <a:rect l="l" t="t" r="r" b="b"/>
              <a:pathLst>
                <a:path w="303927" h="42684" extrusionOk="0">
                  <a:moveTo>
                    <a:pt x="298180" y="16170"/>
                  </a:moveTo>
                  <a:lnTo>
                    <a:pt x="270133" y="27358"/>
                  </a:lnTo>
                  <a:lnTo>
                    <a:pt x="39160" y="27358"/>
                  </a:lnTo>
                  <a:lnTo>
                    <a:pt x="10575" y="0"/>
                  </a:lnTo>
                  <a:lnTo>
                    <a:pt x="0" y="11112"/>
                  </a:lnTo>
                  <a:lnTo>
                    <a:pt x="30807" y="40539"/>
                  </a:lnTo>
                  <a:cubicBezTo>
                    <a:pt x="32186" y="41918"/>
                    <a:pt x="34178" y="42685"/>
                    <a:pt x="36094" y="42685"/>
                  </a:cubicBezTo>
                  <a:lnTo>
                    <a:pt x="271665" y="42685"/>
                  </a:lnTo>
                  <a:cubicBezTo>
                    <a:pt x="272662" y="42685"/>
                    <a:pt x="273581" y="42531"/>
                    <a:pt x="274501" y="42148"/>
                  </a:cubicBezTo>
                  <a:lnTo>
                    <a:pt x="303928" y="30423"/>
                  </a:lnTo>
                  <a:lnTo>
                    <a:pt x="298257" y="16170"/>
                  </a:lnTo>
                  <a:lnTo>
                    <a:pt x="298257" y="16170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319;p1">
              <a:extLst>
                <a:ext uri="{FF2B5EF4-FFF2-40B4-BE49-F238E27FC236}">
                  <a16:creationId xmlns:a16="http://schemas.microsoft.com/office/drawing/2014/main" id="{1B076E63-F7EB-A084-EE47-7AE71C6106EC}"/>
                </a:ext>
              </a:extLst>
            </p:cNvPr>
            <p:cNvSpPr/>
            <p:nvPr/>
          </p:nvSpPr>
          <p:spPr>
            <a:xfrm>
              <a:off x="1182573" y="5049988"/>
              <a:ext cx="133188" cy="133035"/>
            </a:xfrm>
            <a:custGeom>
              <a:avLst/>
              <a:gdLst/>
              <a:ahLst/>
              <a:cxnLst/>
              <a:rect l="l" t="t" r="r" b="b"/>
              <a:pathLst>
                <a:path w="133188" h="133035" extrusionOk="0">
                  <a:moveTo>
                    <a:pt x="125525" y="66518"/>
                  </a:moveTo>
                  <a:lnTo>
                    <a:pt x="117862" y="66518"/>
                  </a:lnTo>
                  <a:cubicBezTo>
                    <a:pt x="117862" y="80695"/>
                    <a:pt x="112115" y="93416"/>
                    <a:pt x="102842" y="102689"/>
                  </a:cubicBezTo>
                  <a:cubicBezTo>
                    <a:pt x="93569" y="111961"/>
                    <a:pt x="80772" y="117709"/>
                    <a:pt x="66594" y="117709"/>
                  </a:cubicBezTo>
                  <a:cubicBezTo>
                    <a:pt x="52417" y="117709"/>
                    <a:pt x="39619" y="111961"/>
                    <a:pt x="30347" y="102689"/>
                  </a:cubicBezTo>
                  <a:cubicBezTo>
                    <a:pt x="21074" y="93416"/>
                    <a:pt x="15327" y="80618"/>
                    <a:pt x="15327" y="66518"/>
                  </a:cubicBezTo>
                  <a:cubicBezTo>
                    <a:pt x="15327" y="52341"/>
                    <a:pt x="21074" y="39619"/>
                    <a:pt x="30347" y="30347"/>
                  </a:cubicBezTo>
                  <a:cubicBezTo>
                    <a:pt x="39619" y="21074"/>
                    <a:pt x="52417" y="15327"/>
                    <a:pt x="66594" y="15327"/>
                  </a:cubicBezTo>
                  <a:cubicBezTo>
                    <a:pt x="80772" y="15327"/>
                    <a:pt x="93569" y="21074"/>
                    <a:pt x="102842" y="30347"/>
                  </a:cubicBezTo>
                  <a:cubicBezTo>
                    <a:pt x="112115" y="39619"/>
                    <a:pt x="117862" y="52417"/>
                    <a:pt x="117862" y="66518"/>
                  </a:cubicBezTo>
                  <a:lnTo>
                    <a:pt x="133189" y="66518"/>
                  </a:lnTo>
                  <a:cubicBezTo>
                    <a:pt x="133189" y="29810"/>
                    <a:pt x="103378" y="0"/>
                    <a:pt x="66594" y="0"/>
                  </a:cubicBezTo>
                  <a:cubicBezTo>
                    <a:pt x="29810" y="0"/>
                    <a:pt x="0" y="29734"/>
                    <a:pt x="0" y="66518"/>
                  </a:cubicBezTo>
                  <a:cubicBezTo>
                    <a:pt x="0" y="103225"/>
                    <a:pt x="29810" y="133035"/>
                    <a:pt x="66594" y="133035"/>
                  </a:cubicBezTo>
                  <a:cubicBezTo>
                    <a:pt x="103378" y="133035"/>
                    <a:pt x="133189" y="103302"/>
                    <a:pt x="133189" y="66518"/>
                  </a:cubicBezTo>
                  <a:lnTo>
                    <a:pt x="125525" y="665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320;p1">
              <a:extLst>
                <a:ext uri="{FF2B5EF4-FFF2-40B4-BE49-F238E27FC236}">
                  <a16:creationId xmlns:a16="http://schemas.microsoft.com/office/drawing/2014/main" id="{AF1FD539-A64F-4140-15D3-91775235AF12}"/>
                </a:ext>
              </a:extLst>
            </p:cNvPr>
            <p:cNvSpPr/>
            <p:nvPr/>
          </p:nvSpPr>
          <p:spPr>
            <a:xfrm>
              <a:off x="1565357" y="5049988"/>
              <a:ext cx="133188" cy="133035"/>
            </a:xfrm>
            <a:custGeom>
              <a:avLst/>
              <a:gdLst/>
              <a:ahLst/>
              <a:cxnLst/>
              <a:rect l="l" t="t" r="r" b="b"/>
              <a:pathLst>
                <a:path w="133188" h="133035" extrusionOk="0">
                  <a:moveTo>
                    <a:pt x="125525" y="66518"/>
                  </a:moveTo>
                  <a:lnTo>
                    <a:pt x="117862" y="66518"/>
                  </a:lnTo>
                  <a:cubicBezTo>
                    <a:pt x="117862" y="80695"/>
                    <a:pt x="112115" y="93416"/>
                    <a:pt x="102842" y="102689"/>
                  </a:cubicBezTo>
                  <a:cubicBezTo>
                    <a:pt x="93569" y="111961"/>
                    <a:pt x="80772" y="117709"/>
                    <a:pt x="66594" y="117709"/>
                  </a:cubicBezTo>
                  <a:cubicBezTo>
                    <a:pt x="52417" y="117709"/>
                    <a:pt x="39619" y="111961"/>
                    <a:pt x="30347" y="102689"/>
                  </a:cubicBezTo>
                  <a:cubicBezTo>
                    <a:pt x="21074" y="93416"/>
                    <a:pt x="15327" y="80618"/>
                    <a:pt x="15327" y="66518"/>
                  </a:cubicBezTo>
                  <a:cubicBezTo>
                    <a:pt x="15327" y="52341"/>
                    <a:pt x="21074" y="39619"/>
                    <a:pt x="30347" y="30347"/>
                  </a:cubicBezTo>
                  <a:cubicBezTo>
                    <a:pt x="39619" y="21074"/>
                    <a:pt x="52417" y="15327"/>
                    <a:pt x="66594" y="15327"/>
                  </a:cubicBezTo>
                  <a:cubicBezTo>
                    <a:pt x="80772" y="15327"/>
                    <a:pt x="93569" y="21074"/>
                    <a:pt x="102842" y="30347"/>
                  </a:cubicBezTo>
                  <a:cubicBezTo>
                    <a:pt x="112115" y="39619"/>
                    <a:pt x="117862" y="52417"/>
                    <a:pt x="117862" y="66518"/>
                  </a:cubicBezTo>
                  <a:lnTo>
                    <a:pt x="133189" y="66518"/>
                  </a:lnTo>
                  <a:cubicBezTo>
                    <a:pt x="133189" y="29810"/>
                    <a:pt x="103378" y="0"/>
                    <a:pt x="66594" y="0"/>
                  </a:cubicBezTo>
                  <a:cubicBezTo>
                    <a:pt x="29810" y="0"/>
                    <a:pt x="0" y="29734"/>
                    <a:pt x="0" y="66518"/>
                  </a:cubicBezTo>
                  <a:cubicBezTo>
                    <a:pt x="0" y="103225"/>
                    <a:pt x="29810" y="133035"/>
                    <a:pt x="66594" y="133035"/>
                  </a:cubicBezTo>
                  <a:cubicBezTo>
                    <a:pt x="103378" y="133035"/>
                    <a:pt x="133189" y="103302"/>
                    <a:pt x="133189" y="66518"/>
                  </a:cubicBezTo>
                  <a:lnTo>
                    <a:pt x="125525" y="66518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321;p1">
              <a:extLst>
                <a:ext uri="{FF2B5EF4-FFF2-40B4-BE49-F238E27FC236}">
                  <a16:creationId xmlns:a16="http://schemas.microsoft.com/office/drawing/2014/main" id="{27ABD186-A4CD-AEE4-6BD9-056944F8DEC8}"/>
                </a:ext>
              </a:extLst>
            </p:cNvPr>
            <p:cNvSpPr/>
            <p:nvPr/>
          </p:nvSpPr>
          <p:spPr>
            <a:xfrm>
              <a:off x="1138586" y="4608427"/>
              <a:ext cx="346152" cy="302011"/>
            </a:xfrm>
            <a:custGeom>
              <a:avLst/>
              <a:gdLst/>
              <a:ahLst/>
              <a:cxnLst/>
              <a:rect l="l" t="t" r="r" b="b"/>
              <a:pathLst>
                <a:path w="346152" h="302011" extrusionOk="0">
                  <a:moveTo>
                    <a:pt x="15173" y="302012"/>
                  </a:moveTo>
                  <a:lnTo>
                    <a:pt x="15173" y="270975"/>
                  </a:lnTo>
                  <a:cubicBezTo>
                    <a:pt x="15173" y="250208"/>
                    <a:pt x="23603" y="230360"/>
                    <a:pt x="37320" y="215723"/>
                  </a:cubicBezTo>
                  <a:cubicBezTo>
                    <a:pt x="51038" y="201086"/>
                    <a:pt x="69660" y="191890"/>
                    <a:pt x="90197" y="191890"/>
                  </a:cubicBezTo>
                  <a:lnTo>
                    <a:pt x="257795" y="191890"/>
                  </a:lnTo>
                  <a:cubicBezTo>
                    <a:pt x="271819" y="191890"/>
                    <a:pt x="284770" y="186755"/>
                    <a:pt x="294272" y="177943"/>
                  </a:cubicBezTo>
                  <a:cubicBezTo>
                    <a:pt x="303775" y="169130"/>
                    <a:pt x="309675" y="156409"/>
                    <a:pt x="309599" y="142155"/>
                  </a:cubicBezTo>
                  <a:lnTo>
                    <a:pt x="309599" y="141159"/>
                  </a:lnTo>
                  <a:cubicBezTo>
                    <a:pt x="309599" y="126905"/>
                    <a:pt x="303851" y="113724"/>
                    <a:pt x="294502" y="104068"/>
                  </a:cubicBezTo>
                  <a:cubicBezTo>
                    <a:pt x="285229" y="94489"/>
                    <a:pt x="272202" y="88282"/>
                    <a:pt x="257795" y="88282"/>
                  </a:cubicBezTo>
                  <a:lnTo>
                    <a:pt x="154723" y="88282"/>
                  </a:lnTo>
                  <a:cubicBezTo>
                    <a:pt x="144377" y="88282"/>
                    <a:pt x="135258" y="84527"/>
                    <a:pt x="128744" y="78472"/>
                  </a:cubicBezTo>
                  <a:cubicBezTo>
                    <a:pt x="122230" y="72342"/>
                    <a:pt x="118245" y="63989"/>
                    <a:pt x="118245" y="53873"/>
                  </a:cubicBezTo>
                  <a:lnTo>
                    <a:pt x="118245" y="52877"/>
                  </a:lnTo>
                  <a:cubicBezTo>
                    <a:pt x="118245" y="42762"/>
                    <a:pt x="122383" y="33336"/>
                    <a:pt x="129051" y="26439"/>
                  </a:cubicBezTo>
                  <a:cubicBezTo>
                    <a:pt x="135718" y="19541"/>
                    <a:pt x="144760" y="15327"/>
                    <a:pt x="154799" y="15327"/>
                  </a:cubicBezTo>
                  <a:lnTo>
                    <a:pt x="346153" y="15327"/>
                  </a:lnTo>
                  <a:lnTo>
                    <a:pt x="346153" y="0"/>
                  </a:lnTo>
                  <a:lnTo>
                    <a:pt x="154799" y="0"/>
                  </a:lnTo>
                  <a:cubicBezTo>
                    <a:pt x="140392" y="0"/>
                    <a:pt x="127365" y="6131"/>
                    <a:pt x="118092" y="15786"/>
                  </a:cubicBezTo>
                  <a:cubicBezTo>
                    <a:pt x="108743" y="25366"/>
                    <a:pt x="102995" y="38547"/>
                    <a:pt x="102995" y="52877"/>
                  </a:cubicBezTo>
                  <a:lnTo>
                    <a:pt x="102995" y="53873"/>
                  </a:lnTo>
                  <a:cubicBezTo>
                    <a:pt x="102995" y="68127"/>
                    <a:pt x="108896" y="80848"/>
                    <a:pt x="118322" y="89661"/>
                  </a:cubicBezTo>
                  <a:cubicBezTo>
                    <a:pt x="127748" y="98551"/>
                    <a:pt x="140699" y="103608"/>
                    <a:pt x="154799" y="103608"/>
                  </a:cubicBezTo>
                  <a:lnTo>
                    <a:pt x="257871" y="103608"/>
                  </a:lnTo>
                  <a:cubicBezTo>
                    <a:pt x="267834" y="103608"/>
                    <a:pt x="276876" y="107823"/>
                    <a:pt x="283620" y="114720"/>
                  </a:cubicBezTo>
                  <a:cubicBezTo>
                    <a:pt x="290287" y="121617"/>
                    <a:pt x="294425" y="131043"/>
                    <a:pt x="294425" y="141159"/>
                  </a:cubicBezTo>
                  <a:lnTo>
                    <a:pt x="294425" y="142155"/>
                  </a:lnTo>
                  <a:cubicBezTo>
                    <a:pt x="294425" y="152270"/>
                    <a:pt x="290441" y="160623"/>
                    <a:pt x="283927" y="166754"/>
                  </a:cubicBezTo>
                  <a:cubicBezTo>
                    <a:pt x="277413" y="172885"/>
                    <a:pt x="268293" y="176563"/>
                    <a:pt x="257948" y="176563"/>
                  </a:cubicBezTo>
                  <a:lnTo>
                    <a:pt x="90351" y="176563"/>
                  </a:lnTo>
                  <a:cubicBezTo>
                    <a:pt x="65215" y="176563"/>
                    <a:pt x="42532" y="187905"/>
                    <a:pt x="26285" y="205224"/>
                  </a:cubicBezTo>
                  <a:cubicBezTo>
                    <a:pt x="10039" y="222543"/>
                    <a:pt x="0" y="246070"/>
                    <a:pt x="0" y="270975"/>
                  </a:cubicBezTo>
                  <a:lnTo>
                    <a:pt x="0" y="302012"/>
                  </a:lnTo>
                  <a:lnTo>
                    <a:pt x="15327" y="302012"/>
                  </a:lnTo>
                  <a:lnTo>
                    <a:pt x="15327" y="302012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322;p1">
              <a:extLst>
                <a:ext uri="{FF2B5EF4-FFF2-40B4-BE49-F238E27FC236}">
                  <a16:creationId xmlns:a16="http://schemas.microsoft.com/office/drawing/2014/main" id="{984A8670-B05F-9D12-32F3-FC0DE06C15D4}"/>
                </a:ext>
              </a:extLst>
            </p:cNvPr>
            <p:cNvSpPr/>
            <p:nvPr/>
          </p:nvSpPr>
          <p:spPr>
            <a:xfrm>
              <a:off x="1661378" y="4564133"/>
              <a:ext cx="102995" cy="15326"/>
            </a:xfrm>
            <a:custGeom>
              <a:avLst/>
              <a:gdLst/>
              <a:ahLst/>
              <a:cxnLst/>
              <a:rect l="l" t="t" r="r" b="b"/>
              <a:pathLst>
                <a:path w="102995" h="15326" extrusionOk="0">
                  <a:moveTo>
                    <a:pt x="0" y="15327"/>
                  </a:moveTo>
                  <a:lnTo>
                    <a:pt x="102995" y="15327"/>
                  </a:lnTo>
                  <a:lnTo>
                    <a:pt x="102995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323;p1">
              <a:extLst>
                <a:ext uri="{FF2B5EF4-FFF2-40B4-BE49-F238E27FC236}">
                  <a16:creationId xmlns:a16="http://schemas.microsoft.com/office/drawing/2014/main" id="{AF2CD87D-D0C8-0AC8-C5C9-7724F82CAE6B}"/>
                </a:ext>
              </a:extLst>
            </p:cNvPr>
            <p:cNvSpPr/>
            <p:nvPr/>
          </p:nvSpPr>
          <p:spPr>
            <a:xfrm>
              <a:off x="1661378" y="4652491"/>
              <a:ext cx="102995" cy="15326"/>
            </a:xfrm>
            <a:custGeom>
              <a:avLst/>
              <a:gdLst/>
              <a:ahLst/>
              <a:cxnLst/>
              <a:rect l="l" t="t" r="r" b="b"/>
              <a:pathLst>
                <a:path w="102995" h="15326" extrusionOk="0">
                  <a:moveTo>
                    <a:pt x="0" y="15327"/>
                  </a:moveTo>
                  <a:lnTo>
                    <a:pt x="102995" y="15327"/>
                  </a:lnTo>
                  <a:lnTo>
                    <a:pt x="102995" y="0"/>
                  </a:lnTo>
                  <a:lnTo>
                    <a:pt x="0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324;p1">
              <a:extLst>
                <a:ext uri="{FF2B5EF4-FFF2-40B4-BE49-F238E27FC236}">
                  <a16:creationId xmlns:a16="http://schemas.microsoft.com/office/drawing/2014/main" id="{047AD9BD-B8E5-4895-D526-5AF9D3809058}"/>
                </a:ext>
              </a:extLst>
            </p:cNvPr>
            <p:cNvSpPr/>
            <p:nvPr/>
          </p:nvSpPr>
          <p:spPr>
            <a:xfrm>
              <a:off x="1477152" y="4519915"/>
              <a:ext cx="191813" cy="191967"/>
            </a:xfrm>
            <a:custGeom>
              <a:avLst/>
              <a:gdLst/>
              <a:ahLst/>
              <a:cxnLst/>
              <a:rect l="l" t="t" r="r" b="b"/>
              <a:pathLst>
                <a:path w="191813" h="191967" extrusionOk="0">
                  <a:moveTo>
                    <a:pt x="140009" y="7740"/>
                  </a:moveTo>
                  <a:lnTo>
                    <a:pt x="140009" y="76"/>
                  </a:lnTo>
                  <a:cubicBezTo>
                    <a:pt x="126292" y="76"/>
                    <a:pt x="116789" y="4368"/>
                    <a:pt x="111195" y="9273"/>
                  </a:cubicBezTo>
                  <a:cubicBezTo>
                    <a:pt x="105524" y="14177"/>
                    <a:pt x="103685" y="19082"/>
                    <a:pt x="103378" y="20001"/>
                  </a:cubicBezTo>
                  <a:lnTo>
                    <a:pt x="110659" y="22454"/>
                  </a:lnTo>
                  <a:lnTo>
                    <a:pt x="110659" y="14790"/>
                  </a:lnTo>
                  <a:lnTo>
                    <a:pt x="81231" y="14790"/>
                  </a:lnTo>
                  <a:cubicBezTo>
                    <a:pt x="36324" y="14790"/>
                    <a:pt x="0" y="51191"/>
                    <a:pt x="0" y="96022"/>
                  </a:cubicBezTo>
                  <a:cubicBezTo>
                    <a:pt x="0" y="140929"/>
                    <a:pt x="36401" y="177253"/>
                    <a:pt x="81231" y="177253"/>
                  </a:cubicBezTo>
                  <a:lnTo>
                    <a:pt x="110659" y="177253"/>
                  </a:lnTo>
                  <a:lnTo>
                    <a:pt x="110659" y="169590"/>
                  </a:lnTo>
                  <a:lnTo>
                    <a:pt x="103378" y="172042"/>
                  </a:lnTo>
                  <a:cubicBezTo>
                    <a:pt x="103685" y="172885"/>
                    <a:pt x="105524" y="177866"/>
                    <a:pt x="111195" y="182770"/>
                  </a:cubicBezTo>
                  <a:cubicBezTo>
                    <a:pt x="116866" y="187675"/>
                    <a:pt x="126292" y="192043"/>
                    <a:pt x="140009" y="191966"/>
                  </a:cubicBezTo>
                  <a:lnTo>
                    <a:pt x="191813" y="191966"/>
                  </a:lnTo>
                  <a:lnTo>
                    <a:pt x="191813" y="0"/>
                  </a:lnTo>
                  <a:lnTo>
                    <a:pt x="140009" y="0"/>
                  </a:lnTo>
                  <a:lnTo>
                    <a:pt x="140009" y="15327"/>
                  </a:lnTo>
                  <a:lnTo>
                    <a:pt x="176487" y="15327"/>
                  </a:lnTo>
                  <a:lnTo>
                    <a:pt x="176487" y="176640"/>
                  </a:lnTo>
                  <a:lnTo>
                    <a:pt x="140009" y="176640"/>
                  </a:lnTo>
                  <a:cubicBezTo>
                    <a:pt x="129357" y="176640"/>
                    <a:pt x="124069" y="173575"/>
                    <a:pt x="121081" y="171122"/>
                  </a:cubicBezTo>
                  <a:cubicBezTo>
                    <a:pt x="119625" y="169896"/>
                    <a:pt x="118705" y="168670"/>
                    <a:pt x="118245" y="167827"/>
                  </a:cubicBezTo>
                  <a:lnTo>
                    <a:pt x="117786" y="166984"/>
                  </a:lnTo>
                  <a:lnTo>
                    <a:pt x="117786" y="166984"/>
                  </a:lnTo>
                  <a:cubicBezTo>
                    <a:pt x="117786" y="166984"/>
                    <a:pt x="114030" y="168364"/>
                    <a:pt x="114030" y="168364"/>
                  </a:cubicBezTo>
                  <a:lnTo>
                    <a:pt x="117862" y="167061"/>
                  </a:lnTo>
                  <a:lnTo>
                    <a:pt x="117862" y="166907"/>
                  </a:lnTo>
                  <a:cubicBezTo>
                    <a:pt x="117862" y="166907"/>
                    <a:pt x="114030" y="168364"/>
                    <a:pt x="114030" y="168364"/>
                  </a:cubicBezTo>
                  <a:lnTo>
                    <a:pt x="117862" y="167061"/>
                  </a:lnTo>
                  <a:lnTo>
                    <a:pt x="116100" y="161850"/>
                  </a:lnTo>
                  <a:lnTo>
                    <a:pt x="81155" y="161850"/>
                  </a:lnTo>
                  <a:cubicBezTo>
                    <a:pt x="62916" y="161850"/>
                    <a:pt x="46516" y="154493"/>
                    <a:pt x="34562" y="142538"/>
                  </a:cubicBezTo>
                  <a:cubicBezTo>
                    <a:pt x="22607" y="130583"/>
                    <a:pt x="15250" y="114107"/>
                    <a:pt x="15250" y="95945"/>
                  </a:cubicBezTo>
                  <a:cubicBezTo>
                    <a:pt x="15250" y="77706"/>
                    <a:pt x="22607" y="61307"/>
                    <a:pt x="34562" y="49352"/>
                  </a:cubicBezTo>
                  <a:cubicBezTo>
                    <a:pt x="46516" y="37397"/>
                    <a:pt x="62993" y="30040"/>
                    <a:pt x="81155" y="30040"/>
                  </a:cubicBezTo>
                  <a:lnTo>
                    <a:pt x="116100" y="30040"/>
                  </a:lnTo>
                  <a:lnTo>
                    <a:pt x="117862" y="24829"/>
                  </a:lnTo>
                  <a:lnTo>
                    <a:pt x="114107" y="23526"/>
                  </a:lnTo>
                  <a:lnTo>
                    <a:pt x="117862" y="24982"/>
                  </a:lnTo>
                  <a:lnTo>
                    <a:pt x="117862" y="24829"/>
                  </a:lnTo>
                  <a:cubicBezTo>
                    <a:pt x="117862" y="24829"/>
                    <a:pt x="114107" y="23526"/>
                    <a:pt x="114107" y="23526"/>
                  </a:cubicBezTo>
                  <a:lnTo>
                    <a:pt x="117862" y="24982"/>
                  </a:lnTo>
                  <a:lnTo>
                    <a:pt x="118015" y="24599"/>
                  </a:lnTo>
                  <a:cubicBezTo>
                    <a:pt x="118475" y="23680"/>
                    <a:pt x="119855" y="21457"/>
                    <a:pt x="123073" y="19388"/>
                  </a:cubicBezTo>
                  <a:cubicBezTo>
                    <a:pt x="126292" y="17319"/>
                    <a:pt x="131350" y="15250"/>
                    <a:pt x="140162" y="15250"/>
                  </a:cubicBezTo>
                  <a:lnTo>
                    <a:pt x="140162" y="7587"/>
                  </a:lnTo>
                  <a:close/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325;p1">
              <a:extLst>
                <a:ext uri="{FF2B5EF4-FFF2-40B4-BE49-F238E27FC236}">
                  <a16:creationId xmlns:a16="http://schemas.microsoft.com/office/drawing/2014/main" id="{B5483D8F-2DF5-57A5-4621-F0211274131D}"/>
                </a:ext>
              </a:extLst>
            </p:cNvPr>
            <p:cNvSpPr/>
            <p:nvPr/>
          </p:nvSpPr>
          <p:spPr>
            <a:xfrm>
              <a:off x="1580070" y="4586510"/>
              <a:ext cx="15326" cy="58931"/>
            </a:xfrm>
            <a:custGeom>
              <a:avLst/>
              <a:gdLst/>
              <a:ahLst/>
              <a:cxnLst/>
              <a:rect l="l" t="t" r="r" b="b"/>
              <a:pathLst>
                <a:path w="15326" h="58931" extrusionOk="0">
                  <a:moveTo>
                    <a:pt x="0" y="0"/>
                  </a:moveTo>
                  <a:lnTo>
                    <a:pt x="0" y="58931"/>
                  </a:lnTo>
                  <a:lnTo>
                    <a:pt x="15327" y="58931"/>
                  </a:lnTo>
                  <a:lnTo>
                    <a:pt x="15327" y="0"/>
                  </a:lnTo>
                </a:path>
              </a:pathLst>
            </a:custGeom>
            <a:solidFill>
              <a:srgbClr val="76BC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332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F3F4E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18328</TotalTime>
  <Words>74</Words>
  <Application>Microsoft Macintosh PowerPoint</Application>
  <PresentationFormat>Widescreen</PresentationFormat>
  <Paragraphs>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Suisse Int'l Light</vt:lpstr>
      <vt:lpstr>Suisse Intl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abdurhman alfuhed</cp:lastModifiedBy>
  <cp:revision>113</cp:revision>
  <dcterms:created xsi:type="dcterms:W3CDTF">2022-11-02T05:55:56Z</dcterms:created>
  <dcterms:modified xsi:type="dcterms:W3CDTF">2025-01-21T11:34:50Z</dcterms:modified>
</cp:coreProperties>
</file>